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0"/>
  </p:notesMasterIdLst>
  <p:sldIdLst>
    <p:sldId id="4194" r:id="rId2"/>
    <p:sldId id="328" r:id="rId3"/>
    <p:sldId id="3935" r:id="rId4"/>
    <p:sldId id="1029" r:id="rId5"/>
    <p:sldId id="4001" r:id="rId6"/>
    <p:sldId id="436" r:id="rId7"/>
    <p:sldId id="4373" r:id="rId8"/>
    <p:sldId id="4168" r:id="rId9"/>
    <p:sldId id="1631" r:id="rId10"/>
    <p:sldId id="4111" r:id="rId11"/>
    <p:sldId id="1204" r:id="rId12"/>
    <p:sldId id="4182" r:id="rId13"/>
    <p:sldId id="4154" r:id="rId14"/>
    <p:sldId id="4127" r:id="rId15"/>
    <p:sldId id="331" r:id="rId16"/>
    <p:sldId id="4129" r:id="rId17"/>
    <p:sldId id="4130" r:id="rId18"/>
    <p:sldId id="4143" r:id="rId19"/>
    <p:sldId id="4144" r:id="rId20"/>
    <p:sldId id="4145" r:id="rId21"/>
    <p:sldId id="4137" r:id="rId22"/>
    <p:sldId id="4138" r:id="rId23"/>
    <p:sldId id="4139" r:id="rId24"/>
    <p:sldId id="4140" r:id="rId25"/>
    <p:sldId id="4142" r:id="rId26"/>
    <p:sldId id="4318" r:id="rId27"/>
    <p:sldId id="4135" r:id="rId28"/>
    <p:sldId id="4128" r:id="rId29"/>
    <p:sldId id="406" r:id="rId30"/>
    <p:sldId id="4095" r:id="rId31"/>
    <p:sldId id="407" r:id="rId32"/>
    <p:sldId id="408" r:id="rId33"/>
    <p:sldId id="410" r:id="rId34"/>
    <p:sldId id="4313" r:id="rId35"/>
    <p:sldId id="4378" r:id="rId36"/>
    <p:sldId id="4315" r:id="rId37"/>
    <p:sldId id="500" r:id="rId38"/>
    <p:sldId id="727" r:id="rId39"/>
    <p:sldId id="353" r:id="rId40"/>
    <p:sldId id="354" r:id="rId41"/>
    <p:sldId id="355" r:id="rId42"/>
    <p:sldId id="356" r:id="rId43"/>
    <p:sldId id="357" r:id="rId44"/>
    <p:sldId id="358" r:id="rId45"/>
    <p:sldId id="501" r:id="rId46"/>
    <p:sldId id="502" r:id="rId47"/>
    <p:sldId id="749" r:id="rId48"/>
    <p:sldId id="503" r:id="rId49"/>
    <p:sldId id="437" r:id="rId50"/>
    <p:sldId id="438" r:id="rId51"/>
    <p:sldId id="4096" r:id="rId52"/>
    <p:sldId id="275" r:id="rId53"/>
    <p:sldId id="290" r:id="rId54"/>
    <p:sldId id="291" r:id="rId55"/>
    <p:sldId id="292" r:id="rId56"/>
    <p:sldId id="293" r:id="rId57"/>
    <p:sldId id="4379" r:id="rId58"/>
    <p:sldId id="813" r:id="rId59"/>
    <p:sldId id="4097" r:id="rId60"/>
    <p:sldId id="439" r:id="rId61"/>
    <p:sldId id="294" r:id="rId62"/>
    <p:sldId id="440" r:id="rId63"/>
    <p:sldId id="295" r:id="rId64"/>
    <p:sldId id="4106" r:id="rId65"/>
    <p:sldId id="441" r:id="rId66"/>
    <p:sldId id="452" r:id="rId67"/>
    <p:sldId id="442" r:id="rId68"/>
    <p:sldId id="428" r:id="rId69"/>
    <p:sldId id="429" r:id="rId70"/>
    <p:sldId id="443" r:id="rId71"/>
    <p:sldId id="430" r:id="rId72"/>
    <p:sldId id="431" r:id="rId73"/>
    <p:sldId id="432" r:id="rId74"/>
    <p:sldId id="433" r:id="rId75"/>
    <p:sldId id="4312" r:id="rId76"/>
    <p:sldId id="434" r:id="rId77"/>
    <p:sldId id="435" r:id="rId78"/>
    <p:sldId id="385" r:id="rId79"/>
    <p:sldId id="453" r:id="rId80"/>
    <p:sldId id="455" r:id="rId81"/>
    <p:sldId id="4380" r:id="rId82"/>
    <p:sldId id="444" r:id="rId83"/>
    <p:sldId id="445" r:id="rId84"/>
    <p:sldId id="806" r:id="rId85"/>
    <p:sldId id="504" r:id="rId86"/>
    <p:sldId id="505" r:id="rId87"/>
    <p:sldId id="506" r:id="rId88"/>
    <p:sldId id="4170" r:id="rId89"/>
    <p:sldId id="4316" r:id="rId90"/>
    <p:sldId id="507" r:id="rId91"/>
    <p:sldId id="4098" r:id="rId92"/>
    <p:sldId id="810" r:id="rId93"/>
    <p:sldId id="811" r:id="rId94"/>
    <p:sldId id="456" r:id="rId95"/>
    <p:sldId id="4099" r:id="rId96"/>
    <p:sldId id="4100" r:id="rId97"/>
    <p:sldId id="4101" r:id="rId98"/>
    <p:sldId id="4102" r:id="rId99"/>
    <p:sldId id="4103" r:id="rId100"/>
    <p:sldId id="4104" r:id="rId101"/>
    <p:sldId id="4105" r:id="rId102"/>
    <p:sldId id="4317" r:id="rId103"/>
    <p:sldId id="4171" r:id="rId104"/>
    <p:sldId id="497" r:id="rId105"/>
    <p:sldId id="498" r:id="rId106"/>
    <p:sldId id="4376" r:id="rId107"/>
    <p:sldId id="4381" r:id="rId108"/>
    <p:sldId id="4375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368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Monetary/bitcoin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jpg"/><Relationship Id="rId5" Type="http://schemas.openxmlformats.org/officeDocument/2006/relationships/image" Target="../media/image12.tiff"/><Relationship Id="rId10" Type="http://schemas.openxmlformats.org/officeDocument/2006/relationships/image" Target="../media/image17.jpg"/><Relationship Id="rId4" Type="http://schemas.openxmlformats.org/officeDocument/2006/relationships/image" Target="../media/image11.tiff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Sonoma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CFEF-05E2-4673-ABA0-EE19ACC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6204B2-99B2-4226-9178-EA778323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  Is   All the Excitement About?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5FDF2-55A1-8347-5B62-2B11B43269BD}"/>
              </a:ext>
            </a:extLst>
          </p:cNvPr>
          <p:cNvSpPr txBox="1"/>
          <p:nvPr/>
        </p:nvSpPr>
        <p:spPr>
          <a:xfrm>
            <a:off x="3839483" y="284124"/>
            <a:ext cx="10983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99BCCDF-9C07-3340-810B-10BF24A95A9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5147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470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3290151" y="2251881"/>
            <a:ext cx="53926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US Economic Update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Jon </a:t>
            </a:r>
            <a:r>
              <a:rPr lang="en-US" sz="4000" dirty="0" err="1"/>
              <a:t>Haveman</a:t>
            </a:r>
            <a:endParaRPr lang="en-US" sz="4000" dirty="0"/>
          </a:p>
          <a:p>
            <a:pPr algn="ctr"/>
            <a:r>
              <a:rPr lang="en-US" sz="4000" dirty="0"/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67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81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Sonoma State University</a:t>
            </a:r>
            <a:endParaRPr lang="en-US" sz="2400" i="0" dirty="0"/>
          </a:p>
          <a:p>
            <a:pPr algn="ctr"/>
            <a:r>
              <a:rPr lang="en-US" sz="2400" i="0" dirty="0"/>
              <a:t>February 1,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(2/1): 	</a:t>
            </a:r>
            <a:r>
              <a:rPr lang="en-US" b="1" dirty="0"/>
              <a:t>Trade and Globalization (Alan Deardorff, Univ. of Michigan)</a:t>
            </a:r>
            <a:endParaRPr lang="en-US" dirty="0"/>
          </a:p>
          <a:p>
            <a:pPr lvl="1">
              <a:spcAft>
                <a:spcPts val="1000"/>
              </a:spcAft>
            </a:pPr>
            <a:r>
              <a:rPr lang="en-US" dirty="0"/>
              <a:t>Week 2 (2/8): 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(2/15): 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(2/22):	Economic Mobility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(3/1): 	Cryptocurrencies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(3/8):	Autonomous Vehicles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79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13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35" y="274109"/>
            <a:ext cx="8679329" cy="5956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394389" y="1159895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3603812" y="1416424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6895071" y="2431477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663953" y="3429000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13790045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18736</TotalTime>
  <Words>4880</Words>
  <Application>Microsoft Macintosh PowerPoint</Application>
  <PresentationFormat>Widescreen</PresentationFormat>
  <Paragraphs>896</Paragraphs>
  <Slides>108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Economic Update</vt:lpstr>
      <vt:lpstr>Trade Deficits and Exchange Rates</vt:lpstr>
      <vt:lpstr>PowerPoint Presentation</vt:lpstr>
      <vt:lpstr>Bitcoins: What   Is   All the Excitement About?</vt:lpstr>
      <vt:lpstr>Autonomous Vehicles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Economic Update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321</cp:revision>
  <cp:lastPrinted>2022-03-31T21:23:13Z</cp:lastPrinted>
  <dcterms:created xsi:type="dcterms:W3CDTF">2017-05-03T22:30:38Z</dcterms:created>
  <dcterms:modified xsi:type="dcterms:W3CDTF">2023-02-04T01:06:12Z</dcterms:modified>
</cp:coreProperties>
</file>