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2"/>
  </p:notesMasterIdLst>
  <p:sldIdLst>
    <p:sldId id="4194" r:id="rId2"/>
    <p:sldId id="4001" r:id="rId3"/>
    <p:sldId id="436" r:id="rId4"/>
    <p:sldId id="4182" r:id="rId5"/>
    <p:sldId id="4154" r:id="rId6"/>
    <p:sldId id="4127" r:id="rId7"/>
    <p:sldId id="331" r:id="rId8"/>
    <p:sldId id="4129" r:id="rId9"/>
    <p:sldId id="4130" r:id="rId10"/>
    <p:sldId id="4143" r:id="rId11"/>
    <p:sldId id="4144" r:id="rId12"/>
    <p:sldId id="4145" r:id="rId13"/>
    <p:sldId id="4137" r:id="rId14"/>
    <p:sldId id="4138" r:id="rId15"/>
    <p:sldId id="4139" r:id="rId16"/>
    <p:sldId id="4140" r:id="rId17"/>
    <p:sldId id="4142" r:id="rId18"/>
    <p:sldId id="4318" r:id="rId19"/>
    <p:sldId id="4135" r:id="rId20"/>
    <p:sldId id="4128" r:id="rId21"/>
    <p:sldId id="406" r:id="rId22"/>
    <p:sldId id="4095" r:id="rId23"/>
    <p:sldId id="407" r:id="rId24"/>
    <p:sldId id="408" r:id="rId25"/>
    <p:sldId id="410" r:id="rId26"/>
    <p:sldId id="4313" r:id="rId27"/>
    <p:sldId id="4378" r:id="rId28"/>
    <p:sldId id="4315" r:id="rId29"/>
    <p:sldId id="500" r:id="rId30"/>
    <p:sldId id="727" r:id="rId31"/>
    <p:sldId id="353" r:id="rId32"/>
    <p:sldId id="354" r:id="rId33"/>
    <p:sldId id="355" r:id="rId34"/>
    <p:sldId id="356" r:id="rId35"/>
    <p:sldId id="357" r:id="rId36"/>
    <p:sldId id="358" r:id="rId37"/>
    <p:sldId id="501" r:id="rId38"/>
    <p:sldId id="502" r:id="rId39"/>
    <p:sldId id="749" r:id="rId40"/>
    <p:sldId id="503" r:id="rId41"/>
    <p:sldId id="437" r:id="rId42"/>
    <p:sldId id="438" r:id="rId43"/>
    <p:sldId id="4096" r:id="rId44"/>
    <p:sldId id="275" r:id="rId45"/>
    <p:sldId id="290" r:id="rId46"/>
    <p:sldId id="291" r:id="rId47"/>
    <p:sldId id="292" r:id="rId48"/>
    <p:sldId id="293" r:id="rId49"/>
    <p:sldId id="4379" r:id="rId50"/>
    <p:sldId id="813" r:id="rId51"/>
    <p:sldId id="4097" r:id="rId52"/>
    <p:sldId id="439" r:id="rId53"/>
    <p:sldId id="294" r:id="rId54"/>
    <p:sldId id="440" r:id="rId55"/>
    <p:sldId id="295" r:id="rId56"/>
    <p:sldId id="4106" r:id="rId57"/>
    <p:sldId id="441" r:id="rId58"/>
    <p:sldId id="452" r:id="rId59"/>
    <p:sldId id="442" r:id="rId60"/>
    <p:sldId id="428" r:id="rId61"/>
    <p:sldId id="429" r:id="rId62"/>
    <p:sldId id="443" r:id="rId63"/>
    <p:sldId id="430" r:id="rId64"/>
    <p:sldId id="431" r:id="rId65"/>
    <p:sldId id="432" r:id="rId66"/>
    <p:sldId id="433" r:id="rId67"/>
    <p:sldId id="4312" r:id="rId68"/>
    <p:sldId id="434" r:id="rId69"/>
    <p:sldId id="435" r:id="rId70"/>
    <p:sldId id="385" r:id="rId71"/>
    <p:sldId id="453" r:id="rId72"/>
    <p:sldId id="455" r:id="rId73"/>
    <p:sldId id="4376" r:id="rId74"/>
    <p:sldId id="444" r:id="rId75"/>
    <p:sldId id="445" r:id="rId76"/>
    <p:sldId id="806" r:id="rId77"/>
    <p:sldId id="504" r:id="rId78"/>
    <p:sldId id="505" r:id="rId79"/>
    <p:sldId id="506" r:id="rId80"/>
    <p:sldId id="4170" r:id="rId81"/>
    <p:sldId id="4316" r:id="rId82"/>
    <p:sldId id="507" r:id="rId83"/>
    <p:sldId id="4098" r:id="rId84"/>
    <p:sldId id="810" r:id="rId85"/>
    <p:sldId id="811" r:id="rId86"/>
    <p:sldId id="456" r:id="rId87"/>
    <p:sldId id="4099" r:id="rId88"/>
    <p:sldId id="4100" r:id="rId89"/>
    <p:sldId id="4101" r:id="rId90"/>
    <p:sldId id="4102" r:id="rId91"/>
    <p:sldId id="4103" r:id="rId92"/>
    <p:sldId id="4104" r:id="rId93"/>
    <p:sldId id="4105" r:id="rId94"/>
    <p:sldId id="4317" r:id="rId95"/>
    <p:sldId id="4171" r:id="rId96"/>
    <p:sldId id="497" r:id="rId97"/>
    <p:sldId id="498" r:id="rId98"/>
    <p:sldId id="4377" r:id="rId99"/>
    <p:sldId id="4374" r:id="rId100"/>
    <p:sldId id="4375" r:id="rId10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408" autoAdjust="0"/>
    <p:restoredTop sz="89252"/>
  </p:normalViewPr>
  <p:slideViewPr>
    <p:cSldViewPr snapToGrid="0" snapToObjects="1">
      <p:cViewPr varScale="1">
        <p:scale>
          <a:sx n="111" d="100"/>
          <a:sy n="111" d="100"/>
        </p:scale>
        <p:origin x="232" y="2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64682/worldwide-export-volume-in-the-trade-since-1950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Statista</a:t>
            </a:r>
          </a:p>
          <a:p>
            <a:r>
              <a:rPr lang="en-US" dirty="0">
                <a:hlinkClick r:id="rId3"/>
              </a:rPr>
              <a:t>https://www.statista.com/statistics/264682/worldwide-export-volume-in-the-trade-since-1950/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legati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legati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" Target="slide96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</a:t>
            </a:r>
            <a:r>
              <a:rPr lang="en-US" sz="3600" i="1" dirty="0"/>
              <a:t>Winter</a:t>
            </a:r>
            <a:r>
              <a:rPr lang="en-US" sz="3600" b="1" i="1" dirty="0"/>
              <a:t>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Rhode Island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January-February,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Host: 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www.NEEDelegation.org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info@NEEDelegation.org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www.NEEDelegation.org/testimonials.php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www.NEEDelegation.org/friend.php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91150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will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163773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Too soon to know fully</a:t>
            </a:r>
          </a:p>
          <a:p>
            <a:pPr lvl="1"/>
            <a:r>
              <a:rPr lang="en-US" dirty="0"/>
              <a:t>Will they stop Russia?  </a:t>
            </a:r>
          </a:p>
          <a:p>
            <a:pPr lvl="2"/>
            <a:r>
              <a:rPr lang="en-US" dirty="0"/>
              <a:t>Clearly no</a:t>
            </a:r>
          </a:p>
          <a:p>
            <a:pPr lvl="2"/>
            <a:r>
              <a:rPr lang="en-US" dirty="0"/>
              <a:t>Sanctions in the past have only sometimes worked</a:t>
            </a:r>
          </a:p>
          <a:p>
            <a:pPr lvl="1"/>
            <a:r>
              <a:rPr lang="en-US" dirty="0"/>
              <a:t>Will they reduce trade?  </a:t>
            </a:r>
          </a:p>
          <a:p>
            <a:pPr lvl="2"/>
            <a:r>
              <a:rPr lang="en-US" dirty="0"/>
              <a:t>They did</a:t>
            </a:r>
          </a:p>
          <a:p>
            <a:pPr lvl="2"/>
            <a:r>
              <a:rPr lang="en-US" dirty="0"/>
              <a:t>But Russia’s role in trade is not large in most products</a:t>
            </a:r>
          </a:p>
          <a:p>
            <a:pPr lvl="2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91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</a:t>
            </a:r>
            <a:r>
              <a:rPr lang="en-US" sz="3600"/>
              <a:t>many economic interactions </a:t>
            </a:r>
            <a:r>
              <a:rPr lang="en-US" sz="3600" dirty="0"/>
              <a:t>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1"/>
            <a:r>
              <a:rPr lang="en-US" sz="32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524000" y="533400"/>
            <a:ext cx="8931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Export Volume Worldwide in Billions of US Dollars, 1950-2021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Statista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8D518F-F69F-1B75-C1A7-26E0394D4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998034"/>
            <a:ext cx="7772400" cy="486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79" y="1570730"/>
            <a:ext cx="1137587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(1/10): 	Economic Update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(1/17): 	Monetary Economics (Geoffrey </a:t>
            </a:r>
            <a:r>
              <a:rPr lang="en-US" dirty="0" err="1"/>
              <a:t>Woglom</a:t>
            </a:r>
            <a:r>
              <a:rPr lang="en-US" dirty="0"/>
              <a:t>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3 (1/24): 	Trade and Globalization (Alan Deardorff, Univ. of Michigan)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4 (1/31): 	Trade Deficits and Exchange Rates (Alan Deardorff)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(2/7):	Autonomous Vehicles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9217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of clarification in the chat.</a:t>
            </a:r>
          </a:p>
          <a:p>
            <a:pPr lvl="1"/>
            <a:r>
              <a:rPr lang="en-US" dirty="0"/>
              <a:t>I will try to handle them as they come up.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r>
              <a:rPr lang="en-US" dirty="0"/>
              <a:t>OLLI allowing, we can stay beyond the end of class to have further discussion.</a:t>
            </a:r>
          </a:p>
          <a:p>
            <a:r>
              <a:rPr lang="en-US" dirty="0"/>
              <a:t>Slides will be available from the NEED website tomorrow (https://needelegation.org/delivered_presentations.php)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1127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</a:t>
            </a:r>
            <a:r>
              <a:rPr lang="en-US" sz="2400" i="0" dirty="0">
                <a:solidFill>
                  <a:schemeClr val="tx2"/>
                </a:solidFill>
              </a:rPr>
              <a:t>University of Rhode Island</a:t>
            </a:r>
          </a:p>
          <a:p>
            <a:pPr algn="ctr"/>
            <a:r>
              <a:rPr lang="en-US" sz="2400" i="0" dirty="0"/>
              <a:t>January 24, 2023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But 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128788" y="6488668"/>
            <a:ext cx="37348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7813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G-7 wants to cancel this for Russia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FA2652-6810-3D47-B21C-AA81A0F53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12" y="304908"/>
            <a:ext cx="9437888" cy="617226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9340" cy="1578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739" y="61253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615 cases initiated since 1995 (as of 1/10/23)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only partly.  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A9941-12DD-460C-D9E8-8C8AE2B85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ED7F52D-D514-3FA2-BAC4-F8CBA71DB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61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</a:t>
            </a:r>
            <a:r>
              <a:rPr lang="en-US" dirty="0"/>
              <a:t>xt Week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630308-2240-36F3-3E84-B3D4C819CB27}"/>
              </a:ext>
            </a:extLst>
          </p:cNvPr>
          <p:cNvSpPr txBox="1"/>
          <p:nvPr/>
        </p:nvSpPr>
        <p:spPr>
          <a:xfrm>
            <a:off x="1662660" y="2251881"/>
            <a:ext cx="864762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Trade Deficits and Exchange Rates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36233599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E6BCFD-717D-8249-AE9C-2DF3EEF79ED6}"/>
              </a:ext>
            </a:extLst>
          </p:cNvPr>
          <p:cNvSpPr txBox="1"/>
          <p:nvPr/>
        </p:nvSpPr>
        <p:spPr>
          <a:xfrm>
            <a:off x="4385724" y="3825765"/>
            <a:ext cx="3420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See you next week!</a:t>
            </a:r>
          </a:p>
        </p:txBody>
      </p:sp>
    </p:spTree>
    <p:extLst>
      <p:ext uri="{BB962C8B-B14F-4D97-AF65-F5344CB8AC3E}">
        <p14:creationId xmlns:p14="http://schemas.microsoft.com/office/powerpoint/2010/main" val="226058164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22867</TotalTime>
  <Words>4633</Words>
  <Application>Microsoft Macintosh PowerPoint</Application>
  <PresentationFormat>Widescreen</PresentationFormat>
  <Paragraphs>854</Paragraphs>
  <Slides>100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100</vt:i4>
      </vt:variant>
    </vt:vector>
  </HeadingPairs>
  <TitlesOfParts>
    <vt:vector size="109" baseType="lpstr">
      <vt:lpstr>Arial</vt:lpstr>
      <vt:lpstr>Calibri</vt:lpstr>
      <vt:lpstr>Courier New</vt:lpstr>
      <vt:lpstr>freight-book</vt:lpstr>
      <vt:lpstr>knowledge-medium</vt:lpstr>
      <vt:lpstr>Palatino Linotype</vt:lpstr>
      <vt:lpstr>Playfair Display</vt:lpstr>
      <vt:lpstr>Wingdings</vt:lpstr>
      <vt:lpstr>Custom Design</vt:lpstr>
      <vt:lpstr>PowerPoint Presentation</vt:lpstr>
      <vt:lpstr> Available NEED Topics Include:</vt:lpstr>
      <vt:lpstr> Course Outline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PowerPoint Presentation</vt:lpstr>
      <vt:lpstr>PowerPoint Presentation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Next Week</vt:lpstr>
      <vt:lpstr>Trade Deficits and Exchange Rates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haveman</cp:lastModifiedBy>
  <cp:revision>317</cp:revision>
  <cp:lastPrinted>2022-03-31T21:23:13Z</cp:lastPrinted>
  <dcterms:created xsi:type="dcterms:W3CDTF">2017-05-03T22:30:38Z</dcterms:created>
  <dcterms:modified xsi:type="dcterms:W3CDTF">2023-01-25T20:59:36Z</dcterms:modified>
</cp:coreProperties>
</file>