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9"/>
  </p:notesMasterIdLst>
  <p:sldIdLst>
    <p:sldId id="256" r:id="rId2"/>
    <p:sldId id="328" r:id="rId3"/>
    <p:sldId id="3935" r:id="rId4"/>
    <p:sldId id="1029" r:id="rId5"/>
    <p:sldId id="4001" r:id="rId6"/>
    <p:sldId id="4143" r:id="rId7"/>
    <p:sldId id="415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3" autoAdjust="0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76" y="4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5/12/22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0Documents/Template/Delegate_Map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Users/Jon/NEED%20Dropbox/Presentations/0Documents/Template/legend.png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46789"/>
            <a:ext cx="9144000" cy="1619696"/>
          </a:xfrm>
        </p:spPr>
        <p:txBody>
          <a:bodyPr anchor="ctr" anchorCtr="0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i="1" dirty="0" err="1"/>
              <a:t>Osher</a:t>
            </a:r>
            <a:r>
              <a:rPr lang="en-US" sz="4000" i="1" dirty="0"/>
              <a:t> Lifelong Learning Institute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i="1" dirty="0"/>
              <a:t>Eckerd College, Spring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/>
              <a:t>Trade and Globalization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B72D02-0803-D942-BBC2-5568076A9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2335" y="3355367"/>
            <a:ext cx="2781300" cy="292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611593F-002F-EB46-8EDC-C51BA6E5A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04" y="-99371"/>
            <a:ext cx="3390900" cy="24003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FAD657A0-B03A-0B43-B1F6-E088FE5A02B2}"/>
              </a:ext>
            </a:extLst>
          </p:cNvPr>
          <p:cNvSpPr txBox="1">
            <a:spLocks/>
          </p:cNvSpPr>
          <p:nvPr/>
        </p:nvSpPr>
        <p:spPr>
          <a:xfrm>
            <a:off x="1500351" y="4611210"/>
            <a:ext cx="9144000" cy="1048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Alan Deardorff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i="1" dirty="0">
                <a:solidFill>
                  <a:schemeClr val="tx2"/>
                </a:solidFill>
              </a:rPr>
              <a:t>University of Michigan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i="1" dirty="0">
                <a:solidFill>
                  <a:schemeClr val="tx2"/>
                </a:solidFill>
              </a:rPr>
              <a:t>May 19, 2022</a:t>
            </a:r>
          </a:p>
        </p:txBody>
      </p:sp>
    </p:spTree>
    <p:extLst>
      <p:ext uri="{BB962C8B-B14F-4D97-AF65-F5344CB8AC3E}">
        <p14:creationId xmlns:p14="http://schemas.microsoft.com/office/powerpoint/2010/main" val="17171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5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Delegates: 651+ 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49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4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B23E-7084-7944-A45B-C6D0E0A6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ere Are We?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594F58-9AA6-F24A-964E-3AC22CA41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744845" y="1047352"/>
            <a:ext cx="7728643" cy="478603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876C4-A3D6-7242-9D80-C8D64A70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DAB63-0268-1544-985C-0D4232ED6F4E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8806449" y="3937439"/>
            <a:ext cx="224149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2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Ava</a:t>
            </a:r>
            <a:r>
              <a:rPr lang="en-US" dirty="0"/>
              <a:t>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/>
              <a:t>Black-White Wealth Gap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9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AF01-9403-8B45-9B3D-54F69C90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Sub</a:t>
            </a:r>
            <a:r>
              <a:rPr lang="en-US" dirty="0"/>
              <a:t>mitting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6BCC2-1252-644F-A5FE-9BA98B69F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submit questions of clarification in the chat.</a:t>
            </a:r>
          </a:p>
          <a:p>
            <a:pPr lvl="1"/>
            <a:r>
              <a:rPr lang="en-US" dirty="0"/>
              <a:t>I will try to handle them as they come up.</a:t>
            </a:r>
          </a:p>
          <a:p>
            <a:r>
              <a:rPr lang="en-US" dirty="0"/>
              <a:t>We will do a verbal Q&amp;A once the material has been presented.</a:t>
            </a:r>
          </a:p>
          <a:p>
            <a:r>
              <a:rPr lang="en-US" dirty="0"/>
              <a:t>OLLI allowing, we can stay beyond the end of class to have further discussion.</a:t>
            </a:r>
          </a:p>
          <a:p>
            <a:r>
              <a:rPr lang="en-US" dirty="0"/>
              <a:t>Slides will be available from the NEED website tomorrow (https://needelegation.org/delivered_presentations.php)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E0C3F-F683-7649-B9E6-AA556310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17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5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Tha</a:t>
            </a:r>
            <a:r>
              <a:rPr lang="en-US" dirty="0"/>
              <a:t>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Alan Deardorff</a:t>
            </a:r>
          </a:p>
          <a:p>
            <a:pPr marL="0" indent="0" algn="ctr">
              <a:buNone/>
            </a:pPr>
            <a:r>
              <a:rPr lang="en-US" dirty="0" err="1"/>
              <a:t>alandear@</a:t>
            </a:r>
            <a:r>
              <a:rPr lang="en-US" err="1"/>
              <a:t>umich</a:t>
            </a:r>
            <a:r>
              <a:rPr lang="en-US"/>
              <a:t>.edu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u="sng" dirty="0">
                <a:hlinkClick r:id="rId4"/>
              </a:rPr>
              <a:t>www.NEEDelegation.org/testimonials.php</a:t>
            </a:r>
            <a:endParaRPr lang="en-US" u="sng" dirty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dirty="0"/>
              <a:t>Become a Friend of NEED:  www.NEEDelegation.org/friend.php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0794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11778</TotalTime>
  <Words>372</Words>
  <Application>Microsoft Macintosh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Where Are We?</vt:lpstr>
      <vt:lpstr> Available NEED Topics Include:</vt:lpstr>
      <vt:lpstr>Submitting Questions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255</cp:revision>
  <cp:lastPrinted>2022-03-31T21:23:13Z</cp:lastPrinted>
  <dcterms:created xsi:type="dcterms:W3CDTF">2017-05-03T22:30:38Z</dcterms:created>
  <dcterms:modified xsi:type="dcterms:W3CDTF">2022-05-12T17:11:33Z</dcterms:modified>
</cp:coreProperties>
</file>