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4"/>
  </p:notesMasterIdLst>
  <p:sldIdLst>
    <p:sldId id="4314" r:id="rId2"/>
    <p:sldId id="4001" r:id="rId3"/>
    <p:sldId id="4315" r:id="rId4"/>
    <p:sldId id="4316" r:id="rId5"/>
    <p:sldId id="4154" r:id="rId6"/>
    <p:sldId id="4127" r:id="rId7"/>
    <p:sldId id="331" r:id="rId8"/>
    <p:sldId id="4129" r:id="rId9"/>
    <p:sldId id="4130" r:id="rId10"/>
    <p:sldId id="4143" r:id="rId11"/>
    <p:sldId id="4144" r:id="rId12"/>
    <p:sldId id="4145" r:id="rId13"/>
    <p:sldId id="4131" r:id="rId14"/>
    <p:sldId id="4137" r:id="rId15"/>
    <p:sldId id="4138" r:id="rId16"/>
    <p:sldId id="4139" r:id="rId17"/>
    <p:sldId id="4140" r:id="rId18"/>
    <p:sldId id="4142" r:id="rId19"/>
    <p:sldId id="4135" r:id="rId20"/>
    <p:sldId id="4128" r:id="rId21"/>
    <p:sldId id="406" r:id="rId22"/>
    <p:sldId id="4095" r:id="rId23"/>
    <p:sldId id="407" r:id="rId24"/>
    <p:sldId id="408" r:id="rId25"/>
    <p:sldId id="410" r:id="rId26"/>
    <p:sldId id="500" r:id="rId27"/>
    <p:sldId id="727" r:id="rId28"/>
    <p:sldId id="353" r:id="rId29"/>
    <p:sldId id="354" r:id="rId30"/>
    <p:sldId id="355" r:id="rId31"/>
    <p:sldId id="356" r:id="rId32"/>
    <p:sldId id="357" r:id="rId33"/>
    <p:sldId id="358" r:id="rId34"/>
    <p:sldId id="501" r:id="rId35"/>
    <p:sldId id="502" r:id="rId36"/>
    <p:sldId id="749" r:id="rId37"/>
    <p:sldId id="503" r:id="rId38"/>
    <p:sldId id="437" r:id="rId39"/>
    <p:sldId id="438" r:id="rId40"/>
    <p:sldId id="4096" r:id="rId41"/>
    <p:sldId id="275" r:id="rId42"/>
    <p:sldId id="290" r:id="rId43"/>
    <p:sldId id="291" r:id="rId44"/>
    <p:sldId id="292" r:id="rId45"/>
    <p:sldId id="293" r:id="rId46"/>
    <p:sldId id="813" r:id="rId47"/>
    <p:sldId id="4097" r:id="rId48"/>
    <p:sldId id="439" r:id="rId49"/>
    <p:sldId id="294" r:id="rId50"/>
    <p:sldId id="440" r:id="rId51"/>
    <p:sldId id="295" r:id="rId52"/>
    <p:sldId id="4106" r:id="rId53"/>
    <p:sldId id="441" r:id="rId54"/>
    <p:sldId id="452" r:id="rId55"/>
    <p:sldId id="442" r:id="rId56"/>
    <p:sldId id="428" r:id="rId57"/>
    <p:sldId id="429" r:id="rId58"/>
    <p:sldId id="443" r:id="rId59"/>
    <p:sldId id="430" r:id="rId60"/>
    <p:sldId id="431" r:id="rId61"/>
    <p:sldId id="432" r:id="rId62"/>
    <p:sldId id="433" r:id="rId63"/>
    <p:sldId id="434" r:id="rId64"/>
    <p:sldId id="435" r:id="rId65"/>
    <p:sldId id="385" r:id="rId66"/>
    <p:sldId id="453" r:id="rId67"/>
    <p:sldId id="455" r:id="rId68"/>
    <p:sldId id="436" r:id="rId69"/>
    <p:sldId id="444" r:id="rId70"/>
    <p:sldId id="445" r:id="rId71"/>
    <p:sldId id="806" r:id="rId72"/>
    <p:sldId id="504" r:id="rId73"/>
    <p:sldId id="505" r:id="rId74"/>
    <p:sldId id="506" r:id="rId75"/>
    <p:sldId id="4170" r:id="rId76"/>
    <p:sldId id="507" r:id="rId77"/>
    <p:sldId id="4098" r:id="rId78"/>
    <p:sldId id="810" r:id="rId79"/>
    <p:sldId id="811" r:id="rId80"/>
    <p:sldId id="456" r:id="rId81"/>
    <p:sldId id="4099" r:id="rId82"/>
    <p:sldId id="4100" r:id="rId83"/>
    <p:sldId id="4101" r:id="rId84"/>
    <p:sldId id="4102" r:id="rId85"/>
    <p:sldId id="4103" r:id="rId86"/>
    <p:sldId id="4104" r:id="rId87"/>
    <p:sldId id="4105" r:id="rId88"/>
    <p:sldId id="4171" r:id="rId89"/>
    <p:sldId id="497" r:id="rId90"/>
    <p:sldId id="498" r:id="rId91"/>
    <p:sldId id="4317" r:id="rId92"/>
    <p:sldId id="4116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23" autoAdjust="0"/>
    <p:restoredTop sz="91408"/>
  </p:normalViewPr>
  <p:slideViewPr>
    <p:cSldViewPr snapToGrid="0" snapToObjects="1">
      <p:cViewPr varScale="1">
        <p:scale>
          <a:sx n="106" d="100"/>
          <a:sy n="106" d="100"/>
        </p:scale>
        <p:origin x="20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Bitcoin today was trading at $56,850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5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8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Fall</a:t>
            </a:r>
            <a:r>
              <a:rPr lang="en-US" sz="3600" b="1" i="1" dirty="0"/>
              <a:t>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California State University, Dominguez Hills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43127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98663"/>
              </p:ext>
            </p:extLst>
          </p:nvPr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Cou</a:t>
            </a:r>
            <a:r>
              <a:rPr lang="en-US" dirty="0"/>
              <a:t>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(9/19): 	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(9/26): 	Trade and Globalization (Alan Deardorff, University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(10/3): 	Cryptocurrencies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(10/10):	The Federal Debt (Ryan Herzog, Gonzaga University)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(10/17):	Economic Inequality (Ryan Herzog, Gonzaga University)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(10/24):	Trade Deficit and Exchange Rates (Alan Deardorff, Univ.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15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90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Cal State University, Dominguez Hills</a:t>
            </a:r>
          </a:p>
          <a:p>
            <a:pPr algn="ctr"/>
            <a:r>
              <a:rPr lang="en-US" sz="2400" i="0" dirty="0"/>
              <a:t>September 26,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1FED-3158-4041-B49F-33E88EC3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69" y="94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ptocurrencies: Geoffrey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Woglom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17AE0-0462-4108-A9DF-D6DB663A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pic>
        <p:nvPicPr>
          <p:cNvPr id="12" name="Content Placeholder 11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9ACBCEA4-E927-4096-8DAA-42D41D380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151" y="1403496"/>
            <a:ext cx="11455697" cy="45773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F7EA4-CE5B-459D-B713-F636F350EDA4}"/>
              </a:ext>
            </a:extLst>
          </p:cNvPr>
          <p:cNvSpPr txBox="1"/>
          <p:nvPr/>
        </p:nvSpPr>
        <p:spPr>
          <a:xfrm>
            <a:off x="1179390" y="2489827"/>
            <a:ext cx="408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Blue Line </a:t>
            </a:r>
            <a:r>
              <a:rPr lang="en-US" sz="2800" dirty="0"/>
              <a:t>Price of Bitcoin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Line:  </a:t>
            </a:r>
            <a:r>
              <a:rPr lang="en-US" sz="2800" dirty="0"/>
              <a:t>Price of Gold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9BA70-B58F-43D9-A48A-C6E3DD1DB05D}"/>
              </a:ext>
            </a:extLst>
          </p:cNvPr>
          <p:cNvGrpSpPr/>
          <p:nvPr/>
        </p:nvGrpSpPr>
        <p:grpSpPr>
          <a:xfrm>
            <a:off x="5057775" y="1845643"/>
            <a:ext cx="5879648" cy="2831132"/>
            <a:chOff x="5762624" y="1811925"/>
            <a:chExt cx="5238752" cy="26029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8CF569-62E3-4D0F-AE4E-975FCB31663C}"/>
                </a:ext>
              </a:extLst>
            </p:cNvPr>
            <p:cNvSpPr txBox="1"/>
            <p:nvPr/>
          </p:nvSpPr>
          <p:spPr>
            <a:xfrm>
              <a:off x="5762624" y="1811925"/>
              <a:ext cx="5238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Almost 500% increase in 6 months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794D6A-ED8B-472B-8B6D-1F9112E8D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8940" y="2523286"/>
              <a:ext cx="510948" cy="189155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41E6DC-582F-43BC-9973-7BAE5621A70E}"/>
              </a:ext>
            </a:extLst>
          </p:cNvPr>
          <p:cNvSpPr txBox="1"/>
          <p:nvPr/>
        </p:nvSpPr>
        <p:spPr>
          <a:xfrm>
            <a:off x="1892599" y="3565679"/>
            <a:ext cx="224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On, 12/9, 1PM</a:t>
            </a:r>
            <a:br>
              <a:rPr lang="en-US" sz="2400" dirty="0"/>
            </a:br>
            <a:r>
              <a:rPr lang="en-US" sz="2400" dirty="0"/>
              <a:t>1 bitcoin = $48k</a:t>
            </a:r>
          </a:p>
        </p:txBody>
      </p:sp>
    </p:spTree>
    <p:extLst>
      <p:ext uri="{BB962C8B-B14F-4D97-AF65-F5344CB8AC3E}">
        <p14:creationId xmlns:p14="http://schemas.microsoft.com/office/powerpoint/2010/main" val="35832798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99920</TotalTime>
  <Words>4413</Words>
  <Application>Microsoft Macintosh PowerPoint</Application>
  <PresentationFormat>Widescreen</PresentationFormat>
  <Paragraphs>803</Paragraphs>
  <Slides>92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Cryptocurrencies: Geoffrey Woglom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322</cp:revision>
  <cp:lastPrinted>2022-09-09T18:17:38Z</cp:lastPrinted>
  <dcterms:created xsi:type="dcterms:W3CDTF">2017-05-03T22:30:38Z</dcterms:created>
  <dcterms:modified xsi:type="dcterms:W3CDTF">2022-10-02T04:26:08Z</dcterms:modified>
</cp:coreProperties>
</file>