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1"/>
  </p:notesMasterIdLst>
  <p:sldIdLst>
    <p:sldId id="4096" r:id="rId2"/>
    <p:sldId id="4001" r:id="rId3"/>
    <p:sldId id="4095" r:id="rId4"/>
    <p:sldId id="4094" r:id="rId5"/>
    <p:sldId id="327" r:id="rId6"/>
    <p:sldId id="1089" r:id="rId7"/>
    <p:sldId id="1093" r:id="rId8"/>
    <p:sldId id="3967" r:id="rId9"/>
    <p:sldId id="3949" r:id="rId10"/>
    <p:sldId id="1670" r:id="rId11"/>
    <p:sldId id="1643" r:id="rId12"/>
    <p:sldId id="1648" r:id="rId13"/>
    <p:sldId id="1644" r:id="rId14"/>
    <p:sldId id="3966" r:id="rId15"/>
    <p:sldId id="3974" r:id="rId16"/>
    <p:sldId id="3975" r:id="rId17"/>
    <p:sldId id="1659" r:id="rId18"/>
    <p:sldId id="1660" r:id="rId19"/>
    <p:sldId id="1661" r:id="rId20"/>
    <p:sldId id="3951" r:id="rId21"/>
    <p:sldId id="3976" r:id="rId22"/>
    <p:sldId id="1098" r:id="rId23"/>
    <p:sldId id="1094" r:id="rId24"/>
    <p:sldId id="3962" r:id="rId25"/>
    <p:sldId id="1096" r:id="rId26"/>
    <p:sldId id="1097" r:id="rId27"/>
    <p:sldId id="1119" r:id="rId28"/>
    <p:sldId id="1099" r:id="rId29"/>
    <p:sldId id="3977" r:id="rId30"/>
    <p:sldId id="1655" r:id="rId31"/>
    <p:sldId id="1108" r:id="rId32"/>
    <p:sldId id="1109" r:id="rId33"/>
    <p:sldId id="3952" r:id="rId34"/>
    <p:sldId id="3953" r:id="rId35"/>
    <p:sldId id="3954" r:id="rId36"/>
    <p:sldId id="1671" r:id="rId37"/>
    <p:sldId id="3963" r:id="rId38"/>
    <p:sldId id="3978" r:id="rId39"/>
    <p:sldId id="3979" r:id="rId40"/>
    <p:sldId id="1656" r:id="rId41"/>
    <p:sldId id="1120" r:id="rId42"/>
    <p:sldId id="1657" r:id="rId43"/>
    <p:sldId id="1122" r:id="rId44"/>
    <p:sldId id="1121" r:id="rId45"/>
    <p:sldId id="1663" r:id="rId46"/>
    <p:sldId id="3956" r:id="rId47"/>
    <p:sldId id="3981" r:id="rId48"/>
    <p:sldId id="3982" r:id="rId49"/>
    <p:sldId id="1650" r:id="rId50"/>
    <p:sldId id="1658" r:id="rId51"/>
    <p:sldId id="3964" r:id="rId52"/>
    <p:sldId id="1112" r:id="rId53"/>
    <p:sldId id="3968" r:id="rId54"/>
    <p:sldId id="1680" r:id="rId55"/>
    <p:sldId id="1649" r:id="rId56"/>
    <p:sldId id="3957" r:id="rId57"/>
    <p:sldId id="3980" r:id="rId58"/>
    <p:sldId id="1114" r:id="rId59"/>
    <p:sldId id="1113" r:id="rId60"/>
    <p:sldId id="1107" r:id="rId61"/>
    <p:sldId id="3958" r:id="rId62"/>
    <p:sldId id="1674" r:id="rId63"/>
    <p:sldId id="1676" r:id="rId64"/>
    <p:sldId id="1672" r:id="rId65"/>
    <p:sldId id="1677" r:id="rId66"/>
    <p:sldId id="1668" r:id="rId67"/>
    <p:sldId id="1062" r:id="rId68"/>
    <p:sldId id="1027" r:id="rId69"/>
    <p:sldId id="398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1" autoAdjust="0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3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tiff"/><Relationship Id="rId7" Type="http://schemas.openxmlformats.org/officeDocument/2006/relationships/image" Target="../media/image45.jp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11" Type="http://schemas.openxmlformats.org/officeDocument/2006/relationships/image" Target="../media/image49.jpg"/><Relationship Id="rId5" Type="http://schemas.openxmlformats.org/officeDocument/2006/relationships/image" Target="../media/image43.tiff"/><Relationship Id="rId10" Type="http://schemas.openxmlformats.org/officeDocument/2006/relationships/image" Target="../media/image48.jpg"/><Relationship Id="rId4" Type="http://schemas.openxmlformats.org/officeDocument/2006/relationships/image" Target="../media/image42.tiff"/><Relationship Id="rId9" Type="http://schemas.openxmlformats.org/officeDocument/2006/relationships/image" Target="../media/image47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Arizona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053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disorganization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(1/27):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(2/3): 	Climate Change (Simone </a:t>
            </a:r>
            <a:r>
              <a:rPr lang="en-US" dirty="0" err="1"/>
              <a:t>Wegge</a:t>
            </a:r>
            <a:r>
              <a:rPr lang="en-US" dirty="0"/>
              <a:t>, CUNY, Staten Island)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(2/10): 	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(2/17):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(2/24): 	The Black-White Wealth Gap (Me)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(3/3):	Autonomous Vehicles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7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7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3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65508-133F-A845-BF12-602990DBE06E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0E5DB-0898-9B42-80BB-8874EED40337}"/>
              </a:ext>
            </a:extLst>
          </p:cNvPr>
          <p:cNvSpPr/>
          <p:nvPr/>
        </p:nvSpPr>
        <p:spPr>
          <a:xfrm>
            <a:off x="4200526" y="1471613"/>
            <a:ext cx="1785938" cy="395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AED07-836C-A245-9ED4-898505C6BE0F}"/>
              </a:ext>
            </a:extLst>
          </p:cNvPr>
          <p:cNvSpPr/>
          <p:nvPr/>
        </p:nvSpPr>
        <p:spPr>
          <a:xfrm>
            <a:off x="6096000" y="2971799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C40E4-65FD-024B-B739-2CF6857973D2}"/>
              </a:ext>
            </a:extLst>
          </p:cNvPr>
          <p:cNvSpPr/>
          <p:nvPr/>
        </p:nvSpPr>
        <p:spPr>
          <a:xfrm>
            <a:off x="8014305" y="2971798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7A667-B64C-6845-A6C2-D00FBBB1B6F9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3268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endParaRPr lang="en-US"/>
          </a:p>
          <a:p>
            <a:r>
              <a:rPr lang="en-US"/>
              <a:t>Disclaimer</a:t>
            </a:r>
            <a:endParaRPr lang="en-US" dirty="0"/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income.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1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 – Less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90489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9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4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011197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06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6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 dirty="0" err="1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16125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The 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2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134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25955</TotalTime>
  <Words>2624</Words>
  <Application>Microsoft Macintosh PowerPoint</Application>
  <PresentationFormat>Widescreen</PresentationFormat>
  <Paragraphs>525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Evidence</vt:lpstr>
      <vt:lpstr>Evidence of the Gap</vt:lpstr>
      <vt:lpstr>Wealth Disparities, 2019</vt:lpstr>
      <vt:lpstr>Wealth is More and More Concentrated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 – Less Concrete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Autonomous Vehicles: Jon Haveman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276</cp:revision>
  <cp:lastPrinted>2021-07-06T16:31:47Z</cp:lastPrinted>
  <dcterms:created xsi:type="dcterms:W3CDTF">2017-05-03T22:30:38Z</dcterms:created>
  <dcterms:modified xsi:type="dcterms:W3CDTF">2022-02-25T19:50:23Z</dcterms:modified>
</cp:coreProperties>
</file>