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094" r:id="rId2"/>
    <p:sldId id="1197" r:id="rId3"/>
    <p:sldId id="1199" r:id="rId4"/>
    <p:sldId id="3965" r:id="rId5"/>
    <p:sldId id="1089" r:id="rId6"/>
    <p:sldId id="1093" r:id="rId7"/>
    <p:sldId id="3967" r:id="rId8"/>
    <p:sldId id="3949" r:id="rId9"/>
    <p:sldId id="1670" r:id="rId10"/>
    <p:sldId id="1643" r:id="rId11"/>
    <p:sldId id="1648" r:id="rId12"/>
    <p:sldId id="1644" r:id="rId13"/>
    <p:sldId id="3966" r:id="rId14"/>
    <p:sldId id="3974" r:id="rId15"/>
    <p:sldId id="3975" r:id="rId16"/>
    <p:sldId id="1659" r:id="rId17"/>
    <p:sldId id="1660" r:id="rId18"/>
    <p:sldId id="1661" r:id="rId19"/>
    <p:sldId id="3951" r:id="rId20"/>
    <p:sldId id="3976" r:id="rId21"/>
    <p:sldId id="1098" r:id="rId22"/>
    <p:sldId id="1094" r:id="rId23"/>
    <p:sldId id="3962" r:id="rId24"/>
    <p:sldId id="1096" r:id="rId25"/>
    <p:sldId id="1097" r:id="rId26"/>
    <p:sldId id="1119" r:id="rId27"/>
    <p:sldId id="1099" r:id="rId28"/>
    <p:sldId id="3977" r:id="rId29"/>
    <p:sldId id="1655" r:id="rId30"/>
    <p:sldId id="1108" r:id="rId31"/>
    <p:sldId id="1109" r:id="rId32"/>
    <p:sldId id="3952" r:id="rId33"/>
    <p:sldId id="3953" r:id="rId34"/>
    <p:sldId id="3954" r:id="rId35"/>
    <p:sldId id="3973" r:id="rId36"/>
    <p:sldId id="3978" r:id="rId37"/>
    <p:sldId id="3979" r:id="rId38"/>
    <p:sldId id="1656" r:id="rId39"/>
    <p:sldId id="1120" r:id="rId40"/>
    <p:sldId id="1657" r:id="rId41"/>
    <p:sldId id="3971" r:id="rId42"/>
    <p:sldId id="1121" r:id="rId43"/>
    <p:sldId id="1663" r:id="rId44"/>
    <p:sldId id="3981" r:id="rId45"/>
    <p:sldId id="3982" r:id="rId46"/>
    <p:sldId id="1650" r:id="rId47"/>
    <p:sldId id="1658" r:id="rId48"/>
    <p:sldId id="3964" r:id="rId49"/>
    <p:sldId id="1112" r:id="rId50"/>
    <p:sldId id="3968" r:id="rId51"/>
    <p:sldId id="1680" r:id="rId52"/>
    <p:sldId id="1649" r:id="rId53"/>
    <p:sldId id="3957" r:id="rId54"/>
    <p:sldId id="3980" r:id="rId55"/>
    <p:sldId id="1114" r:id="rId56"/>
    <p:sldId id="1113" r:id="rId57"/>
    <p:sldId id="1107" r:id="rId58"/>
    <p:sldId id="3958" r:id="rId59"/>
    <p:sldId id="1674" r:id="rId60"/>
    <p:sldId id="1676" r:id="rId61"/>
    <p:sldId id="1672" r:id="rId62"/>
    <p:sldId id="1677" r:id="rId63"/>
    <p:sldId id="1668" r:id="rId64"/>
    <p:sldId id="102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13224"/>
            <a:ext cx="9144000" cy="1746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OLLI – Aquinas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June 21,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5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7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income.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19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 – Less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90489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9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011197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06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6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134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26121</TotalTime>
  <Words>2536</Words>
  <Application>Microsoft Macintosh PowerPoint</Application>
  <PresentationFormat>Widescreen</PresentationFormat>
  <Paragraphs>498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Submitting Questions</vt:lpstr>
      <vt:lpstr>Credits and Disclaimer</vt:lpstr>
      <vt:lpstr>Outline</vt:lpstr>
      <vt:lpstr>Evidence</vt:lpstr>
      <vt:lpstr>Evidence of the Gap</vt:lpstr>
      <vt:lpstr>Wealth Disparities, 2019</vt:lpstr>
      <vt:lpstr>Wealth is More and More Concentrated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 – Less Concrete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279</cp:revision>
  <cp:lastPrinted>2021-07-06T16:31:47Z</cp:lastPrinted>
  <dcterms:created xsi:type="dcterms:W3CDTF">2017-05-03T22:30:38Z</dcterms:created>
  <dcterms:modified xsi:type="dcterms:W3CDTF">2022-06-21T18:54:35Z</dcterms:modified>
</cp:coreProperties>
</file>