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4.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128"/>
  </p:notesMasterIdLst>
  <p:sldIdLst>
    <p:sldId id="3970" r:id="rId2"/>
    <p:sldId id="328" r:id="rId3"/>
    <p:sldId id="363" r:id="rId4"/>
    <p:sldId id="295" r:id="rId5"/>
    <p:sldId id="4167" r:id="rId6"/>
    <p:sldId id="4166" r:id="rId7"/>
    <p:sldId id="4131" r:id="rId8"/>
    <p:sldId id="4168" r:id="rId9"/>
    <p:sldId id="4139" r:id="rId10"/>
    <p:sldId id="336" r:id="rId11"/>
    <p:sldId id="261" r:id="rId12"/>
    <p:sldId id="4138" r:id="rId13"/>
    <p:sldId id="1180" r:id="rId14"/>
    <p:sldId id="4169" r:id="rId15"/>
    <p:sldId id="262" r:id="rId16"/>
    <p:sldId id="370" r:id="rId17"/>
    <p:sldId id="417" r:id="rId18"/>
    <p:sldId id="340" r:id="rId19"/>
    <p:sldId id="4170" r:id="rId20"/>
    <p:sldId id="4154" r:id="rId21"/>
    <p:sldId id="4155" r:id="rId22"/>
    <p:sldId id="4046" r:id="rId23"/>
    <p:sldId id="4066" r:id="rId24"/>
    <p:sldId id="3948" r:id="rId25"/>
    <p:sldId id="4156" r:id="rId26"/>
    <p:sldId id="4157" r:id="rId27"/>
    <p:sldId id="4041" r:id="rId28"/>
    <p:sldId id="4160" r:id="rId29"/>
    <p:sldId id="4172" r:id="rId30"/>
    <p:sldId id="4173" r:id="rId31"/>
    <p:sldId id="4171" r:id="rId32"/>
    <p:sldId id="337" r:id="rId33"/>
    <p:sldId id="4162" r:id="rId34"/>
    <p:sldId id="460" r:id="rId35"/>
    <p:sldId id="4124" r:id="rId36"/>
    <p:sldId id="459" r:id="rId37"/>
    <p:sldId id="4159" r:id="rId38"/>
    <p:sldId id="4165" r:id="rId39"/>
    <p:sldId id="462" r:id="rId40"/>
    <p:sldId id="4044" r:id="rId41"/>
    <p:sldId id="4071" r:id="rId42"/>
    <p:sldId id="4072" r:id="rId43"/>
    <p:sldId id="4161" r:id="rId44"/>
    <p:sldId id="4123" r:id="rId45"/>
    <p:sldId id="4063" r:id="rId46"/>
    <p:sldId id="4174" r:id="rId47"/>
    <p:sldId id="4067" r:id="rId48"/>
    <p:sldId id="4132" r:id="rId49"/>
    <p:sldId id="4122" r:id="rId50"/>
    <p:sldId id="4121" r:id="rId51"/>
    <p:sldId id="4036" r:id="rId52"/>
    <p:sldId id="4077" r:id="rId53"/>
    <p:sldId id="4037" r:id="rId54"/>
    <p:sldId id="4082" r:id="rId55"/>
    <p:sldId id="4073" r:id="rId56"/>
    <p:sldId id="4175" r:id="rId57"/>
    <p:sldId id="291" r:id="rId58"/>
    <p:sldId id="4178" r:id="rId59"/>
    <p:sldId id="4177" r:id="rId60"/>
    <p:sldId id="4176" r:id="rId61"/>
    <p:sldId id="293" r:id="rId62"/>
    <p:sldId id="341" r:id="rId63"/>
    <p:sldId id="294" r:id="rId64"/>
    <p:sldId id="297" r:id="rId65"/>
    <p:sldId id="364" r:id="rId66"/>
    <p:sldId id="289" r:id="rId67"/>
    <p:sldId id="315" r:id="rId68"/>
    <p:sldId id="299" r:id="rId69"/>
    <p:sldId id="361" r:id="rId70"/>
    <p:sldId id="375" r:id="rId71"/>
    <p:sldId id="301" r:id="rId72"/>
    <p:sldId id="300" r:id="rId73"/>
    <p:sldId id="302" r:id="rId74"/>
    <p:sldId id="362" r:id="rId75"/>
    <p:sldId id="303" r:id="rId76"/>
    <p:sldId id="312" r:id="rId77"/>
    <p:sldId id="313" r:id="rId78"/>
    <p:sldId id="347" r:id="rId79"/>
    <p:sldId id="425" r:id="rId80"/>
    <p:sldId id="348" r:id="rId81"/>
    <p:sldId id="349" r:id="rId82"/>
    <p:sldId id="1027" r:id="rId83"/>
    <p:sldId id="1075" r:id="rId84"/>
    <p:sldId id="376" r:id="rId85"/>
    <p:sldId id="377" r:id="rId86"/>
    <p:sldId id="378" r:id="rId87"/>
    <p:sldId id="379" r:id="rId88"/>
    <p:sldId id="380" r:id="rId89"/>
    <p:sldId id="381" r:id="rId90"/>
    <p:sldId id="382" r:id="rId91"/>
    <p:sldId id="383" r:id="rId92"/>
    <p:sldId id="384" r:id="rId93"/>
    <p:sldId id="385" r:id="rId94"/>
    <p:sldId id="386" r:id="rId95"/>
    <p:sldId id="387" r:id="rId96"/>
    <p:sldId id="406" r:id="rId97"/>
    <p:sldId id="407" r:id="rId98"/>
    <p:sldId id="408" r:id="rId99"/>
    <p:sldId id="413" r:id="rId100"/>
    <p:sldId id="412" r:id="rId101"/>
    <p:sldId id="411" r:id="rId102"/>
    <p:sldId id="388" r:id="rId103"/>
    <p:sldId id="389" r:id="rId104"/>
    <p:sldId id="1084" r:id="rId105"/>
    <p:sldId id="1085" r:id="rId106"/>
    <p:sldId id="390" r:id="rId107"/>
    <p:sldId id="410" r:id="rId108"/>
    <p:sldId id="391" r:id="rId109"/>
    <p:sldId id="398" r:id="rId110"/>
    <p:sldId id="392" r:id="rId111"/>
    <p:sldId id="397" r:id="rId112"/>
    <p:sldId id="393" r:id="rId113"/>
    <p:sldId id="394" r:id="rId114"/>
    <p:sldId id="395" r:id="rId115"/>
    <p:sldId id="396" r:id="rId116"/>
    <p:sldId id="399" r:id="rId117"/>
    <p:sldId id="400" r:id="rId118"/>
    <p:sldId id="1032" r:id="rId119"/>
    <p:sldId id="1033" r:id="rId120"/>
    <p:sldId id="405" r:id="rId121"/>
    <p:sldId id="409" r:id="rId122"/>
    <p:sldId id="404" r:id="rId123"/>
    <p:sldId id="401" r:id="rId124"/>
    <p:sldId id="402" r:id="rId125"/>
    <p:sldId id="403" r:id="rId126"/>
    <p:sldId id="420" r:id="rId1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 id="2" name="Allison Roehling" initials="AR"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094" autoAdjust="0"/>
    <p:restoredTop sz="95374" autoAdjust="0"/>
  </p:normalViewPr>
  <p:slideViewPr>
    <p:cSldViewPr snapToGrid="0" snapToObjects="1">
      <p:cViewPr varScale="1">
        <p:scale>
          <a:sx n="111" d="100"/>
          <a:sy n="111" d="100"/>
        </p:scale>
        <p:origin x="248" y="432"/>
      </p:cViewPr>
      <p:guideLst>
        <p:guide orient="horz" pos="2160"/>
        <p:guide pos="3840"/>
      </p:guideLst>
    </p:cSldViewPr>
  </p:slideViewPr>
  <p:notesTextViewPr>
    <p:cViewPr>
      <p:scale>
        <a:sx n="1" d="1"/>
        <a:sy n="1" d="1"/>
      </p:scale>
      <p:origin x="0" y="0"/>
    </p:cViewPr>
  </p:notesTextViewPr>
  <p:sorterViewPr>
    <p:cViewPr varScale="1">
      <p:scale>
        <a:sx n="200" d="100"/>
        <a:sy n="200" d="100"/>
      </p:scale>
      <p:origin x="0" y="45632"/>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commentAuthors" Target="commentAuthor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Users/sbaier/Downloads/DCOILWTICO%20(2).xls"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Users/sbaier/Library/Mobile%20Documents/com~apple~CloudDocs/Presentations/State_of_the_Economy_2022/Data/Spending.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Book4"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Users/sbaier/Library/Mobile%20Documents/com~apple~CloudDocs/Presentations/State_of_the_Economy_2022/Spending_Opportunity_Insights.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Users/sbaier/Downloads/fredgraph%20(17).xls"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Users/sbaier/Downloads/fredgraph%20(17).xls"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Users/sbaier/Library/Mobile%20Documents/com~apple~CloudDocs/Presentations/May_June_2022/disposable_income.xls"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Users/sbaier/Library/Mobile%20Documents/com~apple~CloudDocs/Presentations/May_June_2022/GDP_Components.xls"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Users/sbaier/Library/Mobile%20Documents/com~apple~CloudDocs/Presentations/May_June_2022/GDP_Components.xls"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Users/sbaier/Downloads/UNRATE%20(4).xls"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Users/sbaier/Downloads/PAYEMS%20(1).xls"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Users/sbaier/Downloads/PAYEMS%20(6).xls"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Users/sbaier/Downloads/PAYEMS%20(7).xls"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Users/sbaier/Library/Mobile%20Documents/com~apple~CloudDocs/Presentations/May_June_2022/PAYEMS%20(7).xls"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Users/sbaier/Library/Mobile%20Documents/com~apple~CloudDocs/Presentations/May_June_2022/industry_employment.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Users/sbaier/Downloads/SeriesReport-20220604110205_853b01.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Users/sbaier/Downloads/fredgraph%20(4).xls"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Users/sbaier/Library/Mobile%20Documents/com~apple~CloudDocs/Presentations/State_of_the_Economy_2022/Data/Hires_Job_openings.xls"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Users/sbaier/Library/Mobile%20Documents/com~apple~CloudDocs/Presentations/State_of_the_Economy_2022/Kentucky/Quits.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Users/sbaier/Library/Mobile%20Documents/com~apple~CloudDocs/Presentations/State_of_the_Economy_2022/Kentucky/Quits.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Users/sbaier/Downloads/SeriesReport-20220604101113_d027eb.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Users/sbaier/Library/Mobile%20Documents/com~apple~CloudDocs/Presentations/May_June_2022/CPI.xls"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file:////Users/sbaier/Library/Mobile%20Documents/com~apple~CloudDocs/Presentations/State_of_the_economy_2021/Data_Files/State_of_the_Economy.xls"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Users/sbaier/Downloads/fredgraph-10.xls"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file:////Users/sbaier/Downloads/M2SL%20(2).xls"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file:////Users/sbaier/Library/Mobile%20Documents/com~apple~CloudDocs/Presentations/State_of_the_Economy_2022/DATA_JAN_2022/income_expenditures.xls"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file:////Users/sbaier/Downloads/fredgraph-2.xls"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file:////Users/sbaier/Library/Mobile%20Documents/com~apple~CloudDocs/Presentations/May_June_2022/PCE_Inflation.xls"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file:////Users/sbaier/Library/Mobile%20Documents/com~apple~CloudDocs/Presentations/May_June_2022/FEDFUNDS.xls"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file:////Users/sbaier/Downloads/NFCI-Decomposition.csv" TargetMode="External"/><Relationship Id="rId2" Type="http://schemas.microsoft.com/office/2011/relationships/chartColorStyle" Target="colors36.xml"/><Relationship Id="rId1" Type="http://schemas.microsoft.com/office/2011/relationships/chartStyle" Target="style36.xml"/></Relationships>
</file>

<file path=ppt/charts/_rels/chart4.xml.rels><?xml version="1.0" encoding="UTF-8" standalone="yes"?>
<Relationships xmlns="http://schemas.openxmlformats.org/package/2006/relationships"><Relationship Id="rId3" Type="http://schemas.openxmlformats.org/officeDocument/2006/relationships/oleObject" Target="file:////Users/sbaier/Downloads/GDPC1%20(2).xls"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sbaier/Library/Mobile%20Documents/com~apple~CloudDocs/Presentations/State_of_the_economy_2021/Data_Files/State_of_the_Economy.xls"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sbaier/Downloads/GDPC1%20(2).xls"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Users/sbaier/Downloads/fredgraph%20(16).xls"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Users/sbaier/Downloads/fredgraph%20(16).xls"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Users/sbaier/Downloads/fredgraph%20(16).xls"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812089819971041E-2"/>
          <c:y val="4.7223778659918378E-2"/>
          <c:w val="0.9378896485148871"/>
          <c:h val="0.80756310196083259"/>
        </c:manualLayout>
      </c:layout>
      <c:lineChart>
        <c:grouping val="standard"/>
        <c:varyColors val="0"/>
        <c:ser>
          <c:idx val="0"/>
          <c:order val="0"/>
          <c:tx>
            <c:strRef>
              <c:f>'FRED Graph'!$B$11</c:f>
              <c:strCache>
                <c:ptCount val="1"/>
                <c:pt idx="0">
                  <c:v>DCOILWTICO</c:v>
                </c:pt>
              </c:strCache>
            </c:strRef>
          </c:tx>
          <c:spPr>
            <a:ln w="28575" cap="rnd">
              <a:solidFill>
                <a:schemeClr val="accent1"/>
              </a:solidFill>
              <a:round/>
            </a:ln>
            <a:effectLst/>
          </c:spPr>
          <c:marker>
            <c:symbol val="none"/>
          </c:marker>
          <c:cat>
            <c:numRef>
              <c:f>'FRED Graph'!$A$12:$A$242</c:f>
              <c:numCache>
                <c:formatCode>yyyy\-mm\-dd</c:formatCode>
                <c:ptCount val="231"/>
                <c:pt idx="0">
                  <c:v>43105</c:v>
                </c:pt>
                <c:pt idx="1">
                  <c:v>43112</c:v>
                </c:pt>
                <c:pt idx="2">
                  <c:v>43119</c:v>
                </c:pt>
                <c:pt idx="3">
                  <c:v>43126</c:v>
                </c:pt>
                <c:pt idx="4">
                  <c:v>43133</c:v>
                </c:pt>
                <c:pt idx="5">
                  <c:v>43140</c:v>
                </c:pt>
                <c:pt idx="6">
                  <c:v>43147</c:v>
                </c:pt>
                <c:pt idx="7">
                  <c:v>43154</c:v>
                </c:pt>
                <c:pt idx="8">
                  <c:v>43161</c:v>
                </c:pt>
                <c:pt idx="9">
                  <c:v>43168</c:v>
                </c:pt>
                <c:pt idx="10">
                  <c:v>43175</c:v>
                </c:pt>
                <c:pt idx="11">
                  <c:v>43182</c:v>
                </c:pt>
                <c:pt idx="12">
                  <c:v>43189</c:v>
                </c:pt>
                <c:pt idx="13">
                  <c:v>43196</c:v>
                </c:pt>
                <c:pt idx="14">
                  <c:v>43203</c:v>
                </c:pt>
                <c:pt idx="15">
                  <c:v>43210</c:v>
                </c:pt>
                <c:pt idx="16">
                  <c:v>43217</c:v>
                </c:pt>
                <c:pt idx="17">
                  <c:v>43224</c:v>
                </c:pt>
                <c:pt idx="18">
                  <c:v>43231</c:v>
                </c:pt>
                <c:pt idx="19">
                  <c:v>43238</c:v>
                </c:pt>
                <c:pt idx="20">
                  <c:v>43245</c:v>
                </c:pt>
                <c:pt idx="21">
                  <c:v>43252</c:v>
                </c:pt>
                <c:pt idx="22">
                  <c:v>43259</c:v>
                </c:pt>
                <c:pt idx="23">
                  <c:v>43266</c:v>
                </c:pt>
                <c:pt idx="24">
                  <c:v>43273</c:v>
                </c:pt>
                <c:pt idx="25">
                  <c:v>43280</c:v>
                </c:pt>
                <c:pt idx="26">
                  <c:v>43287</c:v>
                </c:pt>
                <c:pt idx="27">
                  <c:v>43294</c:v>
                </c:pt>
                <c:pt idx="28">
                  <c:v>43301</c:v>
                </c:pt>
                <c:pt idx="29">
                  <c:v>43308</c:v>
                </c:pt>
                <c:pt idx="30">
                  <c:v>43315</c:v>
                </c:pt>
                <c:pt idx="31">
                  <c:v>43322</c:v>
                </c:pt>
                <c:pt idx="32">
                  <c:v>43329</c:v>
                </c:pt>
                <c:pt idx="33">
                  <c:v>43336</c:v>
                </c:pt>
                <c:pt idx="34">
                  <c:v>43343</c:v>
                </c:pt>
                <c:pt idx="35">
                  <c:v>43350</c:v>
                </c:pt>
                <c:pt idx="36">
                  <c:v>43357</c:v>
                </c:pt>
                <c:pt idx="37">
                  <c:v>43364</c:v>
                </c:pt>
                <c:pt idx="38">
                  <c:v>43371</c:v>
                </c:pt>
                <c:pt idx="39">
                  <c:v>43378</c:v>
                </c:pt>
                <c:pt idx="40">
                  <c:v>43385</c:v>
                </c:pt>
                <c:pt idx="41">
                  <c:v>43392</c:v>
                </c:pt>
                <c:pt idx="42">
                  <c:v>43399</c:v>
                </c:pt>
                <c:pt idx="43">
                  <c:v>43406</c:v>
                </c:pt>
                <c:pt idx="44">
                  <c:v>43413</c:v>
                </c:pt>
                <c:pt idx="45">
                  <c:v>43420</c:v>
                </c:pt>
                <c:pt idx="46">
                  <c:v>43427</c:v>
                </c:pt>
                <c:pt idx="47">
                  <c:v>43434</c:v>
                </c:pt>
                <c:pt idx="48">
                  <c:v>43441</c:v>
                </c:pt>
                <c:pt idx="49">
                  <c:v>43448</c:v>
                </c:pt>
                <c:pt idx="50">
                  <c:v>43455</c:v>
                </c:pt>
                <c:pt idx="51">
                  <c:v>43462</c:v>
                </c:pt>
                <c:pt idx="52">
                  <c:v>43469</c:v>
                </c:pt>
                <c:pt idx="53">
                  <c:v>43476</c:v>
                </c:pt>
                <c:pt idx="54">
                  <c:v>43483</c:v>
                </c:pt>
                <c:pt idx="55">
                  <c:v>43490</c:v>
                </c:pt>
                <c:pt idx="56">
                  <c:v>43497</c:v>
                </c:pt>
                <c:pt idx="57">
                  <c:v>43504</c:v>
                </c:pt>
                <c:pt idx="58">
                  <c:v>43511</c:v>
                </c:pt>
                <c:pt idx="59">
                  <c:v>43518</c:v>
                </c:pt>
                <c:pt idx="60">
                  <c:v>43525</c:v>
                </c:pt>
                <c:pt idx="61">
                  <c:v>43532</c:v>
                </c:pt>
                <c:pt idx="62">
                  <c:v>43539</c:v>
                </c:pt>
                <c:pt idx="63">
                  <c:v>43546</c:v>
                </c:pt>
                <c:pt idx="64">
                  <c:v>43553</c:v>
                </c:pt>
                <c:pt idx="65">
                  <c:v>43560</c:v>
                </c:pt>
                <c:pt idx="66">
                  <c:v>43567</c:v>
                </c:pt>
                <c:pt idx="67">
                  <c:v>43574</c:v>
                </c:pt>
                <c:pt idx="68">
                  <c:v>43581</c:v>
                </c:pt>
                <c:pt idx="69">
                  <c:v>43588</c:v>
                </c:pt>
                <c:pt idx="70">
                  <c:v>43595</c:v>
                </c:pt>
                <c:pt idx="71">
                  <c:v>43602</c:v>
                </c:pt>
                <c:pt idx="72">
                  <c:v>43609</c:v>
                </c:pt>
                <c:pt idx="73">
                  <c:v>43616</c:v>
                </c:pt>
                <c:pt idx="74">
                  <c:v>43623</c:v>
                </c:pt>
                <c:pt idx="75">
                  <c:v>43630</c:v>
                </c:pt>
                <c:pt idx="76">
                  <c:v>43637</c:v>
                </c:pt>
                <c:pt idx="77">
                  <c:v>43644</c:v>
                </c:pt>
                <c:pt idx="78">
                  <c:v>43651</c:v>
                </c:pt>
                <c:pt idx="79">
                  <c:v>43658</c:v>
                </c:pt>
                <c:pt idx="80">
                  <c:v>43665</c:v>
                </c:pt>
                <c:pt idx="81">
                  <c:v>43672</c:v>
                </c:pt>
                <c:pt idx="82">
                  <c:v>43679</c:v>
                </c:pt>
                <c:pt idx="83">
                  <c:v>43686</c:v>
                </c:pt>
                <c:pt idx="84">
                  <c:v>43693</c:v>
                </c:pt>
                <c:pt idx="85">
                  <c:v>43700</c:v>
                </c:pt>
                <c:pt idx="86">
                  <c:v>43707</c:v>
                </c:pt>
                <c:pt idx="87">
                  <c:v>43714</c:v>
                </c:pt>
                <c:pt idx="88">
                  <c:v>43721</c:v>
                </c:pt>
                <c:pt idx="89">
                  <c:v>43728</c:v>
                </c:pt>
                <c:pt idx="90">
                  <c:v>43735</c:v>
                </c:pt>
                <c:pt idx="91">
                  <c:v>43742</c:v>
                </c:pt>
                <c:pt idx="92">
                  <c:v>43749</c:v>
                </c:pt>
                <c:pt idx="93">
                  <c:v>43756</c:v>
                </c:pt>
                <c:pt idx="94">
                  <c:v>43763</c:v>
                </c:pt>
                <c:pt idx="95">
                  <c:v>43770</c:v>
                </c:pt>
                <c:pt idx="96">
                  <c:v>43777</c:v>
                </c:pt>
                <c:pt idx="97">
                  <c:v>43784</c:v>
                </c:pt>
                <c:pt idx="98">
                  <c:v>43791</c:v>
                </c:pt>
                <c:pt idx="99">
                  <c:v>43798</c:v>
                </c:pt>
                <c:pt idx="100">
                  <c:v>43805</c:v>
                </c:pt>
                <c:pt idx="101">
                  <c:v>43812</c:v>
                </c:pt>
                <c:pt idx="102">
                  <c:v>43819</c:v>
                </c:pt>
                <c:pt idx="103">
                  <c:v>43826</c:v>
                </c:pt>
                <c:pt idx="104">
                  <c:v>43833</c:v>
                </c:pt>
                <c:pt idx="105">
                  <c:v>43840</c:v>
                </c:pt>
                <c:pt idx="106">
                  <c:v>43847</c:v>
                </c:pt>
                <c:pt idx="107">
                  <c:v>43854</c:v>
                </c:pt>
                <c:pt idx="108">
                  <c:v>43861</c:v>
                </c:pt>
                <c:pt idx="109">
                  <c:v>43868</c:v>
                </c:pt>
                <c:pt idx="110">
                  <c:v>43875</c:v>
                </c:pt>
                <c:pt idx="111">
                  <c:v>43882</c:v>
                </c:pt>
                <c:pt idx="112">
                  <c:v>43889</c:v>
                </c:pt>
                <c:pt idx="113">
                  <c:v>43896</c:v>
                </c:pt>
                <c:pt idx="114">
                  <c:v>43903</c:v>
                </c:pt>
                <c:pt idx="115">
                  <c:v>43910</c:v>
                </c:pt>
                <c:pt idx="116">
                  <c:v>43917</c:v>
                </c:pt>
                <c:pt idx="117">
                  <c:v>43924</c:v>
                </c:pt>
                <c:pt idx="118">
                  <c:v>43931</c:v>
                </c:pt>
                <c:pt idx="119">
                  <c:v>43938</c:v>
                </c:pt>
                <c:pt idx="120">
                  <c:v>43945</c:v>
                </c:pt>
                <c:pt idx="121">
                  <c:v>43952</c:v>
                </c:pt>
                <c:pt idx="122">
                  <c:v>43959</c:v>
                </c:pt>
                <c:pt idx="123">
                  <c:v>43966</c:v>
                </c:pt>
                <c:pt idx="124">
                  <c:v>43973</c:v>
                </c:pt>
                <c:pt idx="125">
                  <c:v>43980</c:v>
                </c:pt>
                <c:pt idx="126">
                  <c:v>43987</c:v>
                </c:pt>
                <c:pt idx="127">
                  <c:v>43994</c:v>
                </c:pt>
                <c:pt idx="128">
                  <c:v>44001</c:v>
                </c:pt>
                <c:pt idx="129">
                  <c:v>44008</c:v>
                </c:pt>
                <c:pt idx="130">
                  <c:v>44015</c:v>
                </c:pt>
                <c:pt idx="131">
                  <c:v>44022</c:v>
                </c:pt>
                <c:pt idx="132">
                  <c:v>44029</c:v>
                </c:pt>
                <c:pt idx="133">
                  <c:v>44036</c:v>
                </c:pt>
                <c:pt idx="134">
                  <c:v>44043</c:v>
                </c:pt>
                <c:pt idx="135">
                  <c:v>44050</c:v>
                </c:pt>
                <c:pt idx="136">
                  <c:v>44057</c:v>
                </c:pt>
                <c:pt idx="137">
                  <c:v>44064</c:v>
                </c:pt>
                <c:pt idx="138">
                  <c:v>44071</c:v>
                </c:pt>
                <c:pt idx="139">
                  <c:v>44078</c:v>
                </c:pt>
                <c:pt idx="140">
                  <c:v>44085</c:v>
                </c:pt>
                <c:pt idx="141">
                  <c:v>44092</c:v>
                </c:pt>
                <c:pt idx="142">
                  <c:v>44099</c:v>
                </c:pt>
                <c:pt idx="143">
                  <c:v>44106</c:v>
                </c:pt>
                <c:pt idx="144">
                  <c:v>44113</c:v>
                </c:pt>
                <c:pt idx="145">
                  <c:v>44120</c:v>
                </c:pt>
                <c:pt idx="146">
                  <c:v>44127</c:v>
                </c:pt>
                <c:pt idx="147">
                  <c:v>44134</c:v>
                </c:pt>
                <c:pt idx="148">
                  <c:v>44141</c:v>
                </c:pt>
                <c:pt idx="149">
                  <c:v>44148</c:v>
                </c:pt>
                <c:pt idx="150">
                  <c:v>44155</c:v>
                </c:pt>
                <c:pt idx="151">
                  <c:v>44162</c:v>
                </c:pt>
                <c:pt idx="152">
                  <c:v>44169</c:v>
                </c:pt>
                <c:pt idx="153">
                  <c:v>44176</c:v>
                </c:pt>
                <c:pt idx="154">
                  <c:v>44183</c:v>
                </c:pt>
                <c:pt idx="155">
                  <c:v>44190</c:v>
                </c:pt>
                <c:pt idx="156">
                  <c:v>44197</c:v>
                </c:pt>
                <c:pt idx="157">
                  <c:v>44204</c:v>
                </c:pt>
                <c:pt idx="158">
                  <c:v>44211</c:v>
                </c:pt>
                <c:pt idx="159">
                  <c:v>44218</c:v>
                </c:pt>
                <c:pt idx="160">
                  <c:v>44225</c:v>
                </c:pt>
                <c:pt idx="161">
                  <c:v>44232</c:v>
                </c:pt>
                <c:pt idx="162">
                  <c:v>44239</c:v>
                </c:pt>
                <c:pt idx="163">
                  <c:v>44246</c:v>
                </c:pt>
                <c:pt idx="164">
                  <c:v>44253</c:v>
                </c:pt>
                <c:pt idx="165">
                  <c:v>44260</c:v>
                </c:pt>
                <c:pt idx="166">
                  <c:v>44267</c:v>
                </c:pt>
                <c:pt idx="167">
                  <c:v>44274</c:v>
                </c:pt>
                <c:pt idx="168">
                  <c:v>44281</c:v>
                </c:pt>
                <c:pt idx="169">
                  <c:v>44288</c:v>
                </c:pt>
                <c:pt idx="170">
                  <c:v>44295</c:v>
                </c:pt>
                <c:pt idx="171">
                  <c:v>44302</c:v>
                </c:pt>
                <c:pt idx="172">
                  <c:v>44309</c:v>
                </c:pt>
                <c:pt idx="173">
                  <c:v>44316</c:v>
                </c:pt>
                <c:pt idx="174">
                  <c:v>44323</c:v>
                </c:pt>
                <c:pt idx="175">
                  <c:v>44330</c:v>
                </c:pt>
                <c:pt idx="176">
                  <c:v>44337</c:v>
                </c:pt>
                <c:pt idx="177">
                  <c:v>44344</c:v>
                </c:pt>
                <c:pt idx="178">
                  <c:v>44351</c:v>
                </c:pt>
                <c:pt idx="179">
                  <c:v>44358</c:v>
                </c:pt>
                <c:pt idx="180">
                  <c:v>44365</c:v>
                </c:pt>
                <c:pt idx="181">
                  <c:v>44372</c:v>
                </c:pt>
                <c:pt idx="182">
                  <c:v>44379</c:v>
                </c:pt>
                <c:pt idx="183">
                  <c:v>44386</c:v>
                </c:pt>
                <c:pt idx="184">
                  <c:v>44393</c:v>
                </c:pt>
                <c:pt idx="185">
                  <c:v>44400</c:v>
                </c:pt>
                <c:pt idx="186">
                  <c:v>44407</c:v>
                </c:pt>
                <c:pt idx="187">
                  <c:v>44414</c:v>
                </c:pt>
                <c:pt idx="188">
                  <c:v>44421</c:v>
                </c:pt>
                <c:pt idx="189">
                  <c:v>44428</c:v>
                </c:pt>
                <c:pt idx="190">
                  <c:v>44435</c:v>
                </c:pt>
                <c:pt idx="191">
                  <c:v>44442</c:v>
                </c:pt>
                <c:pt idx="192">
                  <c:v>44449</c:v>
                </c:pt>
                <c:pt idx="193">
                  <c:v>44456</c:v>
                </c:pt>
                <c:pt idx="194">
                  <c:v>44463</c:v>
                </c:pt>
                <c:pt idx="195">
                  <c:v>44470</c:v>
                </c:pt>
                <c:pt idx="196">
                  <c:v>44477</c:v>
                </c:pt>
                <c:pt idx="197">
                  <c:v>44484</c:v>
                </c:pt>
                <c:pt idx="198">
                  <c:v>44491</c:v>
                </c:pt>
                <c:pt idx="199">
                  <c:v>44498</c:v>
                </c:pt>
                <c:pt idx="200">
                  <c:v>44505</c:v>
                </c:pt>
                <c:pt idx="201">
                  <c:v>44512</c:v>
                </c:pt>
                <c:pt idx="202">
                  <c:v>44519</c:v>
                </c:pt>
                <c:pt idx="203">
                  <c:v>44526</c:v>
                </c:pt>
                <c:pt idx="204">
                  <c:v>44533</c:v>
                </c:pt>
                <c:pt idx="205">
                  <c:v>44540</c:v>
                </c:pt>
                <c:pt idx="206">
                  <c:v>44547</c:v>
                </c:pt>
                <c:pt idx="207">
                  <c:v>44554</c:v>
                </c:pt>
                <c:pt idx="208">
                  <c:v>44561</c:v>
                </c:pt>
                <c:pt idx="209">
                  <c:v>44568</c:v>
                </c:pt>
                <c:pt idx="210">
                  <c:v>44575</c:v>
                </c:pt>
                <c:pt idx="211">
                  <c:v>44582</c:v>
                </c:pt>
                <c:pt idx="212">
                  <c:v>44589</c:v>
                </c:pt>
                <c:pt idx="213">
                  <c:v>44596</c:v>
                </c:pt>
                <c:pt idx="214">
                  <c:v>44603</c:v>
                </c:pt>
                <c:pt idx="215">
                  <c:v>44610</c:v>
                </c:pt>
                <c:pt idx="216">
                  <c:v>44617</c:v>
                </c:pt>
                <c:pt idx="217">
                  <c:v>44624</c:v>
                </c:pt>
                <c:pt idx="218">
                  <c:v>44631</c:v>
                </c:pt>
                <c:pt idx="219">
                  <c:v>44638</c:v>
                </c:pt>
                <c:pt idx="220">
                  <c:v>44645</c:v>
                </c:pt>
                <c:pt idx="221">
                  <c:v>44652</c:v>
                </c:pt>
                <c:pt idx="222">
                  <c:v>44659</c:v>
                </c:pt>
                <c:pt idx="223">
                  <c:v>44666</c:v>
                </c:pt>
                <c:pt idx="224">
                  <c:v>44673</c:v>
                </c:pt>
                <c:pt idx="225">
                  <c:v>44680</c:v>
                </c:pt>
                <c:pt idx="226">
                  <c:v>44687</c:v>
                </c:pt>
                <c:pt idx="227">
                  <c:v>44694</c:v>
                </c:pt>
                <c:pt idx="228">
                  <c:v>44701</c:v>
                </c:pt>
                <c:pt idx="229">
                  <c:v>44708</c:v>
                </c:pt>
                <c:pt idx="230">
                  <c:v>44715</c:v>
                </c:pt>
              </c:numCache>
            </c:numRef>
          </c:cat>
          <c:val>
            <c:numRef>
              <c:f>'FRED Graph'!$B$12:$B$242</c:f>
              <c:numCache>
                <c:formatCode>0.00</c:formatCode>
                <c:ptCount val="231"/>
                <c:pt idx="0">
                  <c:v>61.362499999999997</c:v>
                </c:pt>
                <c:pt idx="1">
                  <c:v>63.256</c:v>
                </c:pt>
                <c:pt idx="2">
                  <c:v>63.77</c:v>
                </c:pt>
                <c:pt idx="3">
                  <c:v>65.138000000000005</c:v>
                </c:pt>
                <c:pt idx="4">
                  <c:v>65.317999999999998</c:v>
                </c:pt>
                <c:pt idx="5">
                  <c:v>62.014000000000003</c:v>
                </c:pt>
                <c:pt idx="6">
                  <c:v>60.561999999999998</c:v>
                </c:pt>
                <c:pt idx="7">
                  <c:v>62.47</c:v>
                </c:pt>
                <c:pt idx="8">
                  <c:v>62.07</c:v>
                </c:pt>
                <c:pt idx="9">
                  <c:v>61.654000000000003</c:v>
                </c:pt>
                <c:pt idx="10">
                  <c:v>61.276000000000003</c:v>
                </c:pt>
                <c:pt idx="11">
                  <c:v>64.105999999999995</c:v>
                </c:pt>
                <c:pt idx="12">
                  <c:v>64.967500000000001</c:v>
                </c:pt>
                <c:pt idx="13">
                  <c:v>63.073999999999998</c:v>
                </c:pt>
                <c:pt idx="14">
                  <c:v>66.022000000000006</c:v>
                </c:pt>
                <c:pt idx="15">
                  <c:v>67.546000000000006</c:v>
                </c:pt>
                <c:pt idx="16">
                  <c:v>67.912000000000006</c:v>
                </c:pt>
                <c:pt idx="17">
                  <c:v>68.382000000000005</c:v>
                </c:pt>
                <c:pt idx="18">
                  <c:v>70.555999999999997</c:v>
                </c:pt>
                <c:pt idx="19">
                  <c:v>71.296000000000006</c:v>
                </c:pt>
                <c:pt idx="20">
                  <c:v>70.977999999999994</c:v>
                </c:pt>
                <c:pt idx="21">
                  <c:v>66.957499999999996</c:v>
                </c:pt>
                <c:pt idx="22">
                  <c:v>65.349999999999994</c:v>
                </c:pt>
                <c:pt idx="23">
                  <c:v>66.206000000000003</c:v>
                </c:pt>
                <c:pt idx="24">
                  <c:v>66.323999999999998</c:v>
                </c:pt>
                <c:pt idx="25">
                  <c:v>74.025999999999996</c:v>
                </c:pt>
                <c:pt idx="26">
                  <c:v>73.727500000000006</c:v>
                </c:pt>
                <c:pt idx="27">
                  <c:v>71.963999999999999</c:v>
                </c:pt>
                <c:pt idx="28">
                  <c:v>68.951999999999998</c:v>
                </c:pt>
                <c:pt idx="29">
                  <c:v>70.010000000000005</c:v>
                </c:pt>
                <c:pt idx="30">
                  <c:v>69.462000000000003</c:v>
                </c:pt>
                <c:pt idx="31">
                  <c:v>67.903999999999996</c:v>
                </c:pt>
                <c:pt idx="32">
                  <c:v>66.146000000000001</c:v>
                </c:pt>
                <c:pt idx="33">
                  <c:v>68.102000000000004</c:v>
                </c:pt>
                <c:pt idx="34">
                  <c:v>69.656000000000006</c:v>
                </c:pt>
                <c:pt idx="35">
                  <c:v>68.512500000000003</c:v>
                </c:pt>
                <c:pt idx="36">
                  <c:v>68.957999999999998</c:v>
                </c:pt>
                <c:pt idx="37">
                  <c:v>70.275999999999996</c:v>
                </c:pt>
                <c:pt idx="38">
                  <c:v>72.837999999999994</c:v>
                </c:pt>
                <c:pt idx="39">
                  <c:v>75.126000000000005</c:v>
                </c:pt>
                <c:pt idx="40">
                  <c:v>72.956000000000003</c:v>
                </c:pt>
                <c:pt idx="41">
                  <c:v>70.238</c:v>
                </c:pt>
                <c:pt idx="42">
                  <c:v>67.426000000000002</c:v>
                </c:pt>
                <c:pt idx="43">
                  <c:v>65.055999999999997</c:v>
                </c:pt>
                <c:pt idx="44">
                  <c:v>61.573999999999998</c:v>
                </c:pt>
                <c:pt idx="45">
                  <c:v>56.915999999999997</c:v>
                </c:pt>
                <c:pt idx="46">
                  <c:v>54.986666666666665</c:v>
                </c:pt>
                <c:pt idx="47">
                  <c:v>51.014000000000003</c:v>
                </c:pt>
                <c:pt idx="48">
                  <c:v>52.625999999999998</c:v>
                </c:pt>
                <c:pt idx="49">
                  <c:v>51.542000000000002</c:v>
                </c:pt>
                <c:pt idx="50">
                  <c:v>46.98</c:v>
                </c:pt>
                <c:pt idx="51">
                  <c:v>45.223333333333336</c:v>
                </c:pt>
                <c:pt idx="52">
                  <c:v>46.99666666666667</c:v>
                </c:pt>
                <c:pt idx="53">
                  <c:v>50.78</c:v>
                </c:pt>
                <c:pt idx="54">
                  <c:v>51.923999999999999</c:v>
                </c:pt>
                <c:pt idx="55">
                  <c:v>52.875</c:v>
                </c:pt>
                <c:pt idx="56">
                  <c:v>53.634</c:v>
                </c:pt>
                <c:pt idx="57">
                  <c:v>53.526000000000003</c:v>
                </c:pt>
                <c:pt idx="58">
                  <c:v>53.878</c:v>
                </c:pt>
                <c:pt idx="59">
                  <c:v>56.744999999999997</c:v>
                </c:pt>
                <c:pt idx="60">
                  <c:v>56.122</c:v>
                </c:pt>
                <c:pt idx="61">
                  <c:v>56.347999999999999</c:v>
                </c:pt>
                <c:pt idx="62">
                  <c:v>57.81</c:v>
                </c:pt>
                <c:pt idx="63">
                  <c:v>59.436</c:v>
                </c:pt>
                <c:pt idx="64">
                  <c:v>59.49</c:v>
                </c:pt>
                <c:pt idx="65">
                  <c:v>62.36</c:v>
                </c:pt>
                <c:pt idx="66">
                  <c:v>64.102000000000004</c:v>
                </c:pt>
                <c:pt idx="67">
                  <c:v>63.8</c:v>
                </c:pt>
                <c:pt idx="68">
                  <c:v>65.275999999999996</c:v>
                </c:pt>
                <c:pt idx="69">
                  <c:v>62.9</c:v>
                </c:pt>
                <c:pt idx="70">
                  <c:v>61.814</c:v>
                </c:pt>
                <c:pt idx="71">
                  <c:v>62.103999999999999</c:v>
                </c:pt>
                <c:pt idx="72">
                  <c:v>60.722000000000001</c:v>
                </c:pt>
                <c:pt idx="73">
                  <c:v>56.927500000000002</c:v>
                </c:pt>
                <c:pt idx="74">
                  <c:v>52.972000000000001</c:v>
                </c:pt>
                <c:pt idx="75">
                  <c:v>52.521999999999998</c:v>
                </c:pt>
                <c:pt idx="76">
                  <c:v>54.753999999999998</c:v>
                </c:pt>
                <c:pt idx="77">
                  <c:v>58.381999999999998</c:v>
                </c:pt>
                <c:pt idx="78">
                  <c:v>57.323333333333331</c:v>
                </c:pt>
                <c:pt idx="79">
                  <c:v>59.024000000000001</c:v>
                </c:pt>
                <c:pt idx="80">
                  <c:v>56.747999999999998</c:v>
                </c:pt>
                <c:pt idx="81">
                  <c:v>56.054000000000002</c:v>
                </c:pt>
                <c:pt idx="82">
                  <c:v>56.545999999999999</c:v>
                </c:pt>
                <c:pt idx="83">
                  <c:v>53.276000000000003</c:v>
                </c:pt>
                <c:pt idx="84">
                  <c:v>55.305999999999997</c:v>
                </c:pt>
                <c:pt idx="85">
                  <c:v>55.496000000000002</c:v>
                </c:pt>
                <c:pt idx="86">
                  <c:v>55.206000000000003</c:v>
                </c:pt>
                <c:pt idx="87">
                  <c:v>55.727499999999999</c:v>
                </c:pt>
                <c:pt idx="88">
                  <c:v>56.16</c:v>
                </c:pt>
                <c:pt idx="89">
                  <c:v>59.332000000000001</c:v>
                </c:pt>
                <c:pt idx="90">
                  <c:v>56.896000000000001</c:v>
                </c:pt>
                <c:pt idx="91">
                  <c:v>53.122</c:v>
                </c:pt>
                <c:pt idx="92">
                  <c:v>53.271999999999998</c:v>
                </c:pt>
                <c:pt idx="93">
                  <c:v>53.488</c:v>
                </c:pt>
                <c:pt idx="94">
                  <c:v>55.204000000000001</c:v>
                </c:pt>
                <c:pt idx="95">
                  <c:v>55.17</c:v>
                </c:pt>
                <c:pt idx="96">
                  <c:v>56.69</c:v>
                </c:pt>
                <c:pt idx="97">
                  <c:v>56.914999999999999</c:v>
                </c:pt>
                <c:pt idx="98">
                  <c:v>56.9</c:v>
                </c:pt>
                <c:pt idx="99">
                  <c:v>58.07</c:v>
                </c:pt>
                <c:pt idx="100">
                  <c:v>57.64</c:v>
                </c:pt>
                <c:pt idx="101">
                  <c:v>59.247999999999998</c:v>
                </c:pt>
                <c:pt idx="102">
                  <c:v>60.75</c:v>
                </c:pt>
                <c:pt idx="103">
                  <c:v>61.29</c:v>
                </c:pt>
                <c:pt idx="104">
                  <c:v>61.7425</c:v>
                </c:pt>
                <c:pt idx="105">
                  <c:v>60.84</c:v>
                </c:pt>
                <c:pt idx="106">
                  <c:v>58.287999999999997</c:v>
                </c:pt>
                <c:pt idx="107">
                  <c:v>56.152500000000003</c:v>
                </c:pt>
                <c:pt idx="108">
                  <c:v>52.695999999999998</c:v>
                </c:pt>
                <c:pt idx="109">
                  <c:v>50.36</c:v>
                </c:pt>
                <c:pt idx="110">
                  <c:v>50.832000000000001</c:v>
                </c:pt>
                <c:pt idx="111">
                  <c:v>53.134999999999998</c:v>
                </c:pt>
                <c:pt idx="112">
                  <c:v>48.362000000000002</c:v>
                </c:pt>
                <c:pt idx="113">
                  <c:v>45.573999999999998</c:v>
                </c:pt>
                <c:pt idx="114">
                  <c:v>32.386000000000003</c:v>
                </c:pt>
                <c:pt idx="115">
                  <c:v>24.193999999999999</c:v>
                </c:pt>
                <c:pt idx="116">
                  <c:v>19.437999999999999</c:v>
                </c:pt>
                <c:pt idx="117">
                  <c:v>21.686</c:v>
                </c:pt>
                <c:pt idx="118">
                  <c:v>24.405000000000001</c:v>
                </c:pt>
                <c:pt idx="119">
                  <c:v>20.12</c:v>
                </c:pt>
                <c:pt idx="120">
                  <c:v>3.3239999999999998</c:v>
                </c:pt>
                <c:pt idx="121">
                  <c:v>15.712</c:v>
                </c:pt>
                <c:pt idx="122">
                  <c:v>23.463999999999999</c:v>
                </c:pt>
                <c:pt idx="123">
                  <c:v>26.398</c:v>
                </c:pt>
                <c:pt idx="124">
                  <c:v>33.095999999999997</c:v>
                </c:pt>
                <c:pt idx="125">
                  <c:v>34.185000000000002</c:v>
                </c:pt>
                <c:pt idx="126">
                  <c:v>37.322000000000003</c:v>
                </c:pt>
                <c:pt idx="127">
                  <c:v>37.872</c:v>
                </c:pt>
                <c:pt idx="128">
                  <c:v>38.35</c:v>
                </c:pt>
                <c:pt idx="129">
                  <c:v>39.22</c:v>
                </c:pt>
                <c:pt idx="130">
                  <c:v>39.847499999999997</c:v>
                </c:pt>
                <c:pt idx="131">
                  <c:v>40.442</c:v>
                </c:pt>
                <c:pt idx="132">
                  <c:v>40.57</c:v>
                </c:pt>
                <c:pt idx="133">
                  <c:v>41.338000000000001</c:v>
                </c:pt>
                <c:pt idx="134">
                  <c:v>40.686</c:v>
                </c:pt>
                <c:pt idx="135">
                  <c:v>41.567999999999998</c:v>
                </c:pt>
                <c:pt idx="136">
                  <c:v>42.076000000000001</c:v>
                </c:pt>
                <c:pt idx="137">
                  <c:v>42.725999999999999</c:v>
                </c:pt>
                <c:pt idx="138">
                  <c:v>42.932000000000002</c:v>
                </c:pt>
                <c:pt idx="139">
                  <c:v>41.841999999999999</c:v>
                </c:pt>
                <c:pt idx="140">
                  <c:v>37.375</c:v>
                </c:pt>
                <c:pt idx="141">
                  <c:v>39.554000000000002</c:v>
                </c:pt>
                <c:pt idx="142">
                  <c:v>39.78</c:v>
                </c:pt>
                <c:pt idx="143">
                  <c:v>38.991999999999997</c:v>
                </c:pt>
                <c:pt idx="144">
                  <c:v>40.188000000000002</c:v>
                </c:pt>
                <c:pt idx="145">
                  <c:v>40.33</c:v>
                </c:pt>
                <c:pt idx="146">
                  <c:v>40.426000000000002</c:v>
                </c:pt>
                <c:pt idx="147">
                  <c:v>37.316000000000003</c:v>
                </c:pt>
                <c:pt idx="148">
                  <c:v>37.707999999999998</c:v>
                </c:pt>
                <c:pt idx="149">
                  <c:v>40.658000000000001</c:v>
                </c:pt>
                <c:pt idx="150">
                  <c:v>41.515999999999998</c:v>
                </c:pt>
                <c:pt idx="151">
                  <c:v>44.4</c:v>
                </c:pt>
                <c:pt idx="152">
                  <c:v>45.37</c:v>
                </c:pt>
                <c:pt idx="153">
                  <c:v>46.037999999999997</c:v>
                </c:pt>
                <c:pt idx="154">
                  <c:v>47.968000000000004</c:v>
                </c:pt>
                <c:pt idx="155">
                  <c:v>47.732500000000002</c:v>
                </c:pt>
                <c:pt idx="156">
                  <c:v>47.984999999999999</c:v>
                </c:pt>
                <c:pt idx="157">
                  <c:v>50.094000000000001</c:v>
                </c:pt>
                <c:pt idx="158">
                  <c:v>52.752000000000002</c:v>
                </c:pt>
                <c:pt idx="159">
                  <c:v>52.827500000000001</c:v>
                </c:pt>
                <c:pt idx="160">
                  <c:v>52.524000000000001</c:v>
                </c:pt>
                <c:pt idx="161">
                  <c:v>55.396000000000001</c:v>
                </c:pt>
                <c:pt idx="162">
                  <c:v>58.54</c:v>
                </c:pt>
                <c:pt idx="163">
                  <c:v>60.17</c:v>
                </c:pt>
                <c:pt idx="164">
                  <c:v>62.304000000000002</c:v>
                </c:pt>
                <c:pt idx="165">
                  <c:v>62.292000000000002</c:v>
                </c:pt>
                <c:pt idx="166">
                  <c:v>65.022000000000006</c:v>
                </c:pt>
                <c:pt idx="167">
                  <c:v>63.222000000000001</c:v>
                </c:pt>
                <c:pt idx="168">
                  <c:v>59.95</c:v>
                </c:pt>
                <c:pt idx="169">
                  <c:v>60.66</c:v>
                </c:pt>
                <c:pt idx="170">
                  <c:v>59.347999999999999</c:v>
                </c:pt>
                <c:pt idx="171">
                  <c:v>61.926000000000002</c:v>
                </c:pt>
                <c:pt idx="172">
                  <c:v>62.182000000000002</c:v>
                </c:pt>
                <c:pt idx="173">
                  <c:v>63.472000000000001</c:v>
                </c:pt>
                <c:pt idx="174">
                  <c:v>65.099999999999994</c:v>
                </c:pt>
                <c:pt idx="175">
                  <c:v>65.066000000000003</c:v>
                </c:pt>
                <c:pt idx="176">
                  <c:v>64.114000000000004</c:v>
                </c:pt>
                <c:pt idx="177">
                  <c:v>66.397999999999996</c:v>
                </c:pt>
                <c:pt idx="178">
                  <c:v>68.742500000000007</c:v>
                </c:pt>
                <c:pt idx="179">
                  <c:v>70.111999999999995</c:v>
                </c:pt>
                <c:pt idx="180">
                  <c:v>71.546000000000006</c:v>
                </c:pt>
                <c:pt idx="181">
                  <c:v>73.483999999999995</c:v>
                </c:pt>
                <c:pt idx="182">
                  <c:v>74.067999999999998</c:v>
                </c:pt>
                <c:pt idx="183">
                  <c:v>73.344999999999999</c:v>
                </c:pt>
                <c:pt idx="184">
                  <c:v>73.188000000000002</c:v>
                </c:pt>
                <c:pt idx="185">
                  <c:v>69.683999999999997</c:v>
                </c:pt>
                <c:pt idx="186">
                  <c:v>72.75</c:v>
                </c:pt>
                <c:pt idx="187">
                  <c:v>69.5</c:v>
                </c:pt>
                <c:pt idx="188">
                  <c:v>68.334000000000003</c:v>
                </c:pt>
                <c:pt idx="189">
                  <c:v>65.048000000000002</c:v>
                </c:pt>
                <c:pt idx="190">
                  <c:v>67.59</c:v>
                </c:pt>
                <c:pt idx="191">
                  <c:v>69.150000000000006</c:v>
                </c:pt>
                <c:pt idx="192">
                  <c:v>68.982500000000002</c:v>
                </c:pt>
                <c:pt idx="193">
                  <c:v>71.688000000000002</c:v>
                </c:pt>
                <c:pt idx="194">
                  <c:v>72.180000000000007</c:v>
                </c:pt>
                <c:pt idx="195">
                  <c:v>75.453999999999994</c:v>
                </c:pt>
                <c:pt idx="196">
                  <c:v>78.504000000000005</c:v>
                </c:pt>
                <c:pt idx="197">
                  <c:v>81.176000000000002</c:v>
                </c:pt>
                <c:pt idx="198">
                  <c:v>83.475999999999999</c:v>
                </c:pt>
                <c:pt idx="199">
                  <c:v>83.843999999999994</c:v>
                </c:pt>
                <c:pt idx="200">
                  <c:v>81.787999999999997</c:v>
                </c:pt>
                <c:pt idx="201">
                  <c:v>81.93</c:v>
                </c:pt>
                <c:pt idx="202">
                  <c:v>78.992000000000004</c:v>
                </c:pt>
                <c:pt idx="203">
                  <c:v>77.793333333333337</c:v>
                </c:pt>
                <c:pt idx="204">
                  <c:v>66.89</c:v>
                </c:pt>
                <c:pt idx="205">
                  <c:v>71.313999999999993</c:v>
                </c:pt>
                <c:pt idx="206">
                  <c:v>71.183999999999997</c:v>
                </c:pt>
                <c:pt idx="207">
                  <c:v>71.625</c:v>
                </c:pt>
                <c:pt idx="208">
                  <c:v>76.048000000000002</c:v>
                </c:pt>
                <c:pt idx="209">
                  <c:v>77.858000000000004</c:v>
                </c:pt>
                <c:pt idx="210">
                  <c:v>81.516000000000005</c:v>
                </c:pt>
                <c:pt idx="211">
                  <c:v>85.927499999999995</c:v>
                </c:pt>
                <c:pt idx="212">
                  <c:v>86.94</c:v>
                </c:pt>
                <c:pt idx="213">
                  <c:v>89.596000000000004</c:v>
                </c:pt>
                <c:pt idx="214">
                  <c:v>90.614000000000004</c:v>
                </c:pt>
                <c:pt idx="215">
                  <c:v>92.891999999999996</c:v>
                </c:pt>
                <c:pt idx="216">
                  <c:v>92.174999999999997</c:v>
                </c:pt>
                <c:pt idx="217">
                  <c:v>106.798</c:v>
                </c:pt>
                <c:pt idx="218">
                  <c:v>113.39</c:v>
                </c:pt>
                <c:pt idx="219">
                  <c:v>100.43</c:v>
                </c:pt>
                <c:pt idx="220">
                  <c:v>113.69199999999999</c:v>
                </c:pt>
                <c:pt idx="221">
                  <c:v>103.892</c:v>
                </c:pt>
                <c:pt idx="222">
                  <c:v>99.212000000000003</c:v>
                </c:pt>
                <c:pt idx="223">
                  <c:v>101.46</c:v>
                </c:pt>
                <c:pt idx="224">
                  <c:v>104.018</c:v>
                </c:pt>
                <c:pt idx="225">
                  <c:v>102.848</c:v>
                </c:pt>
                <c:pt idx="226">
                  <c:v>106.688</c:v>
                </c:pt>
                <c:pt idx="227">
                  <c:v>104.998</c:v>
                </c:pt>
                <c:pt idx="228">
                  <c:v>112.178</c:v>
                </c:pt>
                <c:pt idx="229">
                  <c:v>113.38</c:v>
                </c:pt>
                <c:pt idx="230" formatCode="General">
                  <c:v>#N/A</c:v>
                </c:pt>
              </c:numCache>
            </c:numRef>
          </c:val>
          <c:smooth val="0"/>
          <c:extLst>
            <c:ext xmlns:c16="http://schemas.microsoft.com/office/drawing/2014/chart" uri="{C3380CC4-5D6E-409C-BE32-E72D297353CC}">
              <c16:uniqueId val="{00000000-8F06-A241-BCD8-9A44C4DC63E8}"/>
            </c:ext>
          </c:extLst>
        </c:ser>
        <c:dLbls>
          <c:showLegendKey val="0"/>
          <c:showVal val="0"/>
          <c:showCatName val="0"/>
          <c:showSerName val="0"/>
          <c:showPercent val="0"/>
          <c:showBubbleSize val="0"/>
        </c:dLbls>
        <c:smooth val="0"/>
        <c:axId val="1394341471"/>
        <c:axId val="1364386991"/>
      </c:lineChart>
      <c:dateAx>
        <c:axId val="1394341471"/>
        <c:scaling>
          <c:orientation val="minMax"/>
        </c:scaling>
        <c:delete val="0"/>
        <c:axPos val="b"/>
        <c:numFmt formatCode="yyyy\-mm\-d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64386991"/>
        <c:crosses val="autoZero"/>
        <c:auto val="1"/>
        <c:lblOffset val="100"/>
        <c:baseTimeUnit val="days"/>
      </c:dateAx>
      <c:valAx>
        <c:axId val="1364386991"/>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943414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Sheet5!$G$1</c:f>
              <c:strCache>
                <c:ptCount val="1"/>
                <c:pt idx="0">
                  <c:v>Spending</c:v>
                </c:pt>
              </c:strCache>
            </c:strRef>
          </c:tx>
          <c:spPr>
            <a:ln w="34925" cap="rnd">
              <a:solidFill>
                <a:srgbClr val="0432FF"/>
              </a:solidFill>
              <a:round/>
            </a:ln>
            <a:effectLst/>
          </c:spPr>
          <c:marker>
            <c:symbol val="none"/>
          </c:marker>
          <c:cat>
            <c:numRef>
              <c:f>Sheet5!$F$2:$F$667</c:f>
              <c:numCache>
                <c:formatCode>m/d/yy</c:formatCode>
                <c:ptCount val="666"/>
                <c:pt idx="0">
                  <c:v>43843</c:v>
                </c:pt>
                <c:pt idx="1">
                  <c:v>43844</c:v>
                </c:pt>
                <c:pt idx="2">
                  <c:v>43845</c:v>
                </c:pt>
                <c:pt idx="3">
                  <c:v>43846</c:v>
                </c:pt>
                <c:pt idx="4">
                  <c:v>43847</c:v>
                </c:pt>
                <c:pt idx="5">
                  <c:v>43848</c:v>
                </c:pt>
                <c:pt idx="6">
                  <c:v>43849</c:v>
                </c:pt>
                <c:pt idx="7">
                  <c:v>43850</c:v>
                </c:pt>
                <c:pt idx="8">
                  <c:v>43851</c:v>
                </c:pt>
                <c:pt idx="9">
                  <c:v>43852</c:v>
                </c:pt>
                <c:pt idx="10">
                  <c:v>43853</c:v>
                </c:pt>
                <c:pt idx="11">
                  <c:v>43854</c:v>
                </c:pt>
                <c:pt idx="12">
                  <c:v>43855</c:v>
                </c:pt>
                <c:pt idx="13">
                  <c:v>43856</c:v>
                </c:pt>
                <c:pt idx="14">
                  <c:v>43857</c:v>
                </c:pt>
                <c:pt idx="15">
                  <c:v>43858</c:v>
                </c:pt>
                <c:pt idx="16">
                  <c:v>43859</c:v>
                </c:pt>
                <c:pt idx="17">
                  <c:v>43860</c:v>
                </c:pt>
                <c:pt idx="18">
                  <c:v>43861</c:v>
                </c:pt>
                <c:pt idx="19">
                  <c:v>43862</c:v>
                </c:pt>
                <c:pt idx="20">
                  <c:v>43863</c:v>
                </c:pt>
                <c:pt idx="21">
                  <c:v>43864</c:v>
                </c:pt>
                <c:pt idx="22">
                  <c:v>43865</c:v>
                </c:pt>
                <c:pt idx="23">
                  <c:v>43866</c:v>
                </c:pt>
                <c:pt idx="24">
                  <c:v>43867</c:v>
                </c:pt>
                <c:pt idx="25">
                  <c:v>43868</c:v>
                </c:pt>
                <c:pt idx="26">
                  <c:v>43869</c:v>
                </c:pt>
                <c:pt idx="27">
                  <c:v>43870</c:v>
                </c:pt>
                <c:pt idx="28">
                  <c:v>43871</c:v>
                </c:pt>
                <c:pt idx="29">
                  <c:v>43872</c:v>
                </c:pt>
                <c:pt idx="30">
                  <c:v>43873</c:v>
                </c:pt>
                <c:pt idx="31">
                  <c:v>43874</c:v>
                </c:pt>
                <c:pt idx="32">
                  <c:v>43875</c:v>
                </c:pt>
                <c:pt idx="33">
                  <c:v>43876</c:v>
                </c:pt>
                <c:pt idx="34">
                  <c:v>43877</c:v>
                </c:pt>
                <c:pt idx="35">
                  <c:v>43878</c:v>
                </c:pt>
                <c:pt idx="36">
                  <c:v>43879</c:v>
                </c:pt>
                <c:pt idx="37">
                  <c:v>43880</c:v>
                </c:pt>
                <c:pt idx="38">
                  <c:v>43881</c:v>
                </c:pt>
                <c:pt idx="39">
                  <c:v>43882</c:v>
                </c:pt>
                <c:pt idx="40">
                  <c:v>43883</c:v>
                </c:pt>
                <c:pt idx="41">
                  <c:v>43884</c:v>
                </c:pt>
                <c:pt idx="42">
                  <c:v>43885</c:v>
                </c:pt>
                <c:pt idx="43">
                  <c:v>43886</c:v>
                </c:pt>
                <c:pt idx="44">
                  <c:v>43887</c:v>
                </c:pt>
                <c:pt idx="45">
                  <c:v>43888</c:v>
                </c:pt>
                <c:pt idx="46">
                  <c:v>43889</c:v>
                </c:pt>
                <c:pt idx="47">
                  <c:v>43890</c:v>
                </c:pt>
                <c:pt idx="48">
                  <c:v>43891</c:v>
                </c:pt>
                <c:pt idx="49">
                  <c:v>43892</c:v>
                </c:pt>
                <c:pt idx="50">
                  <c:v>43893</c:v>
                </c:pt>
                <c:pt idx="51">
                  <c:v>43894</c:v>
                </c:pt>
                <c:pt idx="52">
                  <c:v>43895</c:v>
                </c:pt>
                <c:pt idx="53">
                  <c:v>43896</c:v>
                </c:pt>
                <c:pt idx="54">
                  <c:v>43897</c:v>
                </c:pt>
                <c:pt idx="55">
                  <c:v>43898</c:v>
                </c:pt>
                <c:pt idx="56">
                  <c:v>43899</c:v>
                </c:pt>
                <c:pt idx="57">
                  <c:v>43900</c:v>
                </c:pt>
                <c:pt idx="58">
                  <c:v>43901</c:v>
                </c:pt>
                <c:pt idx="59">
                  <c:v>43902</c:v>
                </c:pt>
                <c:pt idx="60">
                  <c:v>43903</c:v>
                </c:pt>
                <c:pt idx="61">
                  <c:v>43904</c:v>
                </c:pt>
                <c:pt idx="62">
                  <c:v>43905</c:v>
                </c:pt>
                <c:pt idx="63">
                  <c:v>43906</c:v>
                </c:pt>
                <c:pt idx="64">
                  <c:v>43907</c:v>
                </c:pt>
                <c:pt idx="65">
                  <c:v>43908</c:v>
                </c:pt>
                <c:pt idx="66">
                  <c:v>43909</c:v>
                </c:pt>
                <c:pt idx="67">
                  <c:v>43910</c:v>
                </c:pt>
                <c:pt idx="68">
                  <c:v>43911</c:v>
                </c:pt>
                <c:pt idx="69">
                  <c:v>43912</c:v>
                </c:pt>
                <c:pt idx="70">
                  <c:v>43913</c:v>
                </c:pt>
                <c:pt idx="71">
                  <c:v>43914</c:v>
                </c:pt>
                <c:pt idx="72">
                  <c:v>43915</c:v>
                </c:pt>
                <c:pt idx="73">
                  <c:v>43916</c:v>
                </c:pt>
                <c:pt idx="74">
                  <c:v>43917</c:v>
                </c:pt>
                <c:pt idx="75">
                  <c:v>43918</c:v>
                </c:pt>
                <c:pt idx="76">
                  <c:v>43919</c:v>
                </c:pt>
                <c:pt idx="77">
                  <c:v>43920</c:v>
                </c:pt>
                <c:pt idx="78">
                  <c:v>43921</c:v>
                </c:pt>
                <c:pt idx="79">
                  <c:v>43922</c:v>
                </c:pt>
                <c:pt idx="80">
                  <c:v>43923</c:v>
                </c:pt>
                <c:pt idx="81">
                  <c:v>43924</c:v>
                </c:pt>
                <c:pt idx="82">
                  <c:v>43925</c:v>
                </c:pt>
                <c:pt idx="83">
                  <c:v>43926</c:v>
                </c:pt>
                <c:pt idx="84">
                  <c:v>43927</c:v>
                </c:pt>
                <c:pt idx="85">
                  <c:v>43928</c:v>
                </c:pt>
                <c:pt idx="86">
                  <c:v>43929</c:v>
                </c:pt>
                <c:pt idx="87">
                  <c:v>43930</c:v>
                </c:pt>
                <c:pt idx="88">
                  <c:v>43931</c:v>
                </c:pt>
                <c:pt idx="89">
                  <c:v>43932</c:v>
                </c:pt>
                <c:pt idx="90">
                  <c:v>43933</c:v>
                </c:pt>
                <c:pt idx="91">
                  <c:v>43934</c:v>
                </c:pt>
                <c:pt idx="92">
                  <c:v>43935</c:v>
                </c:pt>
                <c:pt idx="93">
                  <c:v>43936</c:v>
                </c:pt>
                <c:pt idx="94">
                  <c:v>43937</c:v>
                </c:pt>
                <c:pt idx="95">
                  <c:v>43938</c:v>
                </c:pt>
                <c:pt idx="96">
                  <c:v>43939</c:v>
                </c:pt>
                <c:pt idx="97">
                  <c:v>43940</c:v>
                </c:pt>
                <c:pt idx="98">
                  <c:v>43941</c:v>
                </c:pt>
                <c:pt idx="99">
                  <c:v>43942</c:v>
                </c:pt>
                <c:pt idx="100">
                  <c:v>43943</c:v>
                </c:pt>
                <c:pt idx="101">
                  <c:v>43944</c:v>
                </c:pt>
                <c:pt idx="102">
                  <c:v>43945</c:v>
                </c:pt>
                <c:pt idx="103">
                  <c:v>43946</c:v>
                </c:pt>
                <c:pt idx="104">
                  <c:v>43947</c:v>
                </c:pt>
                <c:pt idx="105">
                  <c:v>43948</c:v>
                </c:pt>
                <c:pt idx="106">
                  <c:v>43949</c:v>
                </c:pt>
                <c:pt idx="107">
                  <c:v>43950</c:v>
                </c:pt>
                <c:pt idx="108">
                  <c:v>43951</c:v>
                </c:pt>
                <c:pt idx="109">
                  <c:v>43952</c:v>
                </c:pt>
                <c:pt idx="110">
                  <c:v>43953</c:v>
                </c:pt>
                <c:pt idx="111">
                  <c:v>43954</c:v>
                </c:pt>
                <c:pt idx="112">
                  <c:v>43955</c:v>
                </c:pt>
                <c:pt idx="113">
                  <c:v>43956</c:v>
                </c:pt>
                <c:pt idx="114">
                  <c:v>43957</c:v>
                </c:pt>
                <c:pt idx="115">
                  <c:v>43958</c:v>
                </c:pt>
                <c:pt idx="116">
                  <c:v>43959</c:v>
                </c:pt>
                <c:pt idx="117">
                  <c:v>43960</c:v>
                </c:pt>
                <c:pt idx="118">
                  <c:v>43961</c:v>
                </c:pt>
                <c:pt idx="119">
                  <c:v>43962</c:v>
                </c:pt>
                <c:pt idx="120">
                  <c:v>43963</c:v>
                </c:pt>
                <c:pt idx="121">
                  <c:v>43964</c:v>
                </c:pt>
                <c:pt idx="122">
                  <c:v>43965</c:v>
                </c:pt>
                <c:pt idx="123">
                  <c:v>43966</c:v>
                </c:pt>
                <c:pt idx="124">
                  <c:v>43967</c:v>
                </c:pt>
                <c:pt idx="125">
                  <c:v>43968</c:v>
                </c:pt>
                <c:pt idx="126">
                  <c:v>43969</c:v>
                </c:pt>
                <c:pt idx="127">
                  <c:v>43970</c:v>
                </c:pt>
                <c:pt idx="128">
                  <c:v>43971</c:v>
                </c:pt>
                <c:pt idx="129">
                  <c:v>43972</c:v>
                </c:pt>
                <c:pt idx="130">
                  <c:v>43973</c:v>
                </c:pt>
                <c:pt idx="131">
                  <c:v>43974</c:v>
                </c:pt>
                <c:pt idx="132">
                  <c:v>43975</c:v>
                </c:pt>
                <c:pt idx="133">
                  <c:v>43976</c:v>
                </c:pt>
                <c:pt idx="134">
                  <c:v>43977</c:v>
                </c:pt>
                <c:pt idx="135">
                  <c:v>43978</c:v>
                </c:pt>
                <c:pt idx="136">
                  <c:v>43979</c:v>
                </c:pt>
                <c:pt idx="137">
                  <c:v>43980</c:v>
                </c:pt>
                <c:pt idx="138">
                  <c:v>43981</c:v>
                </c:pt>
                <c:pt idx="139">
                  <c:v>43982</c:v>
                </c:pt>
                <c:pt idx="140">
                  <c:v>43983</c:v>
                </c:pt>
                <c:pt idx="141">
                  <c:v>43984</c:v>
                </c:pt>
                <c:pt idx="142">
                  <c:v>43985</c:v>
                </c:pt>
                <c:pt idx="143">
                  <c:v>43986</c:v>
                </c:pt>
                <c:pt idx="144">
                  <c:v>43987</c:v>
                </c:pt>
                <c:pt idx="145">
                  <c:v>43988</c:v>
                </c:pt>
                <c:pt idx="146">
                  <c:v>43989</c:v>
                </c:pt>
                <c:pt idx="147">
                  <c:v>43990</c:v>
                </c:pt>
                <c:pt idx="148">
                  <c:v>43991</c:v>
                </c:pt>
                <c:pt idx="149">
                  <c:v>43992</c:v>
                </c:pt>
                <c:pt idx="150">
                  <c:v>43993</c:v>
                </c:pt>
                <c:pt idx="151">
                  <c:v>43994</c:v>
                </c:pt>
                <c:pt idx="152">
                  <c:v>43995</c:v>
                </c:pt>
                <c:pt idx="153">
                  <c:v>43996</c:v>
                </c:pt>
                <c:pt idx="154">
                  <c:v>43997</c:v>
                </c:pt>
                <c:pt idx="155">
                  <c:v>43998</c:v>
                </c:pt>
                <c:pt idx="156">
                  <c:v>43999</c:v>
                </c:pt>
                <c:pt idx="157">
                  <c:v>44000</c:v>
                </c:pt>
                <c:pt idx="158">
                  <c:v>44001</c:v>
                </c:pt>
                <c:pt idx="159">
                  <c:v>44002</c:v>
                </c:pt>
                <c:pt idx="160">
                  <c:v>44003</c:v>
                </c:pt>
                <c:pt idx="161">
                  <c:v>44004</c:v>
                </c:pt>
                <c:pt idx="162">
                  <c:v>44005</c:v>
                </c:pt>
                <c:pt idx="163">
                  <c:v>44006</c:v>
                </c:pt>
                <c:pt idx="164">
                  <c:v>44007</c:v>
                </c:pt>
                <c:pt idx="165">
                  <c:v>44008</c:v>
                </c:pt>
                <c:pt idx="166">
                  <c:v>44009</c:v>
                </c:pt>
                <c:pt idx="167">
                  <c:v>44010</c:v>
                </c:pt>
                <c:pt idx="168">
                  <c:v>44011</c:v>
                </c:pt>
                <c:pt idx="169">
                  <c:v>44012</c:v>
                </c:pt>
                <c:pt idx="170">
                  <c:v>44013</c:v>
                </c:pt>
                <c:pt idx="171">
                  <c:v>44014</c:v>
                </c:pt>
                <c:pt idx="172">
                  <c:v>44015</c:v>
                </c:pt>
                <c:pt idx="173">
                  <c:v>44016</c:v>
                </c:pt>
                <c:pt idx="174">
                  <c:v>44017</c:v>
                </c:pt>
                <c:pt idx="175">
                  <c:v>44018</c:v>
                </c:pt>
                <c:pt idx="176">
                  <c:v>44019</c:v>
                </c:pt>
                <c:pt idx="177">
                  <c:v>44020</c:v>
                </c:pt>
                <c:pt idx="178">
                  <c:v>44021</c:v>
                </c:pt>
                <c:pt idx="179">
                  <c:v>44022</c:v>
                </c:pt>
                <c:pt idx="180">
                  <c:v>44023</c:v>
                </c:pt>
                <c:pt idx="181">
                  <c:v>44024</c:v>
                </c:pt>
                <c:pt idx="182">
                  <c:v>44025</c:v>
                </c:pt>
                <c:pt idx="183">
                  <c:v>44026</c:v>
                </c:pt>
                <c:pt idx="184">
                  <c:v>44027</c:v>
                </c:pt>
                <c:pt idx="185">
                  <c:v>44028</c:v>
                </c:pt>
                <c:pt idx="186">
                  <c:v>44029</c:v>
                </c:pt>
                <c:pt idx="187">
                  <c:v>44030</c:v>
                </c:pt>
                <c:pt idx="188">
                  <c:v>44031</c:v>
                </c:pt>
                <c:pt idx="189">
                  <c:v>44032</c:v>
                </c:pt>
                <c:pt idx="190">
                  <c:v>44033</c:v>
                </c:pt>
                <c:pt idx="191">
                  <c:v>44034</c:v>
                </c:pt>
                <c:pt idx="192">
                  <c:v>44035</c:v>
                </c:pt>
                <c:pt idx="193">
                  <c:v>44036</c:v>
                </c:pt>
                <c:pt idx="194">
                  <c:v>44037</c:v>
                </c:pt>
                <c:pt idx="195">
                  <c:v>44038</c:v>
                </c:pt>
                <c:pt idx="196">
                  <c:v>44039</c:v>
                </c:pt>
                <c:pt idx="197">
                  <c:v>44040</c:v>
                </c:pt>
                <c:pt idx="198">
                  <c:v>44041</c:v>
                </c:pt>
                <c:pt idx="199">
                  <c:v>44042</c:v>
                </c:pt>
                <c:pt idx="200">
                  <c:v>44043</c:v>
                </c:pt>
                <c:pt idx="201">
                  <c:v>44044</c:v>
                </c:pt>
                <c:pt idx="202">
                  <c:v>44045</c:v>
                </c:pt>
                <c:pt idx="203">
                  <c:v>44046</c:v>
                </c:pt>
                <c:pt idx="204">
                  <c:v>44047</c:v>
                </c:pt>
                <c:pt idx="205">
                  <c:v>44048</c:v>
                </c:pt>
                <c:pt idx="206">
                  <c:v>44049</c:v>
                </c:pt>
                <c:pt idx="207">
                  <c:v>44050</c:v>
                </c:pt>
                <c:pt idx="208">
                  <c:v>44051</c:v>
                </c:pt>
                <c:pt idx="209">
                  <c:v>44052</c:v>
                </c:pt>
                <c:pt idx="210">
                  <c:v>44053</c:v>
                </c:pt>
                <c:pt idx="211">
                  <c:v>44054</c:v>
                </c:pt>
                <c:pt idx="212">
                  <c:v>44055</c:v>
                </c:pt>
                <c:pt idx="213">
                  <c:v>44056</c:v>
                </c:pt>
                <c:pt idx="214">
                  <c:v>44057</c:v>
                </c:pt>
                <c:pt idx="215">
                  <c:v>44058</c:v>
                </c:pt>
                <c:pt idx="216">
                  <c:v>44059</c:v>
                </c:pt>
                <c:pt idx="217">
                  <c:v>44060</c:v>
                </c:pt>
                <c:pt idx="218">
                  <c:v>44061</c:v>
                </c:pt>
                <c:pt idx="219">
                  <c:v>44062</c:v>
                </c:pt>
                <c:pt idx="220">
                  <c:v>44063</c:v>
                </c:pt>
                <c:pt idx="221">
                  <c:v>44064</c:v>
                </c:pt>
                <c:pt idx="222">
                  <c:v>44065</c:v>
                </c:pt>
                <c:pt idx="223">
                  <c:v>44066</c:v>
                </c:pt>
                <c:pt idx="224">
                  <c:v>44067</c:v>
                </c:pt>
                <c:pt idx="225">
                  <c:v>44068</c:v>
                </c:pt>
                <c:pt idx="226">
                  <c:v>44069</c:v>
                </c:pt>
                <c:pt idx="227">
                  <c:v>44070</c:v>
                </c:pt>
                <c:pt idx="228">
                  <c:v>44071</c:v>
                </c:pt>
                <c:pt idx="229">
                  <c:v>44072</c:v>
                </c:pt>
                <c:pt idx="230">
                  <c:v>44073</c:v>
                </c:pt>
                <c:pt idx="231">
                  <c:v>44074</c:v>
                </c:pt>
                <c:pt idx="232">
                  <c:v>44075</c:v>
                </c:pt>
                <c:pt idx="233">
                  <c:v>44076</c:v>
                </c:pt>
                <c:pt idx="234">
                  <c:v>44077</c:v>
                </c:pt>
                <c:pt idx="235">
                  <c:v>44078</c:v>
                </c:pt>
                <c:pt idx="236">
                  <c:v>44079</c:v>
                </c:pt>
                <c:pt idx="237">
                  <c:v>44080</c:v>
                </c:pt>
                <c:pt idx="238">
                  <c:v>44081</c:v>
                </c:pt>
                <c:pt idx="239">
                  <c:v>44082</c:v>
                </c:pt>
                <c:pt idx="240">
                  <c:v>44083</c:v>
                </c:pt>
                <c:pt idx="241">
                  <c:v>44084</c:v>
                </c:pt>
                <c:pt idx="242">
                  <c:v>44085</c:v>
                </c:pt>
                <c:pt idx="243">
                  <c:v>44086</c:v>
                </c:pt>
                <c:pt idx="244">
                  <c:v>44087</c:v>
                </c:pt>
                <c:pt idx="245">
                  <c:v>44088</c:v>
                </c:pt>
                <c:pt idx="246">
                  <c:v>44089</c:v>
                </c:pt>
                <c:pt idx="247">
                  <c:v>44090</c:v>
                </c:pt>
                <c:pt idx="248">
                  <c:v>44091</c:v>
                </c:pt>
                <c:pt idx="249">
                  <c:v>44092</c:v>
                </c:pt>
                <c:pt idx="250">
                  <c:v>44093</c:v>
                </c:pt>
                <c:pt idx="251">
                  <c:v>44094</c:v>
                </c:pt>
                <c:pt idx="252">
                  <c:v>44095</c:v>
                </c:pt>
                <c:pt idx="253">
                  <c:v>44096</c:v>
                </c:pt>
                <c:pt idx="254">
                  <c:v>44097</c:v>
                </c:pt>
                <c:pt idx="255">
                  <c:v>44098</c:v>
                </c:pt>
                <c:pt idx="256">
                  <c:v>44099</c:v>
                </c:pt>
                <c:pt idx="257">
                  <c:v>44100</c:v>
                </c:pt>
                <c:pt idx="258">
                  <c:v>44101</c:v>
                </c:pt>
                <c:pt idx="259">
                  <c:v>44102</c:v>
                </c:pt>
                <c:pt idx="260">
                  <c:v>44103</c:v>
                </c:pt>
                <c:pt idx="261">
                  <c:v>44104</c:v>
                </c:pt>
                <c:pt idx="262">
                  <c:v>44105</c:v>
                </c:pt>
                <c:pt idx="263">
                  <c:v>44106</c:v>
                </c:pt>
                <c:pt idx="264">
                  <c:v>44107</c:v>
                </c:pt>
                <c:pt idx="265">
                  <c:v>44108</c:v>
                </c:pt>
                <c:pt idx="266">
                  <c:v>44109</c:v>
                </c:pt>
                <c:pt idx="267">
                  <c:v>44110</c:v>
                </c:pt>
                <c:pt idx="268">
                  <c:v>44111</c:v>
                </c:pt>
                <c:pt idx="269">
                  <c:v>44112</c:v>
                </c:pt>
                <c:pt idx="270">
                  <c:v>44113</c:v>
                </c:pt>
                <c:pt idx="271">
                  <c:v>44114</c:v>
                </c:pt>
                <c:pt idx="272">
                  <c:v>44115</c:v>
                </c:pt>
                <c:pt idx="273">
                  <c:v>44116</c:v>
                </c:pt>
                <c:pt idx="274">
                  <c:v>44117</c:v>
                </c:pt>
                <c:pt idx="275">
                  <c:v>44118</c:v>
                </c:pt>
                <c:pt idx="276">
                  <c:v>44119</c:v>
                </c:pt>
                <c:pt idx="277">
                  <c:v>44120</c:v>
                </c:pt>
                <c:pt idx="278">
                  <c:v>44121</c:v>
                </c:pt>
                <c:pt idx="279">
                  <c:v>44122</c:v>
                </c:pt>
                <c:pt idx="280">
                  <c:v>44123</c:v>
                </c:pt>
                <c:pt idx="281">
                  <c:v>44124</c:v>
                </c:pt>
                <c:pt idx="282">
                  <c:v>44125</c:v>
                </c:pt>
                <c:pt idx="283">
                  <c:v>44126</c:v>
                </c:pt>
                <c:pt idx="284">
                  <c:v>44127</c:v>
                </c:pt>
                <c:pt idx="285">
                  <c:v>44128</c:v>
                </c:pt>
                <c:pt idx="286">
                  <c:v>44129</c:v>
                </c:pt>
                <c:pt idx="287">
                  <c:v>44130</c:v>
                </c:pt>
                <c:pt idx="288">
                  <c:v>44131</c:v>
                </c:pt>
                <c:pt idx="289">
                  <c:v>44132</c:v>
                </c:pt>
                <c:pt idx="290">
                  <c:v>44133</c:v>
                </c:pt>
                <c:pt idx="291">
                  <c:v>44134</c:v>
                </c:pt>
                <c:pt idx="292">
                  <c:v>44135</c:v>
                </c:pt>
                <c:pt idx="293">
                  <c:v>44136</c:v>
                </c:pt>
                <c:pt idx="294">
                  <c:v>44137</c:v>
                </c:pt>
                <c:pt idx="295">
                  <c:v>44138</c:v>
                </c:pt>
                <c:pt idx="296">
                  <c:v>44139</c:v>
                </c:pt>
                <c:pt idx="297">
                  <c:v>44140</c:v>
                </c:pt>
                <c:pt idx="298">
                  <c:v>44141</c:v>
                </c:pt>
                <c:pt idx="299">
                  <c:v>44142</c:v>
                </c:pt>
                <c:pt idx="300">
                  <c:v>44143</c:v>
                </c:pt>
                <c:pt idx="301">
                  <c:v>44144</c:v>
                </c:pt>
                <c:pt idx="302">
                  <c:v>44145</c:v>
                </c:pt>
                <c:pt idx="303">
                  <c:v>44146</c:v>
                </c:pt>
                <c:pt idx="304">
                  <c:v>44147</c:v>
                </c:pt>
                <c:pt idx="305">
                  <c:v>44148</c:v>
                </c:pt>
                <c:pt idx="306">
                  <c:v>44149</c:v>
                </c:pt>
                <c:pt idx="307">
                  <c:v>44150</c:v>
                </c:pt>
                <c:pt idx="308">
                  <c:v>44151</c:v>
                </c:pt>
                <c:pt idx="309">
                  <c:v>44152</c:v>
                </c:pt>
                <c:pt idx="310">
                  <c:v>44153</c:v>
                </c:pt>
                <c:pt idx="311">
                  <c:v>44154</c:v>
                </c:pt>
                <c:pt idx="312">
                  <c:v>44155</c:v>
                </c:pt>
                <c:pt idx="313">
                  <c:v>44156</c:v>
                </c:pt>
                <c:pt idx="314">
                  <c:v>44157</c:v>
                </c:pt>
                <c:pt idx="315">
                  <c:v>44158</c:v>
                </c:pt>
                <c:pt idx="316">
                  <c:v>44159</c:v>
                </c:pt>
                <c:pt idx="317">
                  <c:v>44160</c:v>
                </c:pt>
                <c:pt idx="318">
                  <c:v>44161</c:v>
                </c:pt>
                <c:pt idx="319">
                  <c:v>44162</c:v>
                </c:pt>
                <c:pt idx="320">
                  <c:v>44163</c:v>
                </c:pt>
                <c:pt idx="321">
                  <c:v>44164</c:v>
                </c:pt>
                <c:pt idx="322">
                  <c:v>44165</c:v>
                </c:pt>
                <c:pt idx="323">
                  <c:v>44166</c:v>
                </c:pt>
                <c:pt idx="324">
                  <c:v>44167</c:v>
                </c:pt>
                <c:pt idx="325">
                  <c:v>44168</c:v>
                </c:pt>
                <c:pt idx="326">
                  <c:v>44169</c:v>
                </c:pt>
                <c:pt idx="327">
                  <c:v>44170</c:v>
                </c:pt>
                <c:pt idx="328">
                  <c:v>44171</c:v>
                </c:pt>
                <c:pt idx="329">
                  <c:v>44172</c:v>
                </c:pt>
                <c:pt idx="330">
                  <c:v>44173</c:v>
                </c:pt>
                <c:pt idx="331">
                  <c:v>44174</c:v>
                </c:pt>
                <c:pt idx="332">
                  <c:v>44175</c:v>
                </c:pt>
                <c:pt idx="333">
                  <c:v>44176</c:v>
                </c:pt>
                <c:pt idx="334">
                  <c:v>44177</c:v>
                </c:pt>
                <c:pt idx="335">
                  <c:v>44178</c:v>
                </c:pt>
                <c:pt idx="336">
                  <c:v>44179</c:v>
                </c:pt>
                <c:pt idx="337">
                  <c:v>44180</c:v>
                </c:pt>
                <c:pt idx="338">
                  <c:v>44181</c:v>
                </c:pt>
                <c:pt idx="339">
                  <c:v>44182</c:v>
                </c:pt>
                <c:pt idx="340">
                  <c:v>44183</c:v>
                </c:pt>
                <c:pt idx="341">
                  <c:v>44184</c:v>
                </c:pt>
                <c:pt idx="342">
                  <c:v>44185</c:v>
                </c:pt>
                <c:pt idx="343">
                  <c:v>44186</c:v>
                </c:pt>
                <c:pt idx="344">
                  <c:v>44187</c:v>
                </c:pt>
                <c:pt idx="345">
                  <c:v>44188</c:v>
                </c:pt>
                <c:pt idx="346">
                  <c:v>44189</c:v>
                </c:pt>
                <c:pt idx="347">
                  <c:v>44190</c:v>
                </c:pt>
                <c:pt idx="348">
                  <c:v>44191</c:v>
                </c:pt>
                <c:pt idx="349">
                  <c:v>44192</c:v>
                </c:pt>
                <c:pt idx="350">
                  <c:v>44193</c:v>
                </c:pt>
                <c:pt idx="351">
                  <c:v>44194</c:v>
                </c:pt>
                <c:pt idx="352">
                  <c:v>44195</c:v>
                </c:pt>
                <c:pt idx="353">
                  <c:v>44196</c:v>
                </c:pt>
                <c:pt idx="354">
                  <c:v>44197</c:v>
                </c:pt>
                <c:pt idx="355">
                  <c:v>44198</c:v>
                </c:pt>
                <c:pt idx="356">
                  <c:v>44199</c:v>
                </c:pt>
                <c:pt idx="357">
                  <c:v>44200</c:v>
                </c:pt>
                <c:pt idx="358">
                  <c:v>44201</c:v>
                </c:pt>
                <c:pt idx="359">
                  <c:v>44202</c:v>
                </c:pt>
                <c:pt idx="360">
                  <c:v>44203</c:v>
                </c:pt>
                <c:pt idx="361">
                  <c:v>44204</c:v>
                </c:pt>
                <c:pt idx="362">
                  <c:v>44205</c:v>
                </c:pt>
                <c:pt idx="363">
                  <c:v>44206</c:v>
                </c:pt>
                <c:pt idx="364">
                  <c:v>44207</c:v>
                </c:pt>
                <c:pt idx="365">
                  <c:v>44208</c:v>
                </c:pt>
                <c:pt idx="366">
                  <c:v>44209</c:v>
                </c:pt>
                <c:pt idx="367">
                  <c:v>44210</c:v>
                </c:pt>
                <c:pt idx="368">
                  <c:v>44211</c:v>
                </c:pt>
                <c:pt idx="369">
                  <c:v>44212</c:v>
                </c:pt>
                <c:pt idx="370">
                  <c:v>44213</c:v>
                </c:pt>
                <c:pt idx="371">
                  <c:v>44214</c:v>
                </c:pt>
                <c:pt idx="372">
                  <c:v>44215</c:v>
                </c:pt>
                <c:pt idx="373">
                  <c:v>44216</c:v>
                </c:pt>
                <c:pt idx="374">
                  <c:v>44217</c:v>
                </c:pt>
                <c:pt idx="375">
                  <c:v>44218</c:v>
                </c:pt>
                <c:pt idx="376">
                  <c:v>44219</c:v>
                </c:pt>
                <c:pt idx="377">
                  <c:v>44220</c:v>
                </c:pt>
                <c:pt idx="378">
                  <c:v>44221</c:v>
                </c:pt>
                <c:pt idx="379">
                  <c:v>44222</c:v>
                </c:pt>
                <c:pt idx="380">
                  <c:v>44223</c:v>
                </c:pt>
                <c:pt idx="381">
                  <c:v>44224</c:v>
                </c:pt>
                <c:pt idx="382">
                  <c:v>44225</c:v>
                </c:pt>
                <c:pt idx="383">
                  <c:v>44226</c:v>
                </c:pt>
                <c:pt idx="384">
                  <c:v>44227</c:v>
                </c:pt>
                <c:pt idx="385">
                  <c:v>44228</c:v>
                </c:pt>
                <c:pt idx="386">
                  <c:v>44229</c:v>
                </c:pt>
                <c:pt idx="387">
                  <c:v>44230</c:v>
                </c:pt>
                <c:pt idx="388">
                  <c:v>44231</c:v>
                </c:pt>
                <c:pt idx="389">
                  <c:v>44232</c:v>
                </c:pt>
                <c:pt idx="390">
                  <c:v>44233</c:v>
                </c:pt>
                <c:pt idx="391">
                  <c:v>44234</c:v>
                </c:pt>
                <c:pt idx="392">
                  <c:v>44235</c:v>
                </c:pt>
                <c:pt idx="393">
                  <c:v>44236</c:v>
                </c:pt>
                <c:pt idx="394">
                  <c:v>44237</c:v>
                </c:pt>
                <c:pt idx="395">
                  <c:v>44238</c:v>
                </c:pt>
                <c:pt idx="396">
                  <c:v>44239</c:v>
                </c:pt>
                <c:pt idx="397">
                  <c:v>44240</c:v>
                </c:pt>
                <c:pt idx="398">
                  <c:v>44241</c:v>
                </c:pt>
                <c:pt idx="399">
                  <c:v>44242</c:v>
                </c:pt>
                <c:pt idx="400">
                  <c:v>44243</c:v>
                </c:pt>
                <c:pt idx="401">
                  <c:v>44244</c:v>
                </c:pt>
                <c:pt idx="402">
                  <c:v>44245</c:v>
                </c:pt>
                <c:pt idx="403">
                  <c:v>44246</c:v>
                </c:pt>
                <c:pt idx="404">
                  <c:v>44247</c:v>
                </c:pt>
                <c:pt idx="405">
                  <c:v>44248</c:v>
                </c:pt>
                <c:pt idx="406">
                  <c:v>44249</c:v>
                </c:pt>
                <c:pt idx="407">
                  <c:v>44250</c:v>
                </c:pt>
                <c:pt idx="408">
                  <c:v>44251</c:v>
                </c:pt>
                <c:pt idx="409">
                  <c:v>44252</c:v>
                </c:pt>
                <c:pt idx="410">
                  <c:v>44253</c:v>
                </c:pt>
                <c:pt idx="411">
                  <c:v>44254</c:v>
                </c:pt>
                <c:pt idx="412">
                  <c:v>44255</c:v>
                </c:pt>
                <c:pt idx="413">
                  <c:v>44256</c:v>
                </c:pt>
                <c:pt idx="414">
                  <c:v>44257</c:v>
                </c:pt>
                <c:pt idx="415">
                  <c:v>44258</c:v>
                </c:pt>
                <c:pt idx="416">
                  <c:v>44259</c:v>
                </c:pt>
                <c:pt idx="417">
                  <c:v>44260</c:v>
                </c:pt>
                <c:pt idx="418">
                  <c:v>44261</c:v>
                </c:pt>
                <c:pt idx="419">
                  <c:v>44262</c:v>
                </c:pt>
                <c:pt idx="420">
                  <c:v>44263</c:v>
                </c:pt>
                <c:pt idx="421">
                  <c:v>44264</c:v>
                </c:pt>
                <c:pt idx="422">
                  <c:v>44265</c:v>
                </c:pt>
                <c:pt idx="423">
                  <c:v>44266</c:v>
                </c:pt>
                <c:pt idx="424">
                  <c:v>44267</c:v>
                </c:pt>
                <c:pt idx="425">
                  <c:v>44268</c:v>
                </c:pt>
                <c:pt idx="426">
                  <c:v>44269</c:v>
                </c:pt>
                <c:pt idx="427">
                  <c:v>44270</c:v>
                </c:pt>
                <c:pt idx="428">
                  <c:v>44271</c:v>
                </c:pt>
                <c:pt idx="429">
                  <c:v>44272</c:v>
                </c:pt>
                <c:pt idx="430">
                  <c:v>44273</c:v>
                </c:pt>
                <c:pt idx="431">
                  <c:v>44274</c:v>
                </c:pt>
                <c:pt idx="432">
                  <c:v>44275</c:v>
                </c:pt>
                <c:pt idx="433">
                  <c:v>44276</c:v>
                </c:pt>
                <c:pt idx="434">
                  <c:v>44277</c:v>
                </c:pt>
                <c:pt idx="435">
                  <c:v>44278</c:v>
                </c:pt>
                <c:pt idx="436">
                  <c:v>44279</c:v>
                </c:pt>
                <c:pt idx="437">
                  <c:v>44280</c:v>
                </c:pt>
                <c:pt idx="438">
                  <c:v>44281</c:v>
                </c:pt>
                <c:pt idx="439">
                  <c:v>44282</c:v>
                </c:pt>
                <c:pt idx="440">
                  <c:v>44283</c:v>
                </c:pt>
                <c:pt idx="441">
                  <c:v>44284</c:v>
                </c:pt>
                <c:pt idx="442">
                  <c:v>44285</c:v>
                </c:pt>
                <c:pt idx="443">
                  <c:v>44286</c:v>
                </c:pt>
                <c:pt idx="444">
                  <c:v>44287</c:v>
                </c:pt>
                <c:pt idx="445">
                  <c:v>44288</c:v>
                </c:pt>
                <c:pt idx="446">
                  <c:v>44289</c:v>
                </c:pt>
                <c:pt idx="447">
                  <c:v>44290</c:v>
                </c:pt>
                <c:pt idx="448">
                  <c:v>44291</c:v>
                </c:pt>
                <c:pt idx="449">
                  <c:v>44292</c:v>
                </c:pt>
                <c:pt idx="450">
                  <c:v>44293</c:v>
                </c:pt>
                <c:pt idx="451">
                  <c:v>44294</c:v>
                </c:pt>
                <c:pt idx="452">
                  <c:v>44295</c:v>
                </c:pt>
                <c:pt idx="453">
                  <c:v>44296</c:v>
                </c:pt>
                <c:pt idx="454">
                  <c:v>44297</c:v>
                </c:pt>
                <c:pt idx="455">
                  <c:v>44298</c:v>
                </c:pt>
                <c:pt idx="456">
                  <c:v>44299</c:v>
                </c:pt>
                <c:pt idx="457">
                  <c:v>44300</c:v>
                </c:pt>
                <c:pt idx="458">
                  <c:v>44301</c:v>
                </c:pt>
                <c:pt idx="459">
                  <c:v>44302</c:v>
                </c:pt>
                <c:pt idx="460">
                  <c:v>44303</c:v>
                </c:pt>
                <c:pt idx="461">
                  <c:v>44304</c:v>
                </c:pt>
                <c:pt idx="462">
                  <c:v>44305</c:v>
                </c:pt>
                <c:pt idx="463">
                  <c:v>44306</c:v>
                </c:pt>
                <c:pt idx="464">
                  <c:v>44307</c:v>
                </c:pt>
                <c:pt idx="465">
                  <c:v>44308</c:v>
                </c:pt>
                <c:pt idx="466">
                  <c:v>44309</c:v>
                </c:pt>
                <c:pt idx="467">
                  <c:v>44310</c:v>
                </c:pt>
                <c:pt idx="468">
                  <c:v>44311</c:v>
                </c:pt>
                <c:pt idx="469">
                  <c:v>44312</c:v>
                </c:pt>
                <c:pt idx="470">
                  <c:v>44313</c:v>
                </c:pt>
                <c:pt idx="471">
                  <c:v>44314</c:v>
                </c:pt>
                <c:pt idx="472">
                  <c:v>44315</c:v>
                </c:pt>
                <c:pt idx="473">
                  <c:v>44316</c:v>
                </c:pt>
                <c:pt idx="474">
                  <c:v>44317</c:v>
                </c:pt>
                <c:pt idx="475">
                  <c:v>44318</c:v>
                </c:pt>
                <c:pt idx="476">
                  <c:v>44319</c:v>
                </c:pt>
                <c:pt idx="477">
                  <c:v>44320</c:v>
                </c:pt>
                <c:pt idx="478">
                  <c:v>44321</c:v>
                </c:pt>
                <c:pt idx="479">
                  <c:v>44322</c:v>
                </c:pt>
                <c:pt idx="480">
                  <c:v>44323</c:v>
                </c:pt>
                <c:pt idx="481">
                  <c:v>44324</c:v>
                </c:pt>
                <c:pt idx="482">
                  <c:v>44325</c:v>
                </c:pt>
                <c:pt idx="483">
                  <c:v>44326</c:v>
                </c:pt>
                <c:pt idx="484">
                  <c:v>44327</c:v>
                </c:pt>
                <c:pt idx="485">
                  <c:v>44328</c:v>
                </c:pt>
                <c:pt idx="486">
                  <c:v>44329</c:v>
                </c:pt>
                <c:pt idx="487">
                  <c:v>44330</c:v>
                </c:pt>
                <c:pt idx="488">
                  <c:v>44331</c:v>
                </c:pt>
                <c:pt idx="489">
                  <c:v>44332</c:v>
                </c:pt>
                <c:pt idx="490">
                  <c:v>44333</c:v>
                </c:pt>
                <c:pt idx="491">
                  <c:v>44334</c:v>
                </c:pt>
                <c:pt idx="492">
                  <c:v>44335</c:v>
                </c:pt>
                <c:pt idx="493">
                  <c:v>44336</c:v>
                </c:pt>
                <c:pt idx="494">
                  <c:v>44337</c:v>
                </c:pt>
                <c:pt idx="495">
                  <c:v>44338</c:v>
                </c:pt>
                <c:pt idx="496">
                  <c:v>44339</c:v>
                </c:pt>
                <c:pt idx="497">
                  <c:v>44340</c:v>
                </c:pt>
                <c:pt idx="498">
                  <c:v>44341</c:v>
                </c:pt>
                <c:pt idx="499">
                  <c:v>44342</c:v>
                </c:pt>
                <c:pt idx="500">
                  <c:v>44343</c:v>
                </c:pt>
                <c:pt idx="501">
                  <c:v>44344</c:v>
                </c:pt>
                <c:pt idx="502">
                  <c:v>44345</c:v>
                </c:pt>
                <c:pt idx="503">
                  <c:v>44346</c:v>
                </c:pt>
                <c:pt idx="504">
                  <c:v>44347</c:v>
                </c:pt>
                <c:pt idx="505">
                  <c:v>44348</c:v>
                </c:pt>
                <c:pt idx="506">
                  <c:v>44349</c:v>
                </c:pt>
                <c:pt idx="507">
                  <c:v>44350</c:v>
                </c:pt>
                <c:pt idx="508">
                  <c:v>44351</c:v>
                </c:pt>
                <c:pt idx="509">
                  <c:v>44352</c:v>
                </c:pt>
                <c:pt idx="510">
                  <c:v>44353</c:v>
                </c:pt>
                <c:pt idx="511">
                  <c:v>44354</c:v>
                </c:pt>
                <c:pt idx="512">
                  <c:v>44355</c:v>
                </c:pt>
                <c:pt idx="513">
                  <c:v>44356</c:v>
                </c:pt>
                <c:pt idx="514">
                  <c:v>44357</c:v>
                </c:pt>
                <c:pt idx="515">
                  <c:v>44358</c:v>
                </c:pt>
                <c:pt idx="516">
                  <c:v>44359</c:v>
                </c:pt>
                <c:pt idx="517">
                  <c:v>44360</c:v>
                </c:pt>
                <c:pt idx="518">
                  <c:v>44361</c:v>
                </c:pt>
                <c:pt idx="519">
                  <c:v>44362</c:v>
                </c:pt>
                <c:pt idx="520">
                  <c:v>44363</c:v>
                </c:pt>
                <c:pt idx="521">
                  <c:v>44364</c:v>
                </c:pt>
                <c:pt idx="522">
                  <c:v>44365</c:v>
                </c:pt>
                <c:pt idx="523">
                  <c:v>44366</c:v>
                </c:pt>
                <c:pt idx="524">
                  <c:v>44367</c:v>
                </c:pt>
                <c:pt idx="525">
                  <c:v>44368</c:v>
                </c:pt>
                <c:pt idx="526">
                  <c:v>44369</c:v>
                </c:pt>
                <c:pt idx="527">
                  <c:v>44370</c:v>
                </c:pt>
                <c:pt idx="528">
                  <c:v>44371</c:v>
                </c:pt>
                <c:pt idx="529">
                  <c:v>44372</c:v>
                </c:pt>
                <c:pt idx="530">
                  <c:v>44373</c:v>
                </c:pt>
                <c:pt idx="531">
                  <c:v>44374</c:v>
                </c:pt>
                <c:pt idx="532">
                  <c:v>44375</c:v>
                </c:pt>
                <c:pt idx="533">
                  <c:v>44376</c:v>
                </c:pt>
                <c:pt idx="534">
                  <c:v>44377</c:v>
                </c:pt>
                <c:pt idx="535">
                  <c:v>44378</c:v>
                </c:pt>
                <c:pt idx="536">
                  <c:v>44379</c:v>
                </c:pt>
                <c:pt idx="537">
                  <c:v>44380</c:v>
                </c:pt>
                <c:pt idx="538">
                  <c:v>44381</c:v>
                </c:pt>
                <c:pt idx="539">
                  <c:v>44382</c:v>
                </c:pt>
                <c:pt idx="540">
                  <c:v>44383</c:v>
                </c:pt>
                <c:pt idx="541">
                  <c:v>44384</c:v>
                </c:pt>
                <c:pt idx="542">
                  <c:v>44385</c:v>
                </c:pt>
                <c:pt idx="543">
                  <c:v>44386</c:v>
                </c:pt>
                <c:pt idx="544">
                  <c:v>44387</c:v>
                </c:pt>
                <c:pt idx="545">
                  <c:v>44388</c:v>
                </c:pt>
                <c:pt idx="546">
                  <c:v>44389</c:v>
                </c:pt>
                <c:pt idx="547">
                  <c:v>44390</c:v>
                </c:pt>
                <c:pt idx="548">
                  <c:v>44391</c:v>
                </c:pt>
                <c:pt idx="549">
                  <c:v>44392</c:v>
                </c:pt>
                <c:pt idx="550">
                  <c:v>44393</c:v>
                </c:pt>
                <c:pt idx="551">
                  <c:v>44394</c:v>
                </c:pt>
                <c:pt idx="552">
                  <c:v>44395</c:v>
                </c:pt>
                <c:pt idx="553">
                  <c:v>44396</c:v>
                </c:pt>
                <c:pt idx="554">
                  <c:v>44397</c:v>
                </c:pt>
                <c:pt idx="555">
                  <c:v>44398</c:v>
                </c:pt>
                <c:pt idx="556">
                  <c:v>44399</c:v>
                </c:pt>
                <c:pt idx="557">
                  <c:v>44400</c:v>
                </c:pt>
                <c:pt idx="558">
                  <c:v>44401</c:v>
                </c:pt>
                <c:pt idx="559">
                  <c:v>44402</c:v>
                </c:pt>
                <c:pt idx="560">
                  <c:v>44403</c:v>
                </c:pt>
                <c:pt idx="561">
                  <c:v>44404</c:v>
                </c:pt>
                <c:pt idx="562">
                  <c:v>44405</c:v>
                </c:pt>
                <c:pt idx="563">
                  <c:v>44406</c:v>
                </c:pt>
                <c:pt idx="564">
                  <c:v>44407</c:v>
                </c:pt>
                <c:pt idx="565">
                  <c:v>44408</c:v>
                </c:pt>
                <c:pt idx="566">
                  <c:v>44409</c:v>
                </c:pt>
                <c:pt idx="567">
                  <c:v>44410</c:v>
                </c:pt>
                <c:pt idx="568">
                  <c:v>44411</c:v>
                </c:pt>
                <c:pt idx="569">
                  <c:v>44412</c:v>
                </c:pt>
                <c:pt idx="570">
                  <c:v>44413</c:v>
                </c:pt>
                <c:pt idx="571">
                  <c:v>44414</c:v>
                </c:pt>
                <c:pt idx="572">
                  <c:v>44415</c:v>
                </c:pt>
                <c:pt idx="573">
                  <c:v>44416</c:v>
                </c:pt>
                <c:pt idx="574">
                  <c:v>44417</c:v>
                </c:pt>
                <c:pt idx="575">
                  <c:v>44418</c:v>
                </c:pt>
                <c:pt idx="576">
                  <c:v>44419</c:v>
                </c:pt>
                <c:pt idx="577">
                  <c:v>44420</c:v>
                </c:pt>
                <c:pt idx="578">
                  <c:v>44421</c:v>
                </c:pt>
                <c:pt idx="579">
                  <c:v>44422</c:v>
                </c:pt>
                <c:pt idx="580">
                  <c:v>44423</c:v>
                </c:pt>
                <c:pt idx="581">
                  <c:v>44424</c:v>
                </c:pt>
                <c:pt idx="582">
                  <c:v>44425</c:v>
                </c:pt>
                <c:pt idx="583">
                  <c:v>44426</c:v>
                </c:pt>
                <c:pt idx="584">
                  <c:v>44427</c:v>
                </c:pt>
                <c:pt idx="585">
                  <c:v>44428</c:v>
                </c:pt>
                <c:pt idx="586">
                  <c:v>44429</c:v>
                </c:pt>
                <c:pt idx="587">
                  <c:v>44430</c:v>
                </c:pt>
                <c:pt idx="588">
                  <c:v>44431</c:v>
                </c:pt>
                <c:pt idx="589">
                  <c:v>44432</c:v>
                </c:pt>
                <c:pt idx="590">
                  <c:v>44433</c:v>
                </c:pt>
                <c:pt idx="591">
                  <c:v>44434</c:v>
                </c:pt>
                <c:pt idx="592">
                  <c:v>44435</c:v>
                </c:pt>
                <c:pt idx="593">
                  <c:v>44436</c:v>
                </c:pt>
                <c:pt idx="594">
                  <c:v>44437</c:v>
                </c:pt>
                <c:pt idx="595">
                  <c:v>44438</c:v>
                </c:pt>
                <c:pt idx="596">
                  <c:v>44439</c:v>
                </c:pt>
                <c:pt idx="597">
                  <c:v>44440</c:v>
                </c:pt>
                <c:pt idx="598">
                  <c:v>44441</c:v>
                </c:pt>
                <c:pt idx="599">
                  <c:v>44442</c:v>
                </c:pt>
                <c:pt idx="600">
                  <c:v>44443</c:v>
                </c:pt>
                <c:pt idx="601">
                  <c:v>44444</c:v>
                </c:pt>
                <c:pt idx="602">
                  <c:v>44445</c:v>
                </c:pt>
                <c:pt idx="603">
                  <c:v>44446</c:v>
                </c:pt>
                <c:pt idx="604">
                  <c:v>44447</c:v>
                </c:pt>
                <c:pt idx="605">
                  <c:v>44448</c:v>
                </c:pt>
                <c:pt idx="606">
                  <c:v>44449</c:v>
                </c:pt>
                <c:pt idx="607">
                  <c:v>44450</c:v>
                </c:pt>
                <c:pt idx="608">
                  <c:v>44451</c:v>
                </c:pt>
                <c:pt idx="609">
                  <c:v>44452</c:v>
                </c:pt>
                <c:pt idx="610">
                  <c:v>44453</c:v>
                </c:pt>
                <c:pt idx="611">
                  <c:v>44454</c:v>
                </c:pt>
                <c:pt idx="612">
                  <c:v>44455</c:v>
                </c:pt>
                <c:pt idx="613">
                  <c:v>44456</c:v>
                </c:pt>
                <c:pt idx="614">
                  <c:v>44457</c:v>
                </c:pt>
                <c:pt idx="615">
                  <c:v>44458</c:v>
                </c:pt>
                <c:pt idx="616">
                  <c:v>44459</c:v>
                </c:pt>
                <c:pt idx="617">
                  <c:v>44460</c:v>
                </c:pt>
                <c:pt idx="618">
                  <c:v>44461</c:v>
                </c:pt>
                <c:pt idx="619">
                  <c:v>44462</c:v>
                </c:pt>
                <c:pt idx="620">
                  <c:v>44463</c:v>
                </c:pt>
                <c:pt idx="621">
                  <c:v>44464</c:v>
                </c:pt>
                <c:pt idx="622">
                  <c:v>44465</c:v>
                </c:pt>
                <c:pt idx="623">
                  <c:v>44466</c:v>
                </c:pt>
                <c:pt idx="624">
                  <c:v>44467</c:v>
                </c:pt>
                <c:pt idx="625">
                  <c:v>44468</c:v>
                </c:pt>
                <c:pt idx="626">
                  <c:v>44469</c:v>
                </c:pt>
                <c:pt idx="627">
                  <c:v>44470</c:v>
                </c:pt>
                <c:pt idx="628">
                  <c:v>44471</c:v>
                </c:pt>
                <c:pt idx="629">
                  <c:v>44472</c:v>
                </c:pt>
                <c:pt idx="630">
                  <c:v>44473</c:v>
                </c:pt>
                <c:pt idx="631">
                  <c:v>44474</c:v>
                </c:pt>
                <c:pt idx="632">
                  <c:v>44475</c:v>
                </c:pt>
                <c:pt idx="633">
                  <c:v>44476</c:v>
                </c:pt>
                <c:pt idx="634">
                  <c:v>44477</c:v>
                </c:pt>
                <c:pt idx="635">
                  <c:v>44478</c:v>
                </c:pt>
                <c:pt idx="636">
                  <c:v>44479</c:v>
                </c:pt>
                <c:pt idx="637">
                  <c:v>44480</c:v>
                </c:pt>
                <c:pt idx="638">
                  <c:v>44481</c:v>
                </c:pt>
                <c:pt idx="639">
                  <c:v>44482</c:v>
                </c:pt>
                <c:pt idx="640">
                  <c:v>44483</c:v>
                </c:pt>
                <c:pt idx="641">
                  <c:v>44484</c:v>
                </c:pt>
                <c:pt idx="642">
                  <c:v>44485</c:v>
                </c:pt>
                <c:pt idx="643">
                  <c:v>44486</c:v>
                </c:pt>
                <c:pt idx="644">
                  <c:v>44487</c:v>
                </c:pt>
                <c:pt idx="645">
                  <c:v>44488</c:v>
                </c:pt>
                <c:pt idx="646">
                  <c:v>44489</c:v>
                </c:pt>
                <c:pt idx="647">
                  <c:v>44490</c:v>
                </c:pt>
                <c:pt idx="648">
                  <c:v>44491</c:v>
                </c:pt>
                <c:pt idx="649">
                  <c:v>44492</c:v>
                </c:pt>
                <c:pt idx="650">
                  <c:v>44493</c:v>
                </c:pt>
                <c:pt idx="651">
                  <c:v>44494</c:v>
                </c:pt>
                <c:pt idx="652">
                  <c:v>44495</c:v>
                </c:pt>
                <c:pt idx="653">
                  <c:v>44496</c:v>
                </c:pt>
                <c:pt idx="654">
                  <c:v>44497</c:v>
                </c:pt>
                <c:pt idx="655">
                  <c:v>44498</c:v>
                </c:pt>
                <c:pt idx="656">
                  <c:v>44499</c:v>
                </c:pt>
                <c:pt idx="657">
                  <c:v>44500</c:v>
                </c:pt>
                <c:pt idx="658">
                  <c:v>44501</c:v>
                </c:pt>
                <c:pt idx="659">
                  <c:v>44502</c:v>
                </c:pt>
                <c:pt idx="660">
                  <c:v>44503</c:v>
                </c:pt>
                <c:pt idx="661">
                  <c:v>44504</c:v>
                </c:pt>
                <c:pt idx="662">
                  <c:v>44505</c:v>
                </c:pt>
                <c:pt idx="663">
                  <c:v>44506</c:v>
                </c:pt>
                <c:pt idx="664">
                  <c:v>44507</c:v>
                </c:pt>
                <c:pt idx="665">
                  <c:v>44514</c:v>
                </c:pt>
              </c:numCache>
            </c:numRef>
          </c:cat>
          <c:val>
            <c:numRef>
              <c:f>Sheet5!$G$2:$G$667</c:f>
              <c:numCache>
                <c:formatCode>General</c:formatCode>
                <c:ptCount val="666"/>
                <c:pt idx="0">
                  <c:v>-2.65E-3</c:v>
                </c:pt>
                <c:pt idx="1">
                  <c:v>-5.3600000000000002E-4</c:v>
                </c:pt>
                <c:pt idx="2">
                  <c:v>1.55E-2</c:v>
                </c:pt>
                <c:pt idx="3">
                  <c:v>2.3E-2</c:v>
                </c:pt>
                <c:pt idx="4">
                  <c:v>2.7799999999999999E-3</c:v>
                </c:pt>
                <c:pt idx="5">
                  <c:v>2.8600000000000001E-3</c:v>
                </c:pt>
                <c:pt idx="6">
                  <c:v>1.12E-2</c:v>
                </c:pt>
                <c:pt idx="7">
                  <c:v>2.46E-2</c:v>
                </c:pt>
                <c:pt idx="8">
                  <c:v>1.14E-2</c:v>
                </c:pt>
                <c:pt idx="9">
                  <c:v>-1.3500000000000001E-3</c:v>
                </c:pt>
                <c:pt idx="10">
                  <c:v>-1.26E-2</c:v>
                </c:pt>
                <c:pt idx="11">
                  <c:v>8.9300000000000004E-3</c:v>
                </c:pt>
                <c:pt idx="12">
                  <c:v>1.61E-2</c:v>
                </c:pt>
                <c:pt idx="13">
                  <c:v>5.3099999999999996E-3</c:v>
                </c:pt>
                <c:pt idx="14">
                  <c:v>-8.4399999999999996E-3</c:v>
                </c:pt>
                <c:pt idx="15">
                  <c:v>-1.0999999999999999E-2</c:v>
                </c:pt>
                <c:pt idx="16">
                  <c:v>-8.3700000000000007E-3</c:v>
                </c:pt>
                <c:pt idx="17">
                  <c:v>4.1000000000000003E-3</c:v>
                </c:pt>
                <c:pt idx="18">
                  <c:v>8.0599999999999995E-3</c:v>
                </c:pt>
                <c:pt idx="19">
                  <c:v>-8.2200000000000003E-4</c:v>
                </c:pt>
                <c:pt idx="20">
                  <c:v>-1.38E-2</c:v>
                </c:pt>
                <c:pt idx="21">
                  <c:v>-6.8799999999999998E-3</c:v>
                </c:pt>
                <c:pt idx="22">
                  <c:v>1.75E-3</c:v>
                </c:pt>
                <c:pt idx="23">
                  <c:v>1.32E-3</c:v>
                </c:pt>
                <c:pt idx="24">
                  <c:v>-8.1399999999999997E-3</c:v>
                </c:pt>
                <c:pt idx="25">
                  <c:v>-8.6499999999999997E-3</c:v>
                </c:pt>
                <c:pt idx="26">
                  <c:v>2.7799999999999999E-3</c:v>
                </c:pt>
                <c:pt idx="27">
                  <c:v>1.26E-2</c:v>
                </c:pt>
                <c:pt idx="28">
                  <c:v>3.65E-3</c:v>
                </c:pt>
                <c:pt idx="29">
                  <c:v>-3.7000000000000002E-3</c:v>
                </c:pt>
                <c:pt idx="30">
                  <c:v>3.6900000000000001E-3</c:v>
                </c:pt>
                <c:pt idx="31">
                  <c:v>6.3499999999999997E-3</c:v>
                </c:pt>
                <c:pt idx="32">
                  <c:v>1.6999999999999999E-3</c:v>
                </c:pt>
                <c:pt idx="33">
                  <c:v>-4.1000000000000003E-3</c:v>
                </c:pt>
                <c:pt idx="34">
                  <c:v>-1.1900000000000001E-3</c:v>
                </c:pt>
                <c:pt idx="35">
                  <c:v>6.4200000000000004E-3</c:v>
                </c:pt>
                <c:pt idx="36">
                  <c:v>7.2499999999999995E-4</c:v>
                </c:pt>
                <c:pt idx="37">
                  <c:v>-8.0699999999999999E-4</c:v>
                </c:pt>
                <c:pt idx="38">
                  <c:v>1.4599999999999999E-3</c:v>
                </c:pt>
                <c:pt idx="39">
                  <c:v>2.4399999999999999E-3</c:v>
                </c:pt>
                <c:pt idx="40">
                  <c:v>-4.9299999999999995E-4</c:v>
                </c:pt>
                <c:pt idx="41">
                  <c:v>-1.75E-4</c:v>
                </c:pt>
                <c:pt idx="42">
                  <c:v>-4.9300000000000004E-3</c:v>
                </c:pt>
                <c:pt idx="43">
                  <c:v>-1.03E-2</c:v>
                </c:pt>
                <c:pt idx="44">
                  <c:v>-1.17E-2</c:v>
                </c:pt>
                <c:pt idx="45">
                  <c:v>-1.7899999999999999E-2</c:v>
                </c:pt>
                <c:pt idx="46">
                  <c:v>-3.1399999999999997E-2</c:v>
                </c:pt>
                <c:pt idx="47">
                  <c:v>-1.5699999999999999E-2</c:v>
                </c:pt>
                <c:pt idx="48">
                  <c:v>-3.1E-2</c:v>
                </c:pt>
                <c:pt idx="49">
                  <c:v>-1.7500000000000002E-2</c:v>
                </c:pt>
                <c:pt idx="50">
                  <c:v>-1.2999999999999999E-2</c:v>
                </c:pt>
                <c:pt idx="51">
                  <c:v>-1.83E-2</c:v>
                </c:pt>
                <c:pt idx="52">
                  <c:v>-2.01E-2</c:v>
                </c:pt>
                <c:pt idx="53">
                  <c:v>-1.8100000000000002E-2</c:v>
                </c:pt>
                <c:pt idx="54">
                  <c:v>-6.8100000000000001E-3</c:v>
                </c:pt>
                <c:pt idx="55">
                  <c:v>8.8699999999999994E-3</c:v>
                </c:pt>
                <c:pt idx="56">
                  <c:v>-4.3499999999999997E-3</c:v>
                </c:pt>
                <c:pt idx="57">
                  <c:v>-1.0999999999999999E-2</c:v>
                </c:pt>
                <c:pt idx="58">
                  <c:v>-1.2699999999999999E-2</c:v>
                </c:pt>
                <c:pt idx="59">
                  <c:v>-2.1099999999999999E-3</c:v>
                </c:pt>
                <c:pt idx="60">
                  <c:v>9.58E-3</c:v>
                </c:pt>
                <c:pt idx="61">
                  <c:v>-1.6900000000000001E-5</c:v>
                </c:pt>
                <c:pt idx="62">
                  <c:v>-1.9099999999999999E-2</c:v>
                </c:pt>
                <c:pt idx="63">
                  <c:v>-1.29E-2</c:v>
                </c:pt>
                <c:pt idx="64">
                  <c:v>-2.1399999999999999E-2</c:v>
                </c:pt>
                <c:pt idx="65">
                  <c:v>-4.1200000000000001E-2</c:v>
                </c:pt>
                <c:pt idx="66">
                  <c:v>-7.0900000000000005E-2</c:v>
                </c:pt>
                <c:pt idx="67">
                  <c:v>-0.108</c:v>
                </c:pt>
                <c:pt idx="68">
                  <c:v>-0.14000000000000001</c:v>
                </c:pt>
                <c:pt idx="69">
                  <c:v>-0.16</c:v>
                </c:pt>
                <c:pt idx="70">
                  <c:v>-0.20100000000000001</c:v>
                </c:pt>
                <c:pt idx="71">
                  <c:v>-0.22700000000000001</c:v>
                </c:pt>
                <c:pt idx="72">
                  <c:v>-0.246</c:v>
                </c:pt>
                <c:pt idx="73">
                  <c:v>-0.26600000000000001</c:v>
                </c:pt>
                <c:pt idx="74">
                  <c:v>-0.29099999999999998</c:v>
                </c:pt>
                <c:pt idx="75">
                  <c:v>-0.311</c:v>
                </c:pt>
                <c:pt idx="76">
                  <c:v>-0.32500000000000001</c:v>
                </c:pt>
                <c:pt idx="77">
                  <c:v>-0.32400000000000001</c:v>
                </c:pt>
                <c:pt idx="78">
                  <c:v>-0.311</c:v>
                </c:pt>
                <c:pt idx="79">
                  <c:v>-0.30399999999999999</c:v>
                </c:pt>
                <c:pt idx="80">
                  <c:v>-0.30199999999999999</c:v>
                </c:pt>
                <c:pt idx="81">
                  <c:v>-0.29899999999999999</c:v>
                </c:pt>
                <c:pt idx="82">
                  <c:v>-0.29499999999999998</c:v>
                </c:pt>
                <c:pt idx="83">
                  <c:v>-0.28999999999999998</c:v>
                </c:pt>
                <c:pt idx="84">
                  <c:v>-0.28599999999999998</c:v>
                </c:pt>
                <c:pt idx="85">
                  <c:v>-0.29499999999999998</c:v>
                </c:pt>
                <c:pt idx="86">
                  <c:v>-0.30099999999999999</c:v>
                </c:pt>
                <c:pt idx="87">
                  <c:v>-0.30099999999999999</c:v>
                </c:pt>
                <c:pt idx="88">
                  <c:v>-0.29899999999999999</c:v>
                </c:pt>
                <c:pt idx="89">
                  <c:v>-0.29599999999999999</c:v>
                </c:pt>
                <c:pt idx="90">
                  <c:v>-0.317</c:v>
                </c:pt>
                <c:pt idx="91">
                  <c:v>-0.32400000000000001</c:v>
                </c:pt>
                <c:pt idx="92">
                  <c:v>-0.28699999999999998</c:v>
                </c:pt>
                <c:pt idx="93">
                  <c:v>-0.27</c:v>
                </c:pt>
                <c:pt idx="94">
                  <c:v>-0.26100000000000001</c:v>
                </c:pt>
                <c:pt idx="95">
                  <c:v>-0.25800000000000001</c:v>
                </c:pt>
                <c:pt idx="96">
                  <c:v>-0.255</c:v>
                </c:pt>
                <c:pt idx="97">
                  <c:v>-0.22800000000000001</c:v>
                </c:pt>
                <c:pt idx="98">
                  <c:v>-0.215</c:v>
                </c:pt>
                <c:pt idx="99">
                  <c:v>-0.21299999999999999</c:v>
                </c:pt>
                <c:pt idx="100">
                  <c:v>-0.219</c:v>
                </c:pt>
                <c:pt idx="101">
                  <c:v>-0.24</c:v>
                </c:pt>
                <c:pt idx="102">
                  <c:v>-0.23499999999999999</c:v>
                </c:pt>
                <c:pt idx="103">
                  <c:v>-0.23</c:v>
                </c:pt>
                <c:pt idx="104">
                  <c:v>-0.22700000000000001</c:v>
                </c:pt>
                <c:pt idx="105">
                  <c:v>-0.222</c:v>
                </c:pt>
                <c:pt idx="106">
                  <c:v>-0.23899999999999999</c:v>
                </c:pt>
                <c:pt idx="107">
                  <c:v>-0.23100000000000001</c:v>
                </c:pt>
                <c:pt idx="108">
                  <c:v>-0.20499999999999999</c:v>
                </c:pt>
                <c:pt idx="109">
                  <c:v>-0.19700000000000001</c:v>
                </c:pt>
                <c:pt idx="110">
                  <c:v>-0.193</c:v>
                </c:pt>
                <c:pt idx="111">
                  <c:v>-0.186</c:v>
                </c:pt>
                <c:pt idx="112">
                  <c:v>-0.17499999999999999</c:v>
                </c:pt>
                <c:pt idx="113">
                  <c:v>-0.17100000000000001</c:v>
                </c:pt>
                <c:pt idx="114">
                  <c:v>-0.17</c:v>
                </c:pt>
                <c:pt idx="115">
                  <c:v>-0.16500000000000001</c:v>
                </c:pt>
                <c:pt idx="116">
                  <c:v>-0.161</c:v>
                </c:pt>
                <c:pt idx="117">
                  <c:v>-0.15</c:v>
                </c:pt>
                <c:pt idx="118">
                  <c:v>-0.157</c:v>
                </c:pt>
                <c:pt idx="119">
                  <c:v>-0.17499999999999999</c:v>
                </c:pt>
                <c:pt idx="120">
                  <c:v>-0.17699999999999999</c:v>
                </c:pt>
                <c:pt idx="121">
                  <c:v>-0.16900000000000001</c:v>
                </c:pt>
                <c:pt idx="122">
                  <c:v>-0.16700000000000001</c:v>
                </c:pt>
                <c:pt idx="123">
                  <c:v>-0.16600000000000001</c:v>
                </c:pt>
                <c:pt idx="124">
                  <c:v>-0.16800000000000001</c:v>
                </c:pt>
                <c:pt idx="125">
                  <c:v>-0.158</c:v>
                </c:pt>
                <c:pt idx="126">
                  <c:v>-0.14000000000000001</c:v>
                </c:pt>
                <c:pt idx="127">
                  <c:v>-0.13600000000000001</c:v>
                </c:pt>
                <c:pt idx="128">
                  <c:v>-0.13600000000000001</c:v>
                </c:pt>
                <c:pt idx="129">
                  <c:v>-0.13100000000000001</c:v>
                </c:pt>
                <c:pt idx="130">
                  <c:v>-0.124</c:v>
                </c:pt>
                <c:pt idx="131">
                  <c:v>-0.126</c:v>
                </c:pt>
                <c:pt idx="132">
                  <c:v>-0.13</c:v>
                </c:pt>
                <c:pt idx="133">
                  <c:v>-0.13700000000000001</c:v>
                </c:pt>
                <c:pt idx="134">
                  <c:v>-0.13900000000000001</c:v>
                </c:pt>
                <c:pt idx="135">
                  <c:v>-0.127</c:v>
                </c:pt>
                <c:pt idx="136">
                  <c:v>-0.13</c:v>
                </c:pt>
                <c:pt idx="137">
                  <c:v>-0.14599999999999999</c:v>
                </c:pt>
                <c:pt idx="138">
                  <c:v>-0.14599999999999999</c:v>
                </c:pt>
                <c:pt idx="139">
                  <c:v>-0.14899999999999999</c:v>
                </c:pt>
                <c:pt idx="140">
                  <c:v>-0.13</c:v>
                </c:pt>
                <c:pt idx="141">
                  <c:v>-0.11700000000000001</c:v>
                </c:pt>
                <c:pt idx="142">
                  <c:v>-0.13600000000000001</c:v>
                </c:pt>
                <c:pt idx="143">
                  <c:v>-0.13300000000000001</c:v>
                </c:pt>
                <c:pt idx="144">
                  <c:v>-0.11600000000000001</c:v>
                </c:pt>
                <c:pt idx="145">
                  <c:v>-0.107</c:v>
                </c:pt>
                <c:pt idx="146">
                  <c:v>-9.3799999999999994E-2</c:v>
                </c:pt>
                <c:pt idx="147">
                  <c:v>-9.7900000000000001E-2</c:v>
                </c:pt>
                <c:pt idx="148">
                  <c:v>-0.106</c:v>
                </c:pt>
                <c:pt idx="149">
                  <c:v>-9.8799999999999999E-2</c:v>
                </c:pt>
                <c:pt idx="150">
                  <c:v>-9.5200000000000007E-2</c:v>
                </c:pt>
                <c:pt idx="151">
                  <c:v>-9.5799999999999996E-2</c:v>
                </c:pt>
                <c:pt idx="152">
                  <c:v>-9.74E-2</c:v>
                </c:pt>
                <c:pt idx="153">
                  <c:v>-0.10199999999999999</c:v>
                </c:pt>
                <c:pt idx="154">
                  <c:v>-0.10299999999999999</c:v>
                </c:pt>
                <c:pt idx="155">
                  <c:v>-8.9899999999999994E-2</c:v>
                </c:pt>
                <c:pt idx="156">
                  <c:v>-8.2100000000000006E-2</c:v>
                </c:pt>
                <c:pt idx="157">
                  <c:v>-7.5300000000000006E-2</c:v>
                </c:pt>
                <c:pt idx="158">
                  <c:v>-6.7599999999999993E-2</c:v>
                </c:pt>
                <c:pt idx="159">
                  <c:v>-5.9200000000000003E-2</c:v>
                </c:pt>
                <c:pt idx="160">
                  <c:v>-5.4699999999999999E-2</c:v>
                </c:pt>
                <c:pt idx="161">
                  <c:v>-5.67E-2</c:v>
                </c:pt>
                <c:pt idx="162">
                  <c:v>-6.7199999999999996E-2</c:v>
                </c:pt>
                <c:pt idx="163">
                  <c:v>-7.7499999999999999E-2</c:v>
                </c:pt>
                <c:pt idx="164">
                  <c:v>-9.1300000000000006E-2</c:v>
                </c:pt>
                <c:pt idx="165">
                  <c:v>-0.10100000000000001</c:v>
                </c:pt>
                <c:pt idx="166">
                  <c:v>-0.109</c:v>
                </c:pt>
                <c:pt idx="167">
                  <c:v>-0.115</c:v>
                </c:pt>
                <c:pt idx="168">
                  <c:v>-0.11</c:v>
                </c:pt>
                <c:pt idx="169">
                  <c:v>-9.74E-2</c:v>
                </c:pt>
                <c:pt idx="170">
                  <c:v>-8.9700000000000002E-2</c:v>
                </c:pt>
                <c:pt idx="171">
                  <c:v>-7.7600000000000002E-2</c:v>
                </c:pt>
                <c:pt idx="172">
                  <c:v>-9.01E-2</c:v>
                </c:pt>
                <c:pt idx="173">
                  <c:v>-6.2700000000000006E-2</c:v>
                </c:pt>
                <c:pt idx="174">
                  <c:v>-5.57E-2</c:v>
                </c:pt>
                <c:pt idx="175">
                  <c:v>-5.3699999999999998E-2</c:v>
                </c:pt>
                <c:pt idx="176">
                  <c:v>-5.5300000000000002E-2</c:v>
                </c:pt>
                <c:pt idx="177">
                  <c:v>-6.4600000000000005E-2</c:v>
                </c:pt>
                <c:pt idx="178">
                  <c:v>-7.1800000000000003E-2</c:v>
                </c:pt>
                <c:pt idx="179">
                  <c:v>-7.1800000000000003E-2</c:v>
                </c:pt>
                <c:pt idx="180">
                  <c:v>-7.2999999999999995E-2</c:v>
                </c:pt>
                <c:pt idx="181">
                  <c:v>-6.7199999999999996E-2</c:v>
                </c:pt>
                <c:pt idx="182">
                  <c:v>-7.6200000000000004E-2</c:v>
                </c:pt>
                <c:pt idx="183">
                  <c:v>-8.0500000000000002E-2</c:v>
                </c:pt>
                <c:pt idx="184">
                  <c:v>-6.88E-2</c:v>
                </c:pt>
                <c:pt idx="185">
                  <c:v>-6.5000000000000002E-2</c:v>
                </c:pt>
                <c:pt idx="186">
                  <c:v>-6.54E-2</c:v>
                </c:pt>
                <c:pt idx="187">
                  <c:v>-6.8000000000000005E-2</c:v>
                </c:pt>
                <c:pt idx="188">
                  <c:v>-6.8199999999999997E-2</c:v>
                </c:pt>
                <c:pt idx="189">
                  <c:v>-6.8400000000000002E-2</c:v>
                </c:pt>
                <c:pt idx="190">
                  <c:v>-7.2800000000000004E-2</c:v>
                </c:pt>
                <c:pt idx="191">
                  <c:v>-7.6899999999999996E-2</c:v>
                </c:pt>
                <c:pt idx="192">
                  <c:v>-7.3899999999999993E-2</c:v>
                </c:pt>
                <c:pt idx="193">
                  <c:v>-6.7000000000000004E-2</c:v>
                </c:pt>
                <c:pt idx="194">
                  <c:v>-6.5500000000000003E-2</c:v>
                </c:pt>
                <c:pt idx="195">
                  <c:v>-6.5799999999999997E-2</c:v>
                </c:pt>
                <c:pt idx="196">
                  <c:v>-6.88E-2</c:v>
                </c:pt>
                <c:pt idx="197">
                  <c:v>-7.0699999999999999E-2</c:v>
                </c:pt>
                <c:pt idx="198">
                  <c:v>-7.1199999999999999E-2</c:v>
                </c:pt>
                <c:pt idx="199">
                  <c:v>-7.5999999999999998E-2</c:v>
                </c:pt>
                <c:pt idx="200">
                  <c:v>-7.5999999999999998E-2</c:v>
                </c:pt>
                <c:pt idx="201">
                  <c:v>-7.9600000000000004E-2</c:v>
                </c:pt>
                <c:pt idx="202">
                  <c:v>-8.5000000000000006E-2</c:v>
                </c:pt>
                <c:pt idx="203">
                  <c:v>-7.5800000000000006E-2</c:v>
                </c:pt>
                <c:pt idx="204">
                  <c:v>-7.1599999999999997E-2</c:v>
                </c:pt>
                <c:pt idx="205">
                  <c:v>-7.1999999999999995E-2</c:v>
                </c:pt>
                <c:pt idx="206">
                  <c:v>-6.6400000000000001E-2</c:v>
                </c:pt>
                <c:pt idx="207">
                  <c:v>-6.4899999999999999E-2</c:v>
                </c:pt>
                <c:pt idx="208">
                  <c:v>-5.4899999999999997E-2</c:v>
                </c:pt>
                <c:pt idx="209">
                  <c:v>-4.2900000000000001E-2</c:v>
                </c:pt>
                <c:pt idx="210">
                  <c:v>-4.8000000000000001E-2</c:v>
                </c:pt>
                <c:pt idx="211">
                  <c:v>-4.8800000000000003E-2</c:v>
                </c:pt>
                <c:pt idx="212">
                  <c:v>-4.5100000000000001E-2</c:v>
                </c:pt>
                <c:pt idx="213">
                  <c:v>-4.5600000000000002E-2</c:v>
                </c:pt>
                <c:pt idx="214">
                  <c:v>-4.6300000000000001E-2</c:v>
                </c:pt>
                <c:pt idx="215">
                  <c:v>-4.9500000000000002E-2</c:v>
                </c:pt>
                <c:pt idx="216">
                  <c:v>-5.2600000000000001E-2</c:v>
                </c:pt>
                <c:pt idx="217">
                  <c:v>-5.0599999999999999E-2</c:v>
                </c:pt>
                <c:pt idx="218">
                  <c:v>-5.0500000000000003E-2</c:v>
                </c:pt>
                <c:pt idx="219">
                  <c:v>-4.8500000000000001E-2</c:v>
                </c:pt>
                <c:pt idx="220">
                  <c:v>-4.5600000000000002E-2</c:v>
                </c:pt>
                <c:pt idx="221">
                  <c:v>-4.2900000000000001E-2</c:v>
                </c:pt>
                <c:pt idx="222">
                  <c:v>-3.6200000000000003E-2</c:v>
                </c:pt>
                <c:pt idx="223">
                  <c:v>-3.3399999999999999E-2</c:v>
                </c:pt>
                <c:pt idx="224">
                  <c:v>-3.78E-2</c:v>
                </c:pt>
                <c:pt idx="225">
                  <c:v>-3.7100000000000001E-2</c:v>
                </c:pt>
                <c:pt idx="226">
                  <c:v>-3.15E-2</c:v>
                </c:pt>
                <c:pt idx="227">
                  <c:v>-2.7400000000000001E-2</c:v>
                </c:pt>
                <c:pt idx="228">
                  <c:v>-2.9899999999999999E-2</c:v>
                </c:pt>
                <c:pt idx="229">
                  <c:v>-3.4099999999999998E-2</c:v>
                </c:pt>
                <c:pt idx="230">
                  <c:v>-4.2900000000000001E-2</c:v>
                </c:pt>
                <c:pt idx="231">
                  <c:v>-3.7400000000000003E-2</c:v>
                </c:pt>
                <c:pt idx="232">
                  <c:v>-2.2700000000000001E-2</c:v>
                </c:pt>
                <c:pt idx="233">
                  <c:v>-1.52E-2</c:v>
                </c:pt>
                <c:pt idx="234">
                  <c:v>-1.0200000000000001E-2</c:v>
                </c:pt>
                <c:pt idx="235">
                  <c:v>-2.1700000000000001E-2</c:v>
                </c:pt>
                <c:pt idx="236">
                  <c:v>-1.5900000000000001E-2</c:v>
                </c:pt>
                <c:pt idx="237">
                  <c:v>-6.13E-3</c:v>
                </c:pt>
                <c:pt idx="238">
                  <c:v>-3.4000000000000002E-2</c:v>
                </c:pt>
                <c:pt idx="239">
                  <c:v>-6.4699999999999994E-2</c:v>
                </c:pt>
                <c:pt idx="240">
                  <c:v>-3.2300000000000002E-2</c:v>
                </c:pt>
                <c:pt idx="241">
                  <c:v>-3.6900000000000002E-2</c:v>
                </c:pt>
                <c:pt idx="242">
                  <c:v>-4.02E-2</c:v>
                </c:pt>
                <c:pt idx="243">
                  <c:v>-4.6300000000000001E-2</c:v>
                </c:pt>
                <c:pt idx="244">
                  <c:v>-5.7799999999999997E-2</c:v>
                </c:pt>
                <c:pt idx="245">
                  <c:v>-6.4699999999999994E-2</c:v>
                </c:pt>
                <c:pt idx="246">
                  <c:v>-5.4800000000000001E-2</c:v>
                </c:pt>
                <c:pt idx="247">
                  <c:v>-6.5500000000000003E-2</c:v>
                </c:pt>
                <c:pt idx="248">
                  <c:v>-5.8799999999999998E-2</c:v>
                </c:pt>
                <c:pt idx="249">
                  <c:v>-4.5499999999999999E-2</c:v>
                </c:pt>
                <c:pt idx="250">
                  <c:v>-3.3799999999999997E-2</c:v>
                </c:pt>
                <c:pt idx="251">
                  <c:v>-2.6100000000000002E-2</c:v>
                </c:pt>
                <c:pt idx="252">
                  <c:v>-2.5999999999999999E-2</c:v>
                </c:pt>
                <c:pt idx="253">
                  <c:v>-3.27E-2</c:v>
                </c:pt>
                <c:pt idx="254">
                  <c:v>-2.4899999999999999E-2</c:v>
                </c:pt>
                <c:pt idx="255">
                  <c:v>-2.3099999999999999E-2</c:v>
                </c:pt>
                <c:pt idx="256">
                  <c:v>-2.7099999999999999E-2</c:v>
                </c:pt>
                <c:pt idx="257">
                  <c:v>-2.9899999999999999E-2</c:v>
                </c:pt>
                <c:pt idx="258">
                  <c:v>-3.0499999999999999E-2</c:v>
                </c:pt>
                <c:pt idx="259">
                  <c:v>-3.2399999999999998E-2</c:v>
                </c:pt>
                <c:pt idx="260">
                  <c:v>-3.1699999999999999E-2</c:v>
                </c:pt>
                <c:pt idx="261">
                  <c:v>-3.6200000000000003E-2</c:v>
                </c:pt>
                <c:pt idx="262">
                  <c:v>-3.9100000000000003E-2</c:v>
                </c:pt>
                <c:pt idx="263">
                  <c:v>-3.7400000000000003E-2</c:v>
                </c:pt>
                <c:pt idx="264">
                  <c:v>-3.7499999999999999E-2</c:v>
                </c:pt>
                <c:pt idx="265">
                  <c:v>-3.5200000000000002E-2</c:v>
                </c:pt>
                <c:pt idx="266">
                  <c:v>-2.8400000000000002E-2</c:v>
                </c:pt>
                <c:pt idx="267">
                  <c:v>-2.7199999999999998E-2</c:v>
                </c:pt>
                <c:pt idx="268">
                  <c:v>-2.8799999999999999E-2</c:v>
                </c:pt>
                <c:pt idx="269">
                  <c:v>-2.4E-2</c:v>
                </c:pt>
                <c:pt idx="270">
                  <c:v>-1.7000000000000001E-2</c:v>
                </c:pt>
                <c:pt idx="271">
                  <c:v>-1.8599999999999998E-2</c:v>
                </c:pt>
                <c:pt idx="272">
                  <c:v>-2.0899999999999998E-2</c:v>
                </c:pt>
                <c:pt idx="273">
                  <c:v>-2.5399999999999999E-2</c:v>
                </c:pt>
                <c:pt idx="274">
                  <c:v>-1.8700000000000001E-2</c:v>
                </c:pt>
                <c:pt idx="275">
                  <c:v>-1.6799999999999999E-2</c:v>
                </c:pt>
                <c:pt idx="276">
                  <c:v>-1.0500000000000001E-2</c:v>
                </c:pt>
                <c:pt idx="277">
                  <c:v>-2.07E-2</c:v>
                </c:pt>
                <c:pt idx="278">
                  <c:v>-1.9599999999999999E-2</c:v>
                </c:pt>
                <c:pt idx="279">
                  <c:v>-1.61E-2</c:v>
                </c:pt>
                <c:pt idx="280">
                  <c:v>-2.06E-2</c:v>
                </c:pt>
                <c:pt idx="281">
                  <c:v>-2.3400000000000001E-2</c:v>
                </c:pt>
                <c:pt idx="282">
                  <c:v>-2.9100000000000001E-2</c:v>
                </c:pt>
                <c:pt idx="283">
                  <c:v>-2.64E-2</c:v>
                </c:pt>
                <c:pt idx="284">
                  <c:v>-2.2200000000000001E-2</c:v>
                </c:pt>
                <c:pt idx="285">
                  <c:v>-1.7600000000000001E-2</c:v>
                </c:pt>
                <c:pt idx="286">
                  <c:v>-1.83E-2</c:v>
                </c:pt>
                <c:pt idx="287">
                  <c:v>-2.41E-2</c:v>
                </c:pt>
                <c:pt idx="288">
                  <c:v>-2.41E-2</c:v>
                </c:pt>
                <c:pt idx="289">
                  <c:v>-2.5899999999999999E-2</c:v>
                </c:pt>
                <c:pt idx="290">
                  <c:v>-2.6599999999999999E-2</c:v>
                </c:pt>
                <c:pt idx="291">
                  <c:v>-2.1600000000000001E-2</c:v>
                </c:pt>
                <c:pt idx="292">
                  <c:v>-2.7799999999999998E-2</c:v>
                </c:pt>
                <c:pt idx="293">
                  <c:v>-4.2200000000000001E-2</c:v>
                </c:pt>
                <c:pt idx="294">
                  <c:v>-2.9100000000000001E-2</c:v>
                </c:pt>
                <c:pt idx="295">
                  <c:v>-3.1600000000000003E-2</c:v>
                </c:pt>
                <c:pt idx="296">
                  <c:v>-3.9399999999999998E-2</c:v>
                </c:pt>
                <c:pt idx="297">
                  <c:v>-4.3900000000000002E-2</c:v>
                </c:pt>
                <c:pt idx="298">
                  <c:v>-4.5400000000000003E-2</c:v>
                </c:pt>
                <c:pt idx="299">
                  <c:v>-3.7999999999999999E-2</c:v>
                </c:pt>
                <c:pt idx="300">
                  <c:v>-2.3900000000000001E-2</c:v>
                </c:pt>
                <c:pt idx="301">
                  <c:v>-3.4500000000000003E-2</c:v>
                </c:pt>
                <c:pt idx="302">
                  <c:v>-2.98E-2</c:v>
                </c:pt>
                <c:pt idx="303">
                  <c:v>-9.0900000000000009E-3</c:v>
                </c:pt>
                <c:pt idx="304">
                  <c:v>-1.5299999999999999E-2</c:v>
                </c:pt>
                <c:pt idx="305">
                  <c:v>-1.01E-2</c:v>
                </c:pt>
                <c:pt idx="306">
                  <c:v>-5.3699999999999998E-3</c:v>
                </c:pt>
                <c:pt idx="307">
                  <c:v>-6.2599999999999999E-3</c:v>
                </c:pt>
                <c:pt idx="308">
                  <c:v>-5.1999999999999998E-3</c:v>
                </c:pt>
                <c:pt idx="309">
                  <c:v>-7.1599999999999997E-3</c:v>
                </c:pt>
                <c:pt idx="310">
                  <c:v>5.62E-3</c:v>
                </c:pt>
                <c:pt idx="311">
                  <c:v>2.1599999999999999E-4</c:v>
                </c:pt>
                <c:pt idx="312">
                  <c:v>-1.33E-3</c:v>
                </c:pt>
                <c:pt idx="313">
                  <c:v>-3.82E-3</c:v>
                </c:pt>
                <c:pt idx="314">
                  <c:v>1.2899999999999999E-3</c:v>
                </c:pt>
                <c:pt idx="315">
                  <c:v>-5.9300000000000004E-3</c:v>
                </c:pt>
                <c:pt idx="316">
                  <c:v>-8.4399999999999996E-3</c:v>
                </c:pt>
                <c:pt idx="317">
                  <c:v>-6.1100000000000002E-2</c:v>
                </c:pt>
                <c:pt idx="318">
                  <c:v>-0.1</c:v>
                </c:pt>
                <c:pt idx="319">
                  <c:v>-0.121</c:v>
                </c:pt>
                <c:pt idx="320">
                  <c:v>-8.77E-2</c:v>
                </c:pt>
                <c:pt idx="321">
                  <c:v>-9.4600000000000004E-2</c:v>
                </c:pt>
                <c:pt idx="322">
                  <c:v>-0.14599999999999999</c:v>
                </c:pt>
                <c:pt idx="323">
                  <c:v>-6.4000000000000001E-2</c:v>
                </c:pt>
                <c:pt idx="324">
                  <c:v>-4.1099999999999998E-2</c:v>
                </c:pt>
                <c:pt idx="325">
                  <c:v>-2.2200000000000001E-2</c:v>
                </c:pt>
                <c:pt idx="326">
                  <c:v>-1.5100000000000001E-2</c:v>
                </c:pt>
                <c:pt idx="327">
                  <c:v>-5.1499999999999997E-2</c:v>
                </c:pt>
                <c:pt idx="328">
                  <c:v>-1.3299999999999999E-2</c:v>
                </c:pt>
                <c:pt idx="329">
                  <c:v>-1.0699999999999999E-2</c:v>
                </c:pt>
                <c:pt idx="330">
                  <c:v>-4.0800000000000003E-2</c:v>
                </c:pt>
                <c:pt idx="331">
                  <c:v>-4.6100000000000002E-2</c:v>
                </c:pt>
                <c:pt idx="332">
                  <c:v>-2.9499999999999998E-2</c:v>
                </c:pt>
                <c:pt idx="333">
                  <c:v>-3.0599999999999999E-2</c:v>
                </c:pt>
                <c:pt idx="334">
                  <c:v>-3.4200000000000001E-2</c:v>
                </c:pt>
                <c:pt idx="335">
                  <c:v>-4.1200000000000001E-2</c:v>
                </c:pt>
                <c:pt idx="336">
                  <c:v>-4.8399999999999999E-2</c:v>
                </c:pt>
                <c:pt idx="337">
                  <c:v>-4.1099999999999998E-2</c:v>
                </c:pt>
                <c:pt idx="338">
                  <c:v>-4.8399999999999999E-2</c:v>
                </c:pt>
                <c:pt idx="339">
                  <c:v>-6.13E-2</c:v>
                </c:pt>
                <c:pt idx="340">
                  <c:v>-6.6799999999999998E-2</c:v>
                </c:pt>
                <c:pt idx="341">
                  <c:v>-6.8000000000000005E-2</c:v>
                </c:pt>
                <c:pt idx="342">
                  <c:v>-7.6499999999999999E-2</c:v>
                </c:pt>
                <c:pt idx="343">
                  <c:v>-5.3699999999999998E-2</c:v>
                </c:pt>
                <c:pt idx="344">
                  <c:v>-3.3599999999999998E-2</c:v>
                </c:pt>
                <c:pt idx="345">
                  <c:v>-2.06E-2</c:v>
                </c:pt>
                <c:pt idx="346">
                  <c:v>2.8700000000000002E-3</c:v>
                </c:pt>
                <c:pt idx="347">
                  <c:v>2.7799999999999999E-3</c:v>
                </c:pt>
                <c:pt idx="348">
                  <c:v>1.32E-2</c:v>
                </c:pt>
                <c:pt idx="349">
                  <c:v>-3.2699999999999999E-3</c:v>
                </c:pt>
                <c:pt idx="350">
                  <c:v>3.3E-3</c:v>
                </c:pt>
                <c:pt idx="351">
                  <c:v>-5.9400000000000002E-4</c:v>
                </c:pt>
                <c:pt idx="352">
                  <c:v>-1.09E-2</c:v>
                </c:pt>
                <c:pt idx="353">
                  <c:v>-6.77E-3</c:v>
                </c:pt>
                <c:pt idx="354">
                  <c:v>-3.9800000000000002E-2</c:v>
                </c:pt>
                <c:pt idx="355">
                  <c:v>-5.0500000000000003E-2</c:v>
                </c:pt>
                <c:pt idx="356">
                  <c:v>-1.14E-2</c:v>
                </c:pt>
                <c:pt idx="357">
                  <c:v>-2.1399999999999999E-2</c:v>
                </c:pt>
                <c:pt idx="358">
                  <c:v>-4.3900000000000002E-2</c:v>
                </c:pt>
                <c:pt idx="359">
                  <c:v>2.7599999999999999E-3</c:v>
                </c:pt>
                <c:pt idx="360">
                  <c:v>2.86E-2</c:v>
                </c:pt>
                <c:pt idx="361">
                  <c:v>2.7199999999999998E-2</c:v>
                </c:pt>
                <c:pt idx="362">
                  <c:v>6.4699999999999994E-2</c:v>
                </c:pt>
                <c:pt idx="363">
                  <c:v>9.1200000000000003E-2</c:v>
                </c:pt>
                <c:pt idx="364">
                  <c:v>6.9000000000000006E-2</c:v>
                </c:pt>
                <c:pt idx="365">
                  <c:v>5.4100000000000002E-2</c:v>
                </c:pt>
                <c:pt idx="366">
                  <c:v>5.9400000000000001E-2</c:v>
                </c:pt>
                <c:pt idx="367">
                  <c:v>6.7799999999999999E-2</c:v>
                </c:pt>
                <c:pt idx="368">
                  <c:v>0.08</c:v>
                </c:pt>
                <c:pt idx="369">
                  <c:v>8.3500000000000005E-2</c:v>
                </c:pt>
                <c:pt idx="370">
                  <c:v>6.4600000000000005E-2</c:v>
                </c:pt>
                <c:pt idx="371">
                  <c:v>5.0999999999999997E-2</c:v>
                </c:pt>
                <c:pt idx="372">
                  <c:v>5.9400000000000001E-2</c:v>
                </c:pt>
                <c:pt idx="373">
                  <c:v>6.1400000000000003E-2</c:v>
                </c:pt>
                <c:pt idx="374">
                  <c:v>7.1499999999999994E-2</c:v>
                </c:pt>
                <c:pt idx="375">
                  <c:v>4.0300000000000002E-2</c:v>
                </c:pt>
                <c:pt idx="376">
                  <c:v>2.9000000000000001E-2</c:v>
                </c:pt>
                <c:pt idx="377">
                  <c:v>4.6699999999999998E-2</c:v>
                </c:pt>
                <c:pt idx="378">
                  <c:v>3.7699999999999997E-2</c:v>
                </c:pt>
                <c:pt idx="379">
                  <c:v>1.5900000000000001E-2</c:v>
                </c:pt>
                <c:pt idx="380">
                  <c:v>-4.6299999999999996E-3</c:v>
                </c:pt>
                <c:pt idx="381">
                  <c:v>-5.2399999999999999E-3</c:v>
                </c:pt>
                <c:pt idx="382">
                  <c:v>5.0000000000000001E-3</c:v>
                </c:pt>
                <c:pt idx="383">
                  <c:v>1.8599999999999998E-2</c:v>
                </c:pt>
                <c:pt idx="384">
                  <c:v>6.1999999999999998E-3</c:v>
                </c:pt>
                <c:pt idx="385">
                  <c:v>4.96E-3</c:v>
                </c:pt>
                <c:pt idx="386">
                  <c:v>1.5699999999999999E-2</c:v>
                </c:pt>
                <c:pt idx="387">
                  <c:v>4.1799999999999997E-2</c:v>
                </c:pt>
                <c:pt idx="388">
                  <c:v>6.4500000000000002E-2</c:v>
                </c:pt>
                <c:pt idx="389">
                  <c:v>7.5800000000000006E-2</c:v>
                </c:pt>
                <c:pt idx="390">
                  <c:v>8.6499999999999994E-2</c:v>
                </c:pt>
                <c:pt idx="391">
                  <c:v>0.106</c:v>
                </c:pt>
                <c:pt idx="392">
                  <c:v>0.109</c:v>
                </c:pt>
                <c:pt idx="393">
                  <c:v>0.107</c:v>
                </c:pt>
                <c:pt idx="394">
                  <c:v>8.8800000000000004E-2</c:v>
                </c:pt>
                <c:pt idx="395">
                  <c:v>6.7599999999999993E-2</c:v>
                </c:pt>
                <c:pt idx="396">
                  <c:v>6.1699999999999998E-2</c:v>
                </c:pt>
                <c:pt idx="397">
                  <c:v>4.1399999999999999E-2</c:v>
                </c:pt>
                <c:pt idx="398">
                  <c:v>1.9199999999999998E-2</c:v>
                </c:pt>
                <c:pt idx="399">
                  <c:v>4.7099999999999998E-3</c:v>
                </c:pt>
                <c:pt idx="400">
                  <c:v>-4.7899999999999999E-4</c:v>
                </c:pt>
                <c:pt idx="401">
                  <c:v>-2.1099999999999999E-3</c:v>
                </c:pt>
                <c:pt idx="402">
                  <c:v>-2.99E-3</c:v>
                </c:pt>
                <c:pt idx="403">
                  <c:v>-1.7000000000000001E-2</c:v>
                </c:pt>
                <c:pt idx="404">
                  <c:v>-6.7000000000000002E-3</c:v>
                </c:pt>
                <c:pt idx="405">
                  <c:v>1.1900000000000001E-2</c:v>
                </c:pt>
                <c:pt idx="406">
                  <c:v>1.17E-2</c:v>
                </c:pt>
                <c:pt idx="407">
                  <c:v>1.9099999999999999E-2</c:v>
                </c:pt>
                <c:pt idx="408">
                  <c:v>2.0500000000000001E-2</c:v>
                </c:pt>
                <c:pt idx="409">
                  <c:v>2.64E-2</c:v>
                </c:pt>
                <c:pt idx="410">
                  <c:v>2.2200000000000001E-2</c:v>
                </c:pt>
                <c:pt idx="411">
                  <c:v>3.5699999999999998E-3</c:v>
                </c:pt>
                <c:pt idx="412">
                  <c:v>-1.7000000000000001E-2</c:v>
                </c:pt>
                <c:pt idx="413">
                  <c:v>5.8199999999999997E-3</c:v>
                </c:pt>
                <c:pt idx="414">
                  <c:v>2.5700000000000001E-2</c:v>
                </c:pt>
                <c:pt idx="415">
                  <c:v>4.2500000000000003E-2</c:v>
                </c:pt>
                <c:pt idx="416">
                  <c:v>5.7799999999999997E-2</c:v>
                </c:pt>
                <c:pt idx="417">
                  <c:v>7.5399999999999995E-2</c:v>
                </c:pt>
                <c:pt idx="418">
                  <c:v>9.9099999999999994E-2</c:v>
                </c:pt>
                <c:pt idx="419">
                  <c:v>0.129</c:v>
                </c:pt>
                <c:pt idx="420">
                  <c:v>0.12</c:v>
                </c:pt>
                <c:pt idx="421">
                  <c:v>0.105</c:v>
                </c:pt>
                <c:pt idx="422">
                  <c:v>9.4600000000000004E-2</c:v>
                </c:pt>
                <c:pt idx="423">
                  <c:v>8.4000000000000005E-2</c:v>
                </c:pt>
                <c:pt idx="424">
                  <c:v>7.8600000000000003E-2</c:v>
                </c:pt>
                <c:pt idx="425">
                  <c:v>7.46E-2</c:v>
                </c:pt>
                <c:pt idx="426">
                  <c:v>6.3100000000000003E-2</c:v>
                </c:pt>
                <c:pt idx="427">
                  <c:v>7.0699999999999999E-2</c:v>
                </c:pt>
                <c:pt idx="428">
                  <c:v>9.2299999999999993E-2</c:v>
                </c:pt>
                <c:pt idx="429">
                  <c:v>0.12</c:v>
                </c:pt>
                <c:pt idx="430">
                  <c:v>0.14099999999999999</c:v>
                </c:pt>
                <c:pt idx="431">
                  <c:v>0.158</c:v>
                </c:pt>
                <c:pt idx="432">
                  <c:v>0.16600000000000001</c:v>
                </c:pt>
                <c:pt idx="433">
                  <c:v>0.18099999999999999</c:v>
                </c:pt>
                <c:pt idx="434">
                  <c:v>0.186</c:v>
                </c:pt>
                <c:pt idx="435">
                  <c:v>0.17399999999999999</c:v>
                </c:pt>
                <c:pt idx="436">
                  <c:v>0.151</c:v>
                </c:pt>
                <c:pt idx="437">
                  <c:v>0.14000000000000001</c:v>
                </c:pt>
                <c:pt idx="438">
                  <c:v>0.13100000000000001</c:v>
                </c:pt>
                <c:pt idx="439">
                  <c:v>0.123</c:v>
                </c:pt>
                <c:pt idx="440">
                  <c:v>0.114</c:v>
                </c:pt>
                <c:pt idx="441">
                  <c:v>0.106</c:v>
                </c:pt>
                <c:pt idx="442">
                  <c:v>0.11</c:v>
                </c:pt>
                <c:pt idx="443">
                  <c:v>0.11899999999999999</c:v>
                </c:pt>
                <c:pt idx="444">
                  <c:v>0.124</c:v>
                </c:pt>
                <c:pt idx="445">
                  <c:v>0.126</c:v>
                </c:pt>
                <c:pt idx="446">
                  <c:v>0.129</c:v>
                </c:pt>
                <c:pt idx="447">
                  <c:v>9.8000000000000004E-2</c:v>
                </c:pt>
                <c:pt idx="448">
                  <c:v>0.10299999999999999</c:v>
                </c:pt>
                <c:pt idx="449">
                  <c:v>0.123</c:v>
                </c:pt>
                <c:pt idx="450">
                  <c:v>0.113</c:v>
                </c:pt>
                <c:pt idx="451">
                  <c:v>0.106</c:v>
                </c:pt>
                <c:pt idx="452">
                  <c:v>9.8799999999999999E-2</c:v>
                </c:pt>
                <c:pt idx="453">
                  <c:v>9.1499999999999998E-2</c:v>
                </c:pt>
                <c:pt idx="454">
                  <c:v>0.123</c:v>
                </c:pt>
                <c:pt idx="455">
                  <c:v>0.13</c:v>
                </c:pt>
                <c:pt idx="456">
                  <c:v>0.106</c:v>
                </c:pt>
                <c:pt idx="457">
                  <c:v>0.108</c:v>
                </c:pt>
                <c:pt idx="458">
                  <c:v>0.105</c:v>
                </c:pt>
                <c:pt idx="459">
                  <c:v>0.104</c:v>
                </c:pt>
                <c:pt idx="460">
                  <c:v>0.111</c:v>
                </c:pt>
                <c:pt idx="461">
                  <c:v>0.115</c:v>
                </c:pt>
                <c:pt idx="462">
                  <c:v>0.106</c:v>
                </c:pt>
                <c:pt idx="463">
                  <c:v>0.105</c:v>
                </c:pt>
                <c:pt idx="464">
                  <c:v>0.13700000000000001</c:v>
                </c:pt>
                <c:pt idx="465">
                  <c:v>0.14399999999999999</c:v>
                </c:pt>
                <c:pt idx="466">
                  <c:v>0.121</c:v>
                </c:pt>
                <c:pt idx="467">
                  <c:v>0.114</c:v>
                </c:pt>
                <c:pt idx="468">
                  <c:v>0.11</c:v>
                </c:pt>
                <c:pt idx="469">
                  <c:v>0.113</c:v>
                </c:pt>
                <c:pt idx="470">
                  <c:v>0.113</c:v>
                </c:pt>
                <c:pt idx="471">
                  <c:v>7.9899999999999999E-2</c:v>
                </c:pt>
                <c:pt idx="472">
                  <c:v>8.0799999999999997E-2</c:v>
                </c:pt>
                <c:pt idx="473">
                  <c:v>0.106</c:v>
                </c:pt>
                <c:pt idx="474">
                  <c:v>0.1</c:v>
                </c:pt>
                <c:pt idx="475">
                  <c:v>9.7000000000000003E-2</c:v>
                </c:pt>
                <c:pt idx="476">
                  <c:v>0.109</c:v>
                </c:pt>
                <c:pt idx="477">
                  <c:v>0.122</c:v>
                </c:pt>
                <c:pt idx="478">
                  <c:v>0.129</c:v>
                </c:pt>
                <c:pt idx="479">
                  <c:v>0.13100000000000001</c:v>
                </c:pt>
                <c:pt idx="480">
                  <c:v>0.14000000000000001</c:v>
                </c:pt>
                <c:pt idx="481">
                  <c:v>0.16</c:v>
                </c:pt>
                <c:pt idx="482">
                  <c:v>0.16200000000000001</c:v>
                </c:pt>
                <c:pt idx="483">
                  <c:v>0.14799999999999999</c:v>
                </c:pt>
                <c:pt idx="484">
                  <c:v>0.13700000000000001</c:v>
                </c:pt>
                <c:pt idx="485">
                  <c:v>0.14000000000000001</c:v>
                </c:pt>
                <c:pt idx="486">
                  <c:v>0.14899999999999999</c:v>
                </c:pt>
                <c:pt idx="487">
                  <c:v>0.15</c:v>
                </c:pt>
                <c:pt idx="488">
                  <c:v>0.13700000000000001</c:v>
                </c:pt>
                <c:pt idx="489">
                  <c:v>0.14199999999999999</c:v>
                </c:pt>
                <c:pt idx="490">
                  <c:v>0.159</c:v>
                </c:pt>
                <c:pt idx="491">
                  <c:v>0.17100000000000001</c:v>
                </c:pt>
                <c:pt idx="492">
                  <c:v>0.16700000000000001</c:v>
                </c:pt>
                <c:pt idx="493">
                  <c:v>0.16</c:v>
                </c:pt>
                <c:pt idx="494">
                  <c:v>0.155</c:v>
                </c:pt>
                <c:pt idx="495">
                  <c:v>0.156</c:v>
                </c:pt>
                <c:pt idx="496">
                  <c:v>0.151</c:v>
                </c:pt>
                <c:pt idx="497">
                  <c:v>0.13700000000000001</c:v>
                </c:pt>
                <c:pt idx="498">
                  <c:v>0.13700000000000001</c:v>
                </c:pt>
                <c:pt idx="499">
                  <c:v>0.14699999999999999</c:v>
                </c:pt>
                <c:pt idx="500">
                  <c:v>0.19500000000000001</c:v>
                </c:pt>
                <c:pt idx="501">
                  <c:v>0.159</c:v>
                </c:pt>
                <c:pt idx="502">
                  <c:v>0.14899999999999999</c:v>
                </c:pt>
                <c:pt idx="503">
                  <c:v>0.14899999999999999</c:v>
                </c:pt>
                <c:pt idx="504">
                  <c:v>0.111</c:v>
                </c:pt>
                <c:pt idx="505">
                  <c:v>0.161</c:v>
                </c:pt>
                <c:pt idx="506">
                  <c:v>0.17799999999999999</c:v>
                </c:pt>
                <c:pt idx="507">
                  <c:v>0.16700000000000001</c:v>
                </c:pt>
                <c:pt idx="508">
                  <c:v>0.157</c:v>
                </c:pt>
                <c:pt idx="509">
                  <c:v>0.16600000000000001</c:v>
                </c:pt>
                <c:pt idx="510">
                  <c:v>0.16900000000000001</c:v>
                </c:pt>
                <c:pt idx="511">
                  <c:v>0.17599999999999999</c:v>
                </c:pt>
                <c:pt idx="512">
                  <c:v>0.161</c:v>
                </c:pt>
                <c:pt idx="513">
                  <c:v>0.13400000000000001</c:v>
                </c:pt>
                <c:pt idx="514">
                  <c:v>0.13600000000000001</c:v>
                </c:pt>
                <c:pt idx="515">
                  <c:v>0.13300000000000001</c:v>
                </c:pt>
                <c:pt idx="516">
                  <c:v>0.128</c:v>
                </c:pt>
                <c:pt idx="517">
                  <c:v>0.122</c:v>
                </c:pt>
                <c:pt idx="518">
                  <c:v>0.122</c:v>
                </c:pt>
                <c:pt idx="519">
                  <c:v>0.127</c:v>
                </c:pt>
                <c:pt idx="520">
                  <c:v>0.13900000000000001</c:v>
                </c:pt>
                <c:pt idx="521">
                  <c:v>0.14599999999999999</c:v>
                </c:pt>
                <c:pt idx="522">
                  <c:v>0.158</c:v>
                </c:pt>
                <c:pt idx="523">
                  <c:v>0.17100000000000001</c:v>
                </c:pt>
                <c:pt idx="524">
                  <c:v>0.17299999999999999</c:v>
                </c:pt>
                <c:pt idx="525">
                  <c:v>0.17100000000000001</c:v>
                </c:pt>
                <c:pt idx="526">
                  <c:v>0.16900000000000001</c:v>
                </c:pt>
                <c:pt idx="527">
                  <c:v>0.16200000000000001</c:v>
                </c:pt>
                <c:pt idx="528">
                  <c:v>0.155</c:v>
                </c:pt>
                <c:pt idx="529">
                  <c:v>0.14299999999999999</c:v>
                </c:pt>
                <c:pt idx="530">
                  <c:v>0.13</c:v>
                </c:pt>
                <c:pt idx="531">
                  <c:v>0.124</c:v>
                </c:pt>
                <c:pt idx="532">
                  <c:v>0.125</c:v>
                </c:pt>
                <c:pt idx="533">
                  <c:v>0.124</c:v>
                </c:pt>
                <c:pt idx="534">
                  <c:v>0.13400000000000001</c:v>
                </c:pt>
                <c:pt idx="535">
                  <c:v>0.14199999999999999</c:v>
                </c:pt>
                <c:pt idx="536">
                  <c:v>0.14599999999999999</c:v>
                </c:pt>
                <c:pt idx="537">
                  <c:v>0.13800000000000001</c:v>
                </c:pt>
                <c:pt idx="538">
                  <c:v>0.19400000000000001</c:v>
                </c:pt>
                <c:pt idx="539">
                  <c:v>0.154</c:v>
                </c:pt>
                <c:pt idx="540">
                  <c:v>0.13500000000000001</c:v>
                </c:pt>
                <c:pt idx="541">
                  <c:v>0.13500000000000001</c:v>
                </c:pt>
                <c:pt idx="542">
                  <c:v>0.121</c:v>
                </c:pt>
                <c:pt idx="543">
                  <c:v>0.115</c:v>
                </c:pt>
                <c:pt idx="544">
                  <c:v>0.109</c:v>
                </c:pt>
                <c:pt idx="545">
                  <c:v>0.107</c:v>
                </c:pt>
                <c:pt idx="546">
                  <c:v>0.14699999999999999</c:v>
                </c:pt>
                <c:pt idx="547">
                  <c:v>0.13900000000000001</c:v>
                </c:pt>
                <c:pt idx="548">
                  <c:v>0.127</c:v>
                </c:pt>
                <c:pt idx="549">
                  <c:v>0.13200000000000001</c:v>
                </c:pt>
                <c:pt idx="550">
                  <c:v>0.13100000000000001</c:v>
                </c:pt>
                <c:pt idx="551">
                  <c:v>0.129</c:v>
                </c:pt>
                <c:pt idx="552">
                  <c:v>0.129</c:v>
                </c:pt>
                <c:pt idx="553">
                  <c:v>0.129</c:v>
                </c:pt>
                <c:pt idx="554">
                  <c:v>0.13</c:v>
                </c:pt>
                <c:pt idx="555">
                  <c:v>0.13</c:v>
                </c:pt>
                <c:pt idx="556">
                  <c:v>0.13200000000000001</c:v>
                </c:pt>
                <c:pt idx="557">
                  <c:v>0.14000000000000001</c:v>
                </c:pt>
                <c:pt idx="558">
                  <c:v>0.14699999999999999</c:v>
                </c:pt>
                <c:pt idx="559">
                  <c:v>0.14899999999999999</c:v>
                </c:pt>
                <c:pt idx="560">
                  <c:v>0.14399999999999999</c:v>
                </c:pt>
                <c:pt idx="561">
                  <c:v>0.13700000000000001</c:v>
                </c:pt>
                <c:pt idx="562">
                  <c:v>0.13300000000000001</c:v>
                </c:pt>
                <c:pt idx="563">
                  <c:v>0.13</c:v>
                </c:pt>
                <c:pt idx="564">
                  <c:v>0.126</c:v>
                </c:pt>
                <c:pt idx="565">
                  <c:v>0.11799999999999999</c:v>
                </c:pt>
                <c:pt idx="566">
                  <c:v>0.107</c:v>
                </c:pt>
                <c:pt idx="567">
                  <c:v>0.11799999999999999</c:v>
                </c:pt>
                <c:pt idx="568">
                  <c:v>0.128</c:v>
                </c:pt>
                <c:pt idx="569">
                  <c:v>0.13800000000000001</c:v>
                </c:pt>
                <c:pt idx="570">
                  <c:v>0.14299999999999999</c:v>
                </c:pt>
                <c:pt idx="571">
                  <c:v>0.14899999999999999</c:v>
                </c:pt>
                <c:pt idx="572">
                  <c:v>0.159</c:v>
                </c:pt>
                <c:pt idx="573">
                  <c:v>0.17699999999999999</c:v>
                </c:pt>
                <c:pt idx="574">
                  <c:v>0.17299999999999999</c:v>
                </c:pt>
                <c:pt idx="575">
                  <c:v>0.16800000000000001</c:v>
                </c:pt>
                <c:pt idx="576">
                  <c:v>0.16200000000000001</c:v>
                </c:pt>
                <c:pt idx="577">
                  <c:v>0.16</c:v>
                </c:pt>
                <c:pt idx="578">
                  <c:v>0.158</c:v>
                </c:pt>
                <c:pt idx="579">
                  <c:v>0.155</c:v>
                </c:pt>
                <c:pt idx="580">
                  <c:v>0.14599999999999999</c:v>
                </c:pt>
                <c:pt idx="581">
                  <c:v>0.14799999999999999</c:v>
                </c:pt>
                <c:pt idx="582">
                  <c:v>0.14699999999999999</c:v>
                </c:pt>
                <c:pt idx="583">
                  <c:v>0.14599999999999999</c:v>
                </c:pt>
                <c:pt idx="584">
                  <c:v>0.14899999999999999</c:v>
                </c:pt>
                <c:pt idx="585">
                  <c:v>0.151</c:v>
                </c:pt>
                <c:pt idx="586">
                  <c:v>0.154</c:v>
                </c:pt>
                <c:pt idx="587">
                  <c:v>0.16200000000000001</c:v>
                </c:pt>
                <c:pt idx="588">
                  <c:v>0.157</c:v>
                </c:pt>
                <c:pt idx="589">
                  <c:v>0.155</c:v>
                </c:pt>
                <c:pt idx="590">
                  <c:v>0.157</c:v>
                </c:pt>
                <c:pt idx="591">
                  <c:v>0.158</c:v>
                </c:pt>
                <c:pt idx="592">
                  <c:v>0.161</c:v>
                </c:pt>
                <c:pt idx="593">
                  <c:v>0.157</c:v>
                </c:pt>
                <c:pt idx="594">
                  <c:v>0.14499999999999999</c:v>
                </c:pt>
                <c:pt idx="595">
                  <c:v>0.13700000000000001</c:v>
                </c:pt>
                <c:pt idx="596">
                  <c:v>0.14499999999999999</c:v>
                </c:pt>
                <c:pt idx="597">
                  <c:v>0.16600000000000001</c:v>
                </c:pt>
                <c:pt idx="598">
                  <c:v>0.20699999999999999</c:v>
                </c:pt>
                <c:pt idx="599">
                  <c:v>0.183</c:v>
                </c:pt>
                <c:pt idx="600">
                  <c:v>0.17799999999999999</c:v>
                </c:pt>
                <c:pt idx="601">
                  <c:v>0.192</c:v>
                </c:pt>
                <c:pt idx="602">
                  <c:v>0.16400000000000001</c:v>
                </c:pt>
                <c:pt idx="603">
                  <c:v>0.191</c:v>
                </c:pt>
                <c:pt idx="604">
                  <c:v>0.18</c:v>
                </c:pt>
                <c:pt idx="605">
                  <c:v>0.161</c:v>
                </c:pt>
                <c:pt idx="606">
                  <c:v>0.14899999999999999</c:v>
                </c:pt>
                <c:pt idx="607">
                  <c:v>0.152</c:v>
                </c:pt>
                <c:pt idx="608">
                  <c:v>0.14399999999999999</c:v>
                </c:pt>
                <c:pt idx="609">
                  <c:v>0.14799999999999999</c:v>
                </c:pt>
                <c:pt idx="610">
                  <c:v>0.14499999999999999</c:v>
                </c:pt>
                <c:pt idx="611">
                  <c:v>0.14599999999999999</c:v>
                </c:pt>
                <c:pt idx="612">
                  <c:v>0.154</c:v>
                </c:pt>
                <c:pt idx="613">
                  <c:v>0.16600000000000001</c:v>
                </c:pt>
                <c:pt idx="614">
                  <c:v>0.18</c:v>
                </c:pt>
                <c:pt idx="615">
                  <c:v>0.19</c:v>
                </c:pt>
                <c:pt idx="616">
                  <c:v>0.19</c:v>
                </c:pt>
                <c:pt idx="617">
                  <c:v>0.193</c:v>
                </c:pt>
                <c:pt idx="618">
                  <c:v>0.185</c:v>
                </c:pt>
                <c:pt idx="619">
                  <c:v>0.193</c:v>
                </c:pt>
                <c:pt idx="620">
                  <c:v>0.19600000000000001</c:v>
                </c:pt>
                <c:pt idx="621">
                  <c:v>0.193</c:v>
                </c:pt>
                <c:pt idx="622">
                  <c:v>0.192</c:v>
                </c:pt>
                <c:pt idx="623">
                  <c:v>0.192</c:v>
                </c:pt>
                <c:pt idx="624">
                  <c:v>0.191</c:v>
                </c:pt>
                <c:pt idx="625">
                  <c:v>0.191</c:v>
                </c:pt>
                <c:pt idx="626">
                  <c:v>0.19</c:v>
                </c:pt>
                <c:pt idx="627">
                  <c:v>0.189</c:v>
                </c:pt>
                <c:pt idx="628">
                  <c:v>0.192</c:v>
                </c:pt>
                <c:pt idx="629">
                  <c:v>0.19400000000000001</c:v>
                </c:pt>
                <c:pt idx="630">
                  <c:v>0.20300000000000001</c:v>
                </c:pt>
                <c:pt idx="631">
                  <c:v>0.21299999999999999</c:v>
                </c:pt>
                <c:pt idx="632">
                  <c:v>0.216</c:v>
                </c:pt>
                <c:pt idx="633">
                  <c:v>0.215</c:v>
                </c:pt>
                <c:pt idx="634">
                  <c:v>0.22500000000000001</c:v>
                </c:pt>
                <c:pt idx="635">
                  <c:v>0.23599999999999999</c:v>
                </c:pt>
                <c:pt idx="636">
                  <c:v>0.23799999999999999</c:v>
                </c:pt>
                <c:pt idx="637">
                  <c:v>0.22700000000000001</c:v>
                </c:pt>
                <c:pt idx="638">
                  <c:v>0.23100000000000001</c:v>
                </c:pt>
                <c:pt idx="639">
                  <c:v>0.23499999999999999</c:v>
                </c:pt>
                <c:pt idx="640">
                  <c:v>0.24399999999999999</c:v>
                </c:pt>
                <c:pt idx="641">
                  <c:v>0.23100000000000001</c:v>
                </c:pt>
                <c:pt idx="642">
                  <c:v>0.222</c:v>
                </c:pt>
                <c:pt idx="643">
                  <c:v>0.22500000000000001</c:v>
                </c:pt>
                <c:pt idx="644">
                  <c:v>0.22700000000000001</c:v>
                </c:pt>
                <c:pt idx="645">
                  <c:v>0.23100000000000001</c:v>
                </c:pt>
                <c:pt idx="646">
                  <c:v>0.23300000000000001</c:v>
                </c:pt>
                <c:pt idx="647">
                  <c:v>0.23599999999999999</c:v>
                </c:pt>
                <c:pt idx="648">
                  <c:v>0.24299999999999999</c:v>
                </c:pt>
                <c:pt idx="649">
                  <c:v>0.252</c:v>
                </c:pt>
                <c:pt idx="650">
                  <c:v>0.253</c:v>
                </c:pt>
                <c:pt idx="651">
                  <c:v>0.24399999999999999</c:v>
                </c:pt>
                <c:pt idx="652">
                  <c:v>0.23599999999999999</c:v>
                </c:pt>
                <c:pt idx="653">
                  <c:v>0.23</c:v>
                </c:pt>
                <c:pt idx="654">
                  <c:v>0.22700000000000001</c:v>
                </c:pt>
                <c:pt idx="655">
                  <c:v>0.222</c:v>
                </c:pt>
                <c:pt idx="656">
                  <c:v>0.20899999999999999</c:v>
                </c:pt>
                <c:pt idx="657">
                  <c:v>0.19400000000000001</c:v>
                </c:pt>
                <c:pt idx="658">
                  <c:v>0.20799999999999999</c:v>
                </c:pt>
                <c:pt idx="659">
                  <c:v>0.223</c:v>
                </c:pt>
                <c:pt idx="660">
                  <c:v>0.22900000000000001</c:v>
                </c:pt>
                <c:pt idx="661">
                  <c:v>0.23599999999999999</c:v>
                </c:pt>
                <c:pt idx="662">
                  <c:v>0.24399999999999999</c:v>
                </c:pt>
                <c:pt idx="663">
                  <c:v>0.26400000000000001</c:v>
                </c:pt>
                <c:pt idx="664">
                  <c:v>0.28799999999999998</c:v>
                </c:pt>
                <c:pt idx="665">
                  <c:v>0.247</c:v>
                </c:pt>
              </c:numCache>
            </c:numRef>
          </c:val>
          <c:smooth val="0"/>
          <c:extLst>
            <c:ext xmlns:c16="http://schemas.microsoft.com/office/drawing/2014/chart" uri="{C3380CC4-5D6E-409C-BE32-E72D297353CC}">
              <c16:uniqueId val="{00000001-D8BA-454B-B38C-0A9113BCDB26}"/>
            </c:ext>
          </c:extLst>
        </c:ser>
        <c:dLbls>
          <c:showLegendKey val="0"/>
          <c:showVal val="0"/>
          <c:showCatName val="0"/>
          <c:showSerName val="0"/>
          <c:showPercent val="0"/>
          <c:showBubbleSize val="0"/>
        </c:dLbls>
        <c:smooth val="0"/>
        <c:axId val="1950372703"/>
        <c:axId val="1640827039"/>
      </c:lineChart>
      <c:dateAx>
        <c:axId val="1950372703"/>
        <c:scaling>
          <c:orientation val="minMax"/>
        </c:scaling>
        <c:delete val="0"/>
        <c:axPos val="b"/>
        <c:numFmt formatCode="m/d/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40827039"/>
        <c:crosses val="autoZero"/>
        <c:auto val="1"/>
        <c:lblOffset val="100"/>
        <c:baseTimeUnit val="days"/>
      </c:dateAx>
      <c:valAx>
        <c:axId val="16408270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503727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Sheet2!$R$1</c:f>
              <c:strCache>
                <c:ptCount val="1"/>
                <c:pt idx="0">
                  <c:v>Middle</c:v>
                </c:pt>
              </c:strCache>
            </c:strRef>
          </c:tx>
          <c:spPr>
            <a:ln w="28575" cap="rnd">
              <a:solidFill>
                <a:srgbClr val="FF0000"/>
              </a:solidFill>
              <a:round/>
            </a:ln>
            <a:effectLst/>
          </c:spPr>
          <c:marker>
            <c:symbol val="none"/>
          </c:marker>
          <c:cat>
            <c:numRef>
              <c:f>Sheet2!$Q$2:$Q$667</c:f>
              <c:numCache>
                <c:formatCode>mm/dd/yy;@</c:formatCode>
                <c:ptCount val="666"/>
                <c:pt idx="0">
                  <c:v>43843</c:v>
                </c:pt>
                <c:pt idx="1">
                  <c:v>43844</c:v>
                </c:pt>
                <c:pt idx="2">
                  <c:v>43845</c:v>
                </c:pt>
                <c:pt idx="3">
                  <c:v>43846</c:v>
                </c:pt>
                <c:pt idx="4">
                  <c:v>43847</c:v>
                </c:pt>
                <c:pt idx="5">
                  <c:v>43848</c:v>
                </c:pt>
                <c:pt idx="6">
                  <c:v>43849</c:v>
                </c:pt>
                <c:pt idx="7">
                  <c:v>43850</c:v>
                </c:pt>
                <c:pt idx="8">
                  <c:v>43851</c:v>
                </c:pt>
                <c:pt idx="9">
                  <c:v>43852</c:v>
                </c:pt>
                <c:pt idx="10">
                  <c:v>43853</c:v>
                </c:pt>
                <c:pt idx="11">
                  <c:v>43854</c:v>
                </c:pt>
                <c:pt idx="12">
                  <c:v>43855</c:v>
                </c:pt>
                <c:pt idx="13">
                  <c:v>43856</c:v>
                </c:pt>
                <c:pt idx="14">
                  <c:v>43857</c:v>
                </c:pt>
                <c:pt idx="15">
                  <c:v>43858</c:v>
                </c:pt>
                <c:pt idx="16">
                  <c:v>43859</c:v>
                </c:pt>
                <c:pt idx="17">
                  <c:v>43860</c:v>
                </c:pt>
                <c:pt idx="18">
                  <c:v>43861</c:v>
                </c:pt>
                <c:pt idx="19">
                  <c:v>43862</c:v>
                </c:pt>
                <c:pt idx="20">
                  <c:v>43863</c:v>
                </c:pt>
                <c:pt idx="21">
                  <c:v>43864</c:v>
                </c:pt>
                <c:pt idx="22">
                  <c:v>43865</c:v>
                </c:pt>
                <c:pt idx="23">
                  <c:v>43866</c:v>
                </c:pt>
                <c:pt idx="24">
                  <c:v>43867</c:v>
                </c:pt>
                <c:pt idx="25">
                  <c:v>43868</c:v>
                </c:pt>
                <c:pt idx="26">
                  <c:v>43869</c:v>
                </c:pt>
                <c:pt idx="27">
                  <c:v>43870</c:v>
                </c:pt>
                <c:pt idx="28">
                  <c:v>43871</c:v>
                </c:pt>
                <c:pt idx="29">
                  <c:v>43872</c:v>
                </c:pt>
                <c:pt idx="30">
                  <c:v>43873</c:v>
                </c:pt>
                <c:pt idx="31">
                  <c:v>43874</c:v>
                </c:pt>
                <c:pt idx="32">
                  <c:v>43875</c:v>
                </c:pt>
                <c:pt idx="33">
                  <c:v>43876</c:v>
                </c:pt>
                <c:pt idx="34">
                  <c:v>43877</c:v>
                </c:pt>
                <c:pt idx="35">
                  <c:v>43878</c:v>
                </c:pt>
                <c:pt idx="36">
                  <c:v>43879</c:v>
                </c:pt>
                <c:pt idx="37">
                  <c:v>43880</c:v>
                </c:pt>
                <c:pt idx="38">
                  <c:v>43881</c:v>
                </c:pt>
                <c:pt idx="39">
                  <c:v>43882</c:v>
                </c:pt>
                <c:pt idx="40">
                  <c:v>43883</c:v>
                </c:pt>
                <c:pt idx="41">
                  <c:v>43884</c:v>
                </c:pt>
                <c:pt idx="42">
                  <c:v>43885</c:v>
                </c:pt>
                <c:pt idx="43">
                  <c:v>43886</c:v>
                </c:pt>
                <c:pt idx="44">
                  <c:v>43887</c:v>
                </c:pt>
                <c:pt idx="45">
                  <c:v>43888</c:v>
                </c:pt>
                <c:pt idx="46">
                  <c:v>43889</c:v>
                </c:pt>
                <c:pt idx="47">
                  <c:v>43890</c:v>
                </c:pt>
                <c:pt idx="48">
                  <c:v>43891</c:v>
                </c:pt>
                <c:pt idx="49">
                  <c:v>43892</c:v>
                </c:pt>
                <c:pt idx="50">
                  <c:v>43893</c:v>
                </c:pt>
                <c:pt idx="51">
                  <c:v>43894</c:v>
                </c:pt>
                <c:pt idx="52">
                  <c:v>43895</c:v>
                </c:pt>
                <c:pt idx="53">
                  <c:v>43896</c:v>
                </c:pt>
                <c:pt idx="54">
                  <c:v>43897</c:v>
                </c:pt>
                <c:pt idx="55">
                  <c:v>43898</c:v>
                </c:pt>
                <c:pt idx="56">
                  <c:v>43899</c:v>
                </c:pt>
                <c:pt idx="57">
                  <c:v>43900</c:v>
                </c:pt>
                <c:pt idx="58">
                  <c:v>43901</c:v>
                </c:pt>
                <c:pt idx="59">
                  <c:v>43902</c:v>
                </c:pt>
                <c:pt idx="60">
                  <c:v>43903</c:v>
                </c:pt>
                <c:pt idx="61">
                  <c:v>43904</c:v>
                </c:pt>
                <c:pt idx="62">
                  <c:v>43905</c:v>
                </c:pt>
                <c:pt idx="63">
                  <c:v>43906</c:v>
                </c:pt>
                <c:pt idx="64">
                  <c:v>43907</c:v>
                </c:pt>
                <c:pt idx="65">
                  <c:v>43908</c:v>
                </c:pt>
                <c:pt idx="66">
                  <c:v>43909</c:v>
                </c:pt>
                <c:pt idx="67">
                  <c:v>43910</c:v>
                </c:pt>
                <c:pt idx="68">
                  <c:v>43911</c:v>
                </c:pt>
                <c:pt idx="69">
                  <c:v>43912</c:v>
                </c:pt>
                <c:pt idx="70">
                  <c:v>43913</c:v>
                </c:pt>
                <c:pt idx="71">
                  <c:v>43914</c:v>
                </c:pt>
                <c:pt idx="72">
                  <c:v>43915</c:v>
                </c:pt>
                <c:pt idx="73">
                  <c:v>43916</c:v>
                </c:pt>
                <c:pt idx="74">
                  <c:v>43917</c:v>
                </c:pt>
                <c:pt idx="75">
                  <c:v>43918</c:v>
                </c:pt>
                <c:pt idx="76">
                  <c:v>43919</c:v>
                </c:pt>
                <c:pt idx="77">
                  <c:v>43920</c:v>
                </c:pt>
                <c:pt idx="78">
                  <c:v>43921</c:v>
                </c:pt>
                <c:pt idx="79">
                  <c:v>43922</c:v>
                </c:pt>
                <c:pt idx="80">
                  <c:v>43923</c:v>
                </c:pt>
                <c:pt idx="81">
                  <c:v>43924</c:v>
                </c:pt>
                <c:pt idx="82">
                  <c:v>43925</c:v>
                </c:pt>
                <c:pt idx="83">
                  <c:v>43926</c:v>
                </c:pt>
                <c:pt idx="84">
                  <c:v>43927</c:v>
                </c:pt>
                <c:pt idx="85">
                  <c:v>43928</c:v>
                </c:pt>
                <c:pt idx="86">
                  <c:v>43929</c:v>
                </c:pt>
                <c:pt idx="87">
                  <c:v>43930</c:v>
                </c:pt>
                <c:pt idx="88">
                  <c:v>43931</c:v>
                </c:pt>
                <c:pt idx="89">
                  <c:v>43932</c:v>
                </c:pt>
                <c:pt idx="90">
                  <c:v>43933</c:v>
                </c:pt>
                <c:pt idx="91">
                  <c:v>43934</c:v>
                </c:pt>
                <c:pt idx="92">
                  <c:v>43935</c:v>
                </c:pt>
                <c:pt idx="93">
                  <c:v>43936</c:v>
                </c:pt>
                <c:pt idx="94">
                  <c:v>43937</c:v>
                </c:pt>
                <c:pt idx="95">
                  <c:v>43938</c:v>
                </c:pt>
                <c:pt idx="96">
                  <c:v>43939</c:v>
                </c:pt>
                <c:pt idx="97">
                  <c:v>43940</c:v>
                </c:pt>
                <c:pt idx="98">
                  <c:v>43941</c:v>
                </c:pt>
                <c:pt idx="99">
                  <c:v>43942</c:v>
                </c:pt>
                <c:pt idx="100">
                  <c:v>43943</c:v>
                </c:pt>
                <c:pt idx="101">
                  <c:v>43944</c:v>
                </c:pt>
                <c:pt idx="102">
                  <c:v>43945</c:v>
                </c:pt>
                <c:pt idx="103">
                  <c:v>43946</c:v>
                </c:pt>
                <c:pt idx="104">
                  <c:v>43947</c:v>
                </c:pt>
                <c:pt idx="105">
                  <c:v>43948</c:v>
                </c:pt>
                <c:pt idx="106">
                  <c:v>43949</c:v>
                </c:pt>
                <c:pt idx="107">
                  <c:v>43950</c:v>
                </c:pt>
                <c:pt idx="108">
                  <c:v>43951</c:v>
                </c:pt>
                <c:pt idx="109">
                  <c:v>43952</c:v>
                </c:pt>
                <c:pt idx="110">
                  <c:v>43953</c:v>
                </c:pt>
                <c:pt idx="111">
                  <c:v>43954</c:v>
                </c:pt>
                <c:pt idx="112">
                  <c:v>43955</c:v>
                </c:pt>
                <c:pt idx="113">
                  <c:v>43956</c:v>
                </c:pt>
                <c:pt idx="114">
                  <c:v>43957</c:v>
                </c:pt>
                <c:pt idx="115">
                  <c:v>43958</c:v>
                </c:pt>
                <c:pt idx="116">
                  <c:v>43959</c:v>
                </c:pt>
                <c:pt idx="117">
                  <c:v>43960</c:v>
                </c:pt>
                <c:pt idx="118">
                  <c:v>43961</c:v>
                </c:pt>
                <c:pt idx="119">
                  <c:v>43962</c:v>
                </c:pt>
                <c:pt idx="120">
                  <c:v>43963</c:v>
                </c:pt>
                <c:pt idx="121">
                  <c:v>43964</c:v>
                </c:pt>
                <c:pt idx="122">
                  <c:v>43965</c:v>
                </c:pt>
                <c:pt idx="123">
                  <c:v>43966</c:v>
                </c:pt>
                <c:pt idx="124">
                  <c:v>43967</c:v>
                </c:pt>
                <c:pt idx="125">
                  <c:v>43968</c:v>
                </c:pt>
                <c:pt idx="126">
                  <c:v>43969</c:v>
                </c:pt>
                <c:pt idx="127">
                  <c:v>43970</c:v>
                </c:pt>
                <c:pt idx="128">
                  <c:v>43971</c:v>
                </c:pt>
                <c:pt idx="129">
                  <c:v>43972</c:v>
                </c:pt>
                <c:pt idx="130">
                  <c:v>43973</c:v>
                </c:pt>
                <c:pt idx="131">
                  <c:v>43974</c:v>
                </c:pt>
                <c:pt idx="132">
                  <c:v>43975</c:v>
                </c:pt>
                <c:pt idx="133">
                  <c:v>43976</c:v>
                </c:pt>
                <c:pt idx="134">
                  <c:v>43977</c:v>
                </c:pt>
                <c:pt idx="135">
                  <c:v>43978</c:v>
                </c:pt>
                <c:pt idx="136">
                  <c:v>43979</c:v>
                </c:pt>
                <c:pt idx="137">
                  <c:v>43980</c:v>
                </c:pt>
                <c:pt idx="138">
                  <c:v>43981</c:v>
                </c:pt>
                <c:pt idx="139">
                  <c:v>43982</c:v>
                </c:pt>
                <c:pt idx="140">
                  <c:v>43983</c:v>
                </c:pt>
                <c:pt idx="141">
                  <c:v>43984</c:v>
                </c:pt>
                <c:pt idx="142">
                  <c:v>43985</c:v>
                </c:pt>
                <c:pt idx="143">
                  <c:v>43986</c:v>
                </c:pt>
                <c:pt idx="144">
                  <c:v>43987</c:v>
                </c:pt>
                <c:pt idx="145">
                  <c:v>43988</c:v>
                </c:pt>
                <c:pt idx="146">
                  <c:v>43989</c:v>
                </c:pt>
                <c:pt idx="147">
                  <c:v>43990</c:v>
                </c:pt>
                <c:pt idx="148">
                  <c:v>43991</c:v>
                </c:pt>
                <c:pt idx="149">
                  <c:v>43992</c:v>
                </c:pt>
                <c:pt idx="150">
                  <c:v>43993</c:v>
                </c:pt>
                <c:pt idx="151">
                  <c:v>43994</c:v>
                </c:pt>
                <c:pt idx="152">
                  <c:v>43995</c:v>
                </c:pt>
                <c:pt idx="153">
                  <c:v>43996</c:v>
                </c:pt>
                <c:pt idx="154">
                  <c:v>43997</c:v>
                </c:pt>
                <c:pt idx="155">
                  <c:v>43998</c:v>
                </c:pt>
                <c:pt idx="156">
                  <c:v>43999</c:v>
                </c:pt>
                <c:pt idx="157">
                  <c:v>44000</c:v>
                </c:pt>
                <c:pt idx="158">
                  <c:v>44001</c:v>
                </c:pt>
                <c:pt idx="159">
                  <c:v>44002</c:v>
                </c:pt>
                <c:pt idx="160">
                  <c:v>44003</c:v>
                </c:pt>
                <c:pt idx="161">
                  <c:v>44004</c:v>
                </c:pt>
                <c:pt idx="162">
                  <c:v>44005</c:v>
                </c:pt>
                <c:pt idx="163">
                  <c:v>44006</c:v>
                </c:pt>
                <c:pt idx="164">
                  <c:v>44007</c:v>
                </c:pt>
                <c:pt idx="165">
                  <c:v>44008</c:v>
                </c:pt>
                <c:pt idx="166">
                  <c:v>44009</c:v>
                </c:pt>
                <c:pt idx="167">
                  <c:v>44010</c:v>
                </c:pt>
                <c:pt idx="168">
                  <c:v>44011</c:v>
                </c:pt>
                <c:pt idx="169">
                  <c:v>44012</c:v>
                </c:pt>
                <c:pt idx="170">
                  <c:v>44013</c:v>
                </c:pt>
                <c:pt idx="171">
                  <c:v>44014</c:v>
                </c:pt>
                <c:pt idx="172">
                  <c:v>44015</c:v>
                </c:pt>
                <c:pt idx="173">
                  <c:v>44016</c:v>
                </c:pt>
                <c:pt idx="174">
                  <c:v>44017</c:v>
                </c:pt>
                <c:pt idx="175">
                  <c:v>44018</c:v>
                </c:pt>
                <c:pt idx="176">
                  <c:v>44019</c:v>
                </c:pt>
                <c:pt idx="177">
                  <c:v>44020</c:v>
                </c:pt>
                <c:pt idx="178">
                  <c:v>44021</c:v>
                </c:pt>
                <c:pt idx="179">
                  <c:v>44022</c:v>
                </c:pt>
                <c:pt idx="180">
                  <c:v>44023</c:v>
                </c:pt>
                <c:pt idx="181">
                  <c:v>44024</c:v>
                </c:pt>
                <c:pt idx="182">
                  <c:v>44025</c:v>
                </c:pt>
                <c:pt idx="183">
                  <c:v>44026</c:v>
                </c:pt>
                <c:pt idx="184">
                  <c:v>44027</c:v>
                </c:pt>
                <c:pt idx="185">
                  <c:v>44028</c:v>
                </c:pt>
                <c:pt idx="186">
                  <c:v>44029</c:v>
                </c:pt>
                <c:pt idx="187">
                  <c:v>44030</c:v>
                </c:pt>
                <c:pt idx="188">
                  <c:v>44031</c:v>
                </c:pt>
                <c:pt idx="189">
                  <c:v>44032</c:v>
                </c:pt>
                <c:pt idx="190">
                  <c:v>44033</c:v>
                </c:pt>
                <c:pt idx="191">
                  <c:v>44034</c:v>
                </c:pt>
                <c:pt idx="192">
                  <c:v>44035</c:v>
                </c:pt>
                <c:pt idx="193">
                  <c:v>44036</c:v>
                </c:pt>
                <c:pt idx="194">
                  <c:v>44037</c:v>
                </c:pt>
                <c:pt idx="195">
                  <c:v>44038</c:v>
                </c:pt>
                <c:pt idx="196">
                  <c:v>44039</c:v>
                </c:pt>
                <c:pt idx="197">
                  <c:v>44040</c:v>
                </c:pt>
                <c:pt idx="198">
                  <c:v>44041</c:v>
                </c:pt>
                <c:pt idx="199">
                  <c:v>44042</c:v>
                </c:pt>
                <c:pt idx="200">
                  <c:v>44043</c:v>
                </c:pt>
                <c:pt idx="201">
                  <c:v>44044</c:v>
                </c:pt>
                <c:pt idx="202">
                  <c:v>44045</c:v>
                </c:pt>
                <c:pt idx="203">
                  <c:v>44046</c:v>
                </c:pt>
                <c:pt idx="204">
                  <c:v>44047</c:v>
                </c:pt>
                <c:pt idx="205">
                  <c:v>44048</c:v>
                </c:pt>
                <c:pt idx="206">
                  <c:v>44049</c:v>
                </c:pt>
                <c:pt idx="207">
                  <c:v>44050</c:v>
                </c:pt>
                <c:pt idx="208">
                  <c:v>44051</c:v>
                </c:pt>
                <c:pt idx="209">
                  <c:v>44052</c:v>
                </c:pt>
                <c:pt idx="210">
                  <c:v>44053</c:v>
                </c:pt>
                <c:pt idx="211">
                  <c:v>44054</c:v>
                </c:pt>
                <c:pt idx="212">
                  <c:v>44055</c:v>
                </c:pt>
                <c:pt idx="213">
                  <c:v>44056</c:v>
                </c:pt>
                <c:pt idx="214">
                  <c:v>44057</c:v>
                </c:pt>
                <c:pt idx="215">
                  <c:v>44058</c:v>
                </c:pt>
                <c:pt idx="216">
                  <c:v>44059</c:v>
                </c:pt>
                <c:pt idx="217">
                  <c:v>44060</c:v>
                </c:pt>
                <c:pt idx="218">
                  <c:v>44061</c:v>
                </c:pt>
                <c:pt idx="219">
                  <c:v>44062</c:v>
                </c:pt>
                <c:pt idx="220">
                  <c:v>44063</c:v>
                </c:pt>
                <c:pt idx="221">
                  <c:v>44064</c:v>
                </c:pt>
                <c:pt idx="222">
                  <c:v>44065</c:v>
                </c:pt>
                <c:pt idx="223">
                  <c:v>44066</c:v>
                </c:pt>
                <c:pt idx="224">
                  <c:v>44067</c:v>
                </c:pt>
                <c:pt idx="225">
                  <c:v>44068</c:v>
                </c:pt>
                <c:pt idx="226">
                  <c:v>44069</c:v>
                </c:pt>
                <c:pt idx="227">
                  <c:v>44070</c:v>
                </c:pt>
                <c:pt idx="228">
                  <c:v>44071</c:v>
                </c:pt>
                <c:pt idx="229">
                  <c:v>44072</c:v>
                </c:pt>
                <c:pt idx="230">
                  <c:v>44073</c:v>
                </c:pt>
                <c:pt idx="231">
                  <c:v>44074</c:v>
                </c:pt>
                <c:pt idx="232">
                  <c:v>44075</c:v>
                </c:pt>
                <c:pt idx="233">
                  <c:v>44076</c:v>
                </c:pt>
                <c:pt idx="234">
                  <c:v>44077</c:v>
                </c:pt>
                <c:pt idx="235">
                  <c:v>44078</c:v>
                </c:pt>
                <c:pt idx="236">
                  <c:v>44079</c:v>
                </c:pt>
                <c:pt idx="237">
                  <c:v>44080</c:v>
                </c:pt>
                <c:pt idx="238">
                  <c:v>44081</c:v>
                </c:pt>
                <c:pt idx="239">
                  <c:v>44082</c:v>
                </c:pt>
                <c:pt idx="240">
                  <c:v>44083</c:v>
                </c:pt>
                <c:pt idx="241">
                  <c:v>44084</c:v>
                </c:pt>
                <c:pt idx="242">
                  <c:v>44085</c:v>
                </c:pt>
                <c:pt idx="243">
                  <c:v>44086</c:v>
                </c:pt>
                <c:pt idx="244">
                  <c:v>44087</c:v>
                </c:pt>
                <c:pt idx="245">
                  <c:v>44088</c:v>
                </c:pt>
                <c:pt idx="246">
                  <c:v>44089</c:v>
                </c:pt>
                <c:pt idx="247">
                  <c:v>44090</c:v>
                </c:pt>
                <c:pt idx="248">
                  <c:v>44091</c:v>
                </c:pt>
                <c:pt idx="249">
                  <c:v>44092</c:v>
                </c:pt>
                <c:pt idx="250">
                  <c:v>44093</c:v>
                </c:pt>
                <c:pt idx="251">
                  <c:v>44094</c:v>
                </c:pt>
                <c:pt idx="252">
                  <c:v>44095</c:v>
                </c:pt>
                <c:pt idx="253">
                  <c:v>44096</c:v>
                </c:pt>
                <c:pt idx="254">
                  <c:v>44097</c:v>
                </c:pt>
                <c:pt idx="255">
                  <c:v>44098</c:v>
                </c:pt>
                <c:pt idx="256">
                  <c:v>44099</c:v>
                </c:pt>
                <c:pt idx="257">
                  <c:v>44100</c:v>
                </c:pt>
                <c:pt idx="258">
                  <c:v>44101</c:v>
                </c:pt>
                <c:pt idx="259">
                  <c:v>44102</c:v>
                </c:pt>
                <c:pt idx="260">
                  <c:v>44103</c:v>
                </c:pt>
                <c:pt idx="261">
                  <c:v>44104</c:v>
                </c:pt>
                <c:pt idx="262">
                  <c:v>44105</c:v>
                </c:pt>
                <c:pt idx="263">
                  <c:v>44106</c:v>
                </c:pt>
                <c:pt idx="264">
                  <c:v>44107</c:v>
                </c:pt>
                <c:pt idx="265">
                  <c:v>44108</c:v>
                </c:pt>
                <c:pt idx="266">
                  <c:v>44109</c:v>
                </c:pt>
                <c:pt idx="267">
                  <c:v>44110</c:v>
                </c:pt>
                <c:pt idx="268">
                  <c:v>44111</c:v>
                </c:pt>
                <c:pt idx="269">
                  <c:v>44112</c:v>
                </c:pt>
                <c:pt idx="270">
                  <c:v>44113</c:v>
                </c:pt>
                <c:pt idx="271">
                  <c:v>44114</c:v>
                </c:pt>
                <c:pt idx="272">
                  <c:v>44115</c:v>
                </c:pt>
                <c:pt idx="273">
                  <c:v>44116</c:v>
                </c:pt>
                <c:pt idx="274">
                  <c:v>44117</c:v>
                </c:pt>
                <c:pt idx="275">
                  <c:v>44118</c:v>
                </c:pt>
                <c:pt idx="276">
                  <c:v>44119</c:v>
                </c:pt>
                <c:pt idx="277">
                  <c:v>44120</c:v>
                </c:pt>
                <c:pt idx="278">
                  <c:v>44121</c:v>
                </c:pt>
                <c:pt idx="279">
                  <c:v>44122</c:v>
                </c:pt>
                <c:pt idx="280">
                  <c:v>44123</c:v>
                </c:pt>
                <c:pt idx="281">
                  <c:v>44124</c:v>
                </c:pt>
                <c:pt idx="282">
                  <c:v>44125</c:v>
                </c:pt>
                <c:pt idx="283">
                  <c:v>44126</c:v>
                </c:pt>
                <c:pt idx="284">
                  <c:v>44127</c:v>
                </c:pt>
                <c:pt idx="285">
                  <c:v>44128</c:v>
                </c:pt>
                <c:pt idx="286">
                  <c:v>44129</c:v>
                </c:pt>
                <c:pt idx="287">
                  <c:v>44130</c:v>
                </c:pt>
                <c:pt idx="288">
                  <c:v>44131</c:v>
                </c:pt>
                <c:pt idx="289">
                  <c:v>44132</c:v>
                </c:pt>
                <c:pt idx="290">
                  <c:v>44133</c:v>
                </c:pt>
                <c:pt idx="291">
                  <c:v>44134</c:v>
                </c:pt>
                <c:pt idx="292">
                  <c:v>44135</c:v>
                </c:pt>
                <c:pt idx="293">
                  <c:v>44136</c:v>
                </c:pt>
                <c:pt idx="294">
                  <c:v>44137</c:v>
                </c:pt>
                <c:pt idx="295">
                  <c:v>44138</c:v>
                </c:pt>
                <c:pt idx="296">
                  <c:v>44139</c:v>
                </c:pt>
                <c:pt idx="297">
                  <c:v>44140</c:v>
                </c:pt>
                <c:pt idx="298">
                  <c:v>44141</c:v>
                </c:pt>
                <c:pt idx="299">
                  <c:v>44142</c:v>
                </c:pt>
                <c:pt idx="300">
                  <c:v>44143</c:v>
                </c:pt>
                <c:pt idx="301">
                  <c:v>44144</c:v>
                </c:pt>
                <c:pt idx="302">
                  <c:v>44145</c:v>
                </c:pt>
                <c:pt idx="303">
                  <c:v>44146</c:v>
                </c:pt>
                <c:pt idx="304">
                  <c:v>44147</c:v>
                </c:pt>
                <c:pt idx="305">
                  <c:v>44148</c:v>
                </c:pt>
                <c:pt idx="306">
                  <c:v>44149</c:v>
                </c:pt>
                <c:pt idx="307">
                  <c:v>44150</c:v>
                </c:pt>
                <c:pt idx="308">
                  <c:v>44151</c:v>
                </c:pt>
                <c:pt idx="309">
                  <c:v>44152</c:v>
                </c:pt>
                <c:pt idx="310">
                  <c:v>44153</c:v>
                </c:pt>
                <c:pt idx="311">
                  <c:v>44154</c:v>
                </c:pt>
                <c:pt idx="312">
                  <c:v>44155</c:v>
                </c:pt>
                <c:pt idx="313">
                  <c:v>44156</c:v>
                </c:pt>
                <c:pt idx="314">
                  <c:v>44157</c:v>
                </c:pt>
                <c:pt idx="315">
                  <c:v>44158</c:v>
                </c:pt>
                <c:pt idx="316">
                  <c:v>44159</c:v>
                </c:pt>
                <c:pt idx="317">
                  <c:v>44160</c:v>
                </c:pt>
                <c:pt idx="318">
                  <c:v>44161</c:v>
                </c:pt>
                <c:pt idx="319">
                  <c:v>44162</c:v>
                </c:pt>
                <c:pt idx="320">
                  <c:v>44163</c:v>
                </c:pt>
                <c:pt idx="321">
                  <c:v>44164</c:v>
                </c:pt>
                <c:pt idx="322">
                  <c:v>44165</c:v>
                </c:pt>
                <c:pt idx="323">
                  <c:v>44166</c:v>
                </c:pt>
                <c:pt idx="324">
                  <c:v>44167</c:v>
                </c:pt>
                <c:pt idx="325">
                  <c:v>44168</c:v>
                </c:pt>
                <c:pt idx="326">
                  <c:v>44169</c:v>
                </c:pt>
                <c:pt idx="327">
                  <c:v>44170</c:v>
                </c:pt>
                <c:pt idx="328">
                  <c:v>44171</c:v>
                </c:pt>
                <c:pt idx="329">
                  <c:v>44172</c:v>
                </c:pt>
                <c:pt idx="330">
                  <c:v>44173</c:v>
                </c:pt>
                <c:pt idx="331">
                  <c:v>44174</c:v>
                </c:pt>
                <c:pt idx="332">
                  <c:v>44175</c:v>
                </c:pt>
                <c:pt idx="333">
                  <c:v>44176</c:v>
                </c:pt>
                <c:pt idx="334">
                  <c:v>44177</c:v>
                </c:pt>
                <c:pt idx="335">
                  <c:v>44178</c:v>
                </c:pt>
                <c:pt idx="336">
                  <c:v>44179</c:v>
                </c:pt>
                <c:pt idx="337">
                  <c:v>44180</c:v>
                </c:pt>
                <c:pt idx="338">
                  <c:v>44181</c:v>
                </c:pt>
                <c:pt idx="339">
                  <c:v>44182</c:v>
                </c:pt>
                <c:pt idx="340">
                  <c:v>44183</c:v>
                </c:pt>
                <c:pt idx="341">
                  <c:v>44184</c:v>
                </c:pt>
                <c:pt idx="342">
                  <c:v>44185</c:v>
                </c:pt>
                <c:pt idx="343">
                  <c:v>44186</c:v>
                </c:pt>
                <c:pt idx="344">
                  <c:v>44187</c:v>
                </c:pt>
                <c:pt idx="345">
                  <c:v>44188</c:v>
                </c:pt>
                <c:pt idx="346">
                  <c:v>44189</c:v>
                </c:pt>
                <c:pt idx="347">
                  <c:v>44190</c:v>
                </c:pt>
                <c:pt idx="348">
                  <c:v>44191</c:v>
                </c:pt>
                <c:pt idx="349">
                  <c:v>44192</c:v>
                </c:pt>
                <c:pt idx="350">
                  <c:v>44193</c:v>
                </c:pt>
                <c:pt idx="351">
                  <c:v>44194</c:v>
                </c:pt>
                <c:pt idx="352">
                  <c:v>44195</c:v>
                </c:pt>
                <c:pt idx="353">
                  <c:v>44196</c:v>
                </c:pt>
                <c:pt idx="354">
                  <c:v>44197</c:v>
                </c:pt>
                <c:pt idx="355">
                  <c:v>44198</c:v>
                </c:pt>
                <c:pt idx="356">
                  <c:v>44199</c:v>
                </c:pt>
                <c:pt idx="357">
                  <c:v>44200</c:v>
                </c:pt>
                <c:pt idx="358">
                  <c:v>44201</c:v>
                </c:pt>
                <c:pt idx="359">
                  <c:v>44202</c:v>
                </c:pt>
                <c:pt idx="360">
                  <c:v>44203</c:v>
                </c:pt>
                <c:pt idx="361">
                  <c:v>44204</c:v>
                </c:pt>
                <c:pt idx="362">
                  <c:v>44205</c:v>
                </c:pt>
                <c:pt idx="363">
                  <c:v>44206</c:v>
                </c:pt>
                <c:pt idx="364">
                  <c:v>44207</c:v>
                </c:pt>
                <c:pt idx="365">
                  <c:v>44208</c:v>
                </c:pt>
                <c:pt idx="366">
                  <c:v>44209</c:v>
                </c:pt>
                <c:pt idx="367">
                  <c:v>44210</c:v>
                </c:pt>
                <c:pt idx="368">
                  <c:v>44211</c:v>
                </c:pt>
                <c:pt idx="369">
                  <c:v>44212</c:v>
                </c:pt>
                <c:pt idx="370">
                  <c:v>44213</c:v>
                </c:pt>
                <c:pt idx="371">
                  <c:v>44214</c:v>
                </c:pt>
                <c:pt idx="372">
                  <c:v>44215</c:v>
                </c:pt>
                <c:pt idx="373">
                  <c:v>44216</c:v>
                </c:pt>
                <c:pt idx="374">
                  <c:v>44217</c:v>
                </c:pt>
                <c:pt idx="375">
                  <c:v>44218</c:v>
                </c:pt>
                <c:pt idx="376">
                  <c:v>44219</c:v>
                </c:pt>
                <c:pt idx="377">
                  <c:v>44220</c:v>
                </c:pt>
                <c:pt idx="378">
                  <c:v>44221</c:v>
                </c:pt>
                <c:pt idx="379">
                  <c:v>44222</c:v>
                </c:pt>
                <c:pt idx="380">
                  <c:v>44223</c:v>
                </c:pt>
                <c:pt idx="381">
                  <c:v>44224</c:v>
                </c:pt>
                <c:pt idx="382">
                  <c:v>44225</c:v>
                </c:pt>
                <c:pt idx="383">
                  <c:v>44226</c:v>
                </c:pt>
                <c:pt idx="384">
                  <c:v>44227</c:v>
                </c:pt>
                <c:pt idx="385">
                  <c:v>44228</c:v>
                </c:pt>
                <c:pt idx="386">
                  <c:v>44229</c:v>
                </c:pt>
                <c:pt idx="387">
                  <c:v>44230</c:v>
                </c:pt>
                <c:pt idx="388">
                  <c:v>44231</c:v>
                </c:pt>
                <c:pt idx="389">
                  <c:v>44232</c:v>
                </c:pt>
                <c:pt idx="390">
                  <c:v>44233</c:v>
                </c:pt>
                <c:pt idx="391">
                  <c:v>44234</c:v>
                </c:pt>
                <c:pt idx="392">
                  <c:v>44235</c:v>
                </c:pt>
                <c:pt idx="393">
                  <c:v>44236</c:v>
                </c:pt>
                <c:pt idx="394">
                  <c:v>44237</c:v>
                </c:pt>
                <c:pt idx="395">
                  <c:v>44238</c:v>
                </c:pt>
                <c:pt idx="396">
                  <c:v>44239</c:v>
                </c:pt>
                <c:pt idx="397">
                  <c:v>44240</c:v>
                </c:pt>
                <c:pt idx="398">
                  <c:v>44241</c:v>
                </c:pt>
                <c:pt idx="399">
                  <c:v>44242</c:v>
                </c:pt>
                <c:pt idx="400">
                  <c:v>44243</c:v>
                </c:pt>
                <c:pt idx="401">
                  <c:v>44244</c:v>
                </c:pt>
                <c:pt idx="402">
                  <c:v>44245</c:v>
                </c:pt>
                <c:pt idx="403">
                  <c:v>44246</c:v>
                </c:pt>
                <c:pt idx="404">
                  <c:v>44247</c:v>
                </c:pt>
                <c:pt idx="405">
                  <c:v>44248</c:v>
                </c:pt>
                <c:pt idx="406">
                  <c:v>44249</c:v>
                </c:pt>
                <c:pt idx="407">
                  <c:v>44250</c:v>
                </c:pt>
                <c:pt idx="408">
                  <c:v>44251</c:v>
                </c:pt>
                <c:pt idx="409">
                  <c:v>44252</c:v>
                </c:pt>
                <c:pt idx="410">
                  <c:v>44253</c:v>
                </c:pt>
                <c:pt idx="411">
                  <c:v>44254</c:v>
                </c:pt>
                <c:pt idx="412">
                  <c:v>44255</c:v>
                </c:pt>
                <c:pt idx="413">
                  <c:v>44256</c:v>
                </c:pt>
                <c:pt idx="414">
                  <c:v>44257</c:v>
                </c:pt>
                <c:pt idx="415">
                  <c:v>44258</c:v>
                </c:pt>
                <c:pt idx="416">
                  <c:v>44259</c:v>
                </c:pt>
                <c:pt idx="417">
                  <c:v>44260</c:v>
                </c:pt>
                <c:pt idx="418">
                  <c:v>44261</c:v>
                </c:pt>
                <c:pt idx="419">
                  <c:v>44262</c:v>
                </c:pt>
                <c:pt idx="420">
                  <c:v>44263</c:v>
                </c:pt>
                <c:pt idx="421">
                  <c:v>44264</c:v>
                </c:pt>
                <c:pt idx="422">
                  <c:v>44265</c:v>
                </c:pt>
                <c:pt idx="423">
                  <c:v>44266</c:v>
                </c:pt>
                <c:pt idx="424">
                  <c:v>44267</c:v>
                </c:pt>
                <c:pt idx="425">
                  <c:v>44268</c:v>
                </c:pt>
                <c:pt idx="426">
                  <c:v>44269</c:v>
                </c:pt>
                <c:pt idx="427">
                  <c:v>44270</c:v>
                </c:pt>
                <c:pt idx="428">
                  <c:v>44271</c:v>
                </c:pt>
                <c:pt idx="429">
                  <c:v>44272</c:v>
                </c:pt>
                <c:pt idx="430">
                  <c:v>44273</c:v>
                </c:pt>
                <c:pt idx="431">
                  <c:v>44274</c:v>
                </c:pt>
                <c:pt idx="432">
                  <c:v>44275</c:v>
                </c:pt>
                <c:pt idx="433">
                  <c:v>44276</c:v>
                </c:pt>
                <c:pt idx="434">
                  <c:v>44277</c:v>
                </c:pt>
                <c:pt idx="435">
                  <c:v>44278</c:v>
                </c:pt>
                <c:pt idx="436">
                  <c:v>44279</c:v>
                </c:pt>
                <c:pt idx="437">
                  <c:v>44280</c:v>
                </c:pt>
                <c:pt idx="438">
                  <c:v>44281</c:v>
                </c:pt>
                <c:pt idx="439">
                  <c:v>44282</c:v>
                </c:pt>
                <c:pt idx="440">
                  <c:v>44283</c:v>
                </c:pt>
                <c:pt idx="441">
                  <c:v>44284</c:v>
                </c:pt>
                <c:pt idx="442">
                  <c:v>44285</c:v>
                </c:pt>
                <c:pt idx="443">
                  <c:v>44286</c:v>
                </c:pt>
                <c:pt idx="444">
                  <c:v>44287</c:v>
                </c:pt>
                <c:pt idx="445">
                  <c:v>44288</c:v>
                </c:pt>
                <c:pt idx="446">
                  <c:v>44289</c:v>
                </c:pt>
                <c:pt idx="447">
                  <c:v>44290</c:v>
                </c:pt>
                <c:pt idx="448">
                  <c:v>44291</c:v>
                </c:pt>
                <c:pt idx="449">
                  <c:v>44292</c:v>
                </c:pt>
                <c:pt idx="450">
                  <c:v>44293</c:v>
                </c:pt>
                <c:pt idx="451">
                  <c:v>44294</c:v>
                </c:pt>
                <c:pt idx="452">
                  <c:v>44295</c:v>
                </c:pt>
                <c:pt idx="453">
                  <c:v>44296</c:v>
                </c:pt>
                <c:pt idx="454">
                  <c:v>44297</c:v>
                </c:pt>
                <c:pt idx="455">
                  <c:v>44298</c:v>
                </c:pt>
                <c:pt idx="456">
                  <c:v>44299</c:v>
                </c:pt>
                <c:pt idx="457">
                  <c:v>44300</c:v>
                </c:pt>
                <c:pt idx="458">
                  <c:v>44301</c:v>
                </c:pt>
                <c:pt idx="459">
                  <c:v>44302</c:v>
                </c:pt>
                <c:pt idx="460">
                  <c:v>44303</c:v>
                </c:pt>
                <c:pt idx="461">
                  <c:v>44304</c:v>
                </c:pt>
                <c:pt idx="462">
                  <c:v>44305</c:v>
                </c:pt>
                <c:pt idx="463">
                  <c:v>44306</c:v>
                </c:pt>
                <c:pt idx="464">
                  <c:v>44307</c:v>
                </c:pt>
                <c:pt idx="465">
                  <c:v>44308</c:v>
                </c:pt>
                <c:pt idx="466">
                  <c:v>44309</c:v>
                </c:pt>
                <c:pt idx="467">
                  <c:v>44310</c:v>
                </c:pt>
                <c:pt idx="468">
                  <c:v>44311</c:v>
                </c:pt>
                <c:pt idx="469">
                  <c:v>44312</c:v>
                </c:pt>
                <c:pt idx="470">
                  <c:v>44313</c:v>
                </c:pt>
                <c:pt idx="471">
                  <c:v>44314</c:v>
                </c:pt>
                <c:pt idx="472">
                  <c:v>44315</c:v>
                </c:pt>
                <c:pt idx="473">
                  <c:v>44316</c:v>
                </c:pt>
                <c:pt idx="474">
                  <c:v>44317</c:v>
                </c:pt>
                <c:pt idx="475">
                  <c:v>44318</c:v>
                </c:pt>
                <c:pt idx="476">
                  <c:v>44319</c:v>
                </c:pt>
                <c:pt idx="477">
                  <c:v>44320</c:v>
                </c:pt>
                <c:pt idx="478">
                  <c:v>44321</c:v>
                </c:pt>
                <c:pt idx="479">
                  <c:v>44322</c:v>
                </c:pt>
                <c:pt idx="480">
                  <c:v>44323</c:v>
                </c:pt>
                <c:pt idx="481">
                  <c:v>44324</c:v>
                </c:pt>
                <c:pt idx="482">
                  <c:v>44325</c:v>
                </c:pt>
                <c:pt idx="483">
                  <c:v>44326</c:v>
                </c:pt>
                <c:pt idx="484">
                  <c:v>44327</c:v>
                </c:pt>
                <c:pt idx="485">
                  <c:v>44328</c:v>
                </c:pt>
                <c:pt idx="486">
                  <c:v>44329</c:v>
                </c:pt>
                <c:pt idx="487">
                  <c:v>44330</c:v>
                </c:pt>
                <c:pt idx="488">
                  <c:v>44331</c:v>
                </c:pt>
                <c:pt idx="489">
                  <c:v>44332</c:v>
                </c:pt>
                <c:pt idx="490">
                  <c:v>44333</c:v>
                </c:pt>
                <c:pt idx="491">
                  <c:v>44334</c:v>
                </c:pt>
                <c:pt idx="492">
                  <c:v>44335</c:v>
                </c:pt>
                <c:pt idx="493">
                  <c:v>44336</c:v>
                </c:pt>
                <c:pt idx="494">
                  <c:v>44337</c:v>
                </c:pt>
                <c:pt idx="495">
                  <c:v>44338</c:v>
                </c:pt>
                <c:pt idx="496">
                  <c:v>44339</c:v>
                </c:pt>
                <c:pt idx="497">
                  <c:v>44340</c:v>
                </c:pt>
                <c:pt idx="498">
                  <c:v>44341</c:v>
                </c:pt>
                <c:pt idx="499">
                  <c:v>44342</c:v>
                </c:pt>
                <c:pt idx="500">
                  <c:v>44343</c:v>
                </c:pt>
                <c:pt idx="501">
                  <c:v>44344</c:v>
                </c:pt>
                <c:pt idx="502">
                  <c:v>44345</c:v>
                </c:pt>
                <c:pt idx="503">
                  <c:v>44346</c:v>
                </c:pt>
                <c:pt idx="504">
                  <c:v>44347</c:v>
                </c:pt>
                <c:pt idx="505">
                  <c:v>44348</c:v>
                </c:pt>
                <c:pt idx="506">
                  <c:v>44349</c:v>
                </c:pt>
                <c:pt idx="507">
                  <c:v>44350</c:v>
                </c:pt>
                <c:pt idx="508">
                  <c:v>44351</c:v>
                </c:pt>
                <c:pt idx="509">
                  <c:v>44352</c:v>
                </c:pt>
                <c:pt idx="510">
                  <c:v>44353</c:v>
                </c:pt>
                <c:pt idx="511">
                  <c:v>44354</c:v>
                </c:pt>
                <c:pt idx="512">
                  <c:v>44355</c:v>
                </c:pt>
                <c:pt idx="513">
                  <c:v>44356</c:v>
                </c:pt>
                <c:pt idx="514">
                  <c:v>44357</c:v>
                </c:pt>
                <c:pt idx="515">
                  <c:v>44358</c:v>
                </c:pt>
                <c:pt idx="516">
                  <c:v>44359</c:v>
                </c:pt>
                <c:pt idx="517">
                  <c:v>44360</c:v>
                </c:pt>
                <c:pt idx="518">
                  <c:v>44361</c:v>
                </c:pt>
                <c:pt idx="519">
                  <c:v>44362</c:v>
                </c:pt>
                <c:pt idx="520">
                  <c:v>44363</c:v>
                </c:pt>
                <c:pt idx="521">
                  <c:v>44364</c:v>
                </c:pt>
                <c:pt idx="522">
                  <c:v>44365</c:v>
                </c:pt>
                <c:pt idx="523">
                  <c:v>44366</c:v>
                </c:pt>
                <c:pt idx="524">
                  <c:v>44367</c:v>
                </c:pt>
                <c:pt idx="525">
                  <c:v>44368</c:v>
                </c:pt>
                <c:pt idx="526">
                  <c:v>44369</c:v>
                </c:pt>
                <c:pt idx="527">
                  <c:v>44370</c:v>
                </c:pt>
                <c:pt idx="528">
                  <c:v>44371</c:v>
                </c:pt>
                <c:pt idx="529">
                  <c:v>44372</c:v>
                </c:pt>
                <c:pt idx="530">
                  <c:v>44373</c:v>
                </c:pt>
                <c:pt idx="531">
                  <c:v>44374</c:v>
                </c:pt>
                <c:pt idx="532">
                  <c:v>44375</c:v>
                </c:pt>
                <c:pt idx="533">
                  <c:v>44376</c:v>
                </c:pt>
                <c:pt idx="534">
                  <c:v>44377</c:v>
                </c:pt>
                <c:pt idx="535">
                  <c:v>44378</c:v>
                </c:pt>
                <c:pt idx="536">
                  <c:v>44379</c:v>
                </c:pt>
                <c:pt idx="537">
                  <c:v>44380</c:v>
                </c:pt>
                <c:pt idx="538">
                  <c:v>44381</c:v>
                </c:pt>
                <c:pt idx="539">
                  <c:v>44382</c:v>
                </c:pt>
                <c:pt idx="540">
                  <c:v>44383</c:v>
                </c:pt>
                <c:pt idx="541">
                  <c:v>44384</c:v>
                </c:pt>
                <c:pt idx="542">
                  <c:v>44385</c:v>
                </c:pt>
                <c:pt idx="543">
                  <c:v>44386</c:v>
                </c:pt>
                <c:pt idx="544">
                  <c:v>44387</c:v>
                </c:pt>
                <c:pt idx="545">
                  <c:v>44388</c:v>
                </c:pt>
                <c:pt idx="546">
                  <c:v>44389</c:v>
                </c:pt>
                <c:pt idx="547">
                  <c:v>44390</c:v>
                </c:pt>
                <c:pt idx="548">
                  <c:v>44391</c:v>
                </c:pt>
                <c:pt idx="549">
                  <c:v>44392</c:v>
                </c:pt>
                <c:pt idx="550">
                  <c:v>44393</c:v>
                </c:pt>
                <c:pt idx="551">
                  <c:v>44394</c:v>
                </c:pt>
                <c:pt idx="552">
                  <c:v>44395</c:v>
                </c:pt>
                <c:pt idx="553">
                  <c:v>44396</c:v>
                </c:pt>
                <c:pt idx="554">
                  <c:v>44397</c:v>
                </c:pt>
                <c:pt idx="555">
                  <c:v>44398</c:v>
                </c:pt>
                <c:pt idx="556">
                  <c:v>44399</c:v>
                </c:pt>
                <c:pt idx="557">
                  <c:v>44400</c:v>
                </c:pt>
                <c:pt idx="558">
                  <c:v>44401</c:v>
                </c:pt>
                <c:pt idx="559">
                  <c:v>44402</c:v>
                </c:pt>
                <c:pt idx="560">
                  <c:v>44403</c:v>
                </c:pt>
                <c:pt idx="561">
                  <c:v>44404</c:v>
                </c:pt>
                <c:pt idx="562">
                  <c:v>44405</c:v>
                </c:pt>
                <c:pt idx="563">
                  <c:v>44406</c:v>
                </c:pt>
                <c:pt idx="564">
                  <c:v>44407</c:v>
                </c:pt>
                <c:pt idx="565">
                  <c:v>44408</c:v>
                </c:pt>
                <c:pt idx="566">
                  <c:v>44409</c:v>
                </c:pt>
                <c:pt idx="567">
                  <c:v>44410</c:v>
                </c:pt>
                <c:pt idx="568">
                  <c:v>44411</c:v>
                </c:pt>
                <c:pt idx="569">
                  <c:v>44412</c:v>
                </c:pt>
                <c:pt idx="570">
                  <c:v>44413</c:v>
                </c:pt>
                <c:pt idx="571">
                  <c:v>44414</c:v>
                </c:pt>
                <c:pt idx="572">
                  <c:v>44415</c:v>
                </c:pt>
                <c:pt idx="573">
                  <c:v>44416</c:v>
                </c:pt>
                <c:pt idx="574">
                  <c:v>44417</c:v>
                </c:pt>
                <c:pt idx="575">
                  <c:v>44418</c:v>
                </c:pt>
                <c:pt idx="576">
                  <c:v>44419</c:v>
                </c:pt>
                <c:pt idx="577">
                  <c:v>44420</c:v>
                </c:pt>
                <c:pt idx="578">
                  <c:v>44421</c:v>
                </c:pt>
                <c:pt idx="579">
                  <c:v>44422</c:v>
                </c:pt>
                <c:pt idx="580">
                  <c:v>44423</c:v>
                </c:pt>
                <c:pt idx="581">
                  <c:v>44424</c:v>
                </c:pt>
                <c:pt idx="582">
                  <c:v>44425</c:v>
                </c:pt>
                <c:pt idx="583">
                  <c:v>44426</c:v>
                </c:pt>
                <c:pt idx="584">
                  <c:v>44427</c:v>
                </c:pt>
                <c:pt idx="585">
                  <c:v>44428</c:v>
                </c:pt>
                <c:pt idx="586">
                  <c:v>44429</c:v>
                </c:pt>
                <c:pt idx="587">
                  <c:v>44430</c:v>
                </c:pt>
                <c:pt idx="588">
                  <c:v>44431</c:v>
                </c:pt>
                <c:pt idx="589">
                  <c:v>44432</c:v>
                </c:pt>
                <c:pt idx="590">
                  <c:v>44433</c:v>
                </c:pt>
                <c:pt idx="591">
                  <c:v>44434</c:v>
                </c:pt>
                <c:pt idx="592">
                  <c:v>44435</c:v>
                </c:pt>
                <c:pt idx="593">
                  <c:v>44436</c:v>
                </c:pt>
                <c:pt idx="594">
                  <c:v>44437</c:v>
                </c:pt>
                <c:pt idx="595">
                  <c:v>44438</c:v>
                </c:pt>
                <c:pt idx="596">
                  <c:v>44439</c:v>
                </c:pt>
                <c:pt idx="597">
                  <c:v>44440</c:v>
                </c:pt>
                <c:pt idx="598">
                  <c:v>44441</c:v>
                </c:pt>
                <c:pt idx="599">
                  <c:v>44442</c:v>
                </c:pt>
                <c:pt idx="600">
                  <c:v>44443</c:v>
                </c:pt>
                <c:pt idx="601">
                  <c:v>44444</c:v>
                </c:pt>
                <c:pt idx="602">
                  <c:v>44445</c:v>
                </c:pt>
                <c:pt idx="603">
                  <c:v>44446</c:v>
                </c:pt>
                <c:pt idx="604">
                  <c:v>44447</c:v>
                </c:pt>
                <c:pt idx="605">
                  <c:v>44448</c:v>
                </c:pt>
                <c:pt idx="606">
                  <c:v>44449</c:v>
                </c:pt>
                <c:pt idx="607">
                  <c:v>44450</c:v>
                </c:pt>
                <c:pt idx="608">
                  <c:v>44451</c:v>
                </c:pt>
                <c:pt idx="609">
                  <c:v>44452</c:v>
                </c:pt>
                <c:pt idx="610">
                  <c:v>44453</c:v>
                </c:pt>
                <c:pt idx="611">
                  <c:v>44454</c:v>
                </c:pt>
                <c:pt idx="612">
                  <c:v>44455</c:v>
                </c:pt>
                <c:pt idx="613">
                  <c:v>44456</c:v>
                </c:pt>
                <c:pt idx="614">
                  <c:v>44457</c:v>
                </c:pt>
                <c:pt idx="615">
                  <c:v>44458</c:v>
                </c:pt>
                <c:pt idx="616">
                  <c:v>44459</c:v>
                </c:pt>
                <c:pt idx="617">
                  <c:v>44460</c:v>
                </c:pt>
                <c:pt idx="618">
                  <c:v>44461</c:v>
                </c:pt>
                <c:pt idx="619">
                  <c:v>44462</c:v>
                </c:pt>
                <c:pt idx="620">
                  <c:v>44463</c:v>
                </c:pt>
                <c:pt idx="621">
                  <c:v>44464</c:v>
                </c:pt>
                <c:pt idx="622">
                  <c:v>44465</c:v>
                </c:pt>
                <c:pt idx="623">
                  <c:v>44466</c:v>
                </c:pt>
                <c:pt idx="624">
                  <c:v>44467</c:v>
                </c:pt>
                <c:pt idx="625">
                  <c:v>44468</c:v>
                </c:pt>
                <c:pt idx="626">
                  <c:v>44469</c:v>
                </c:pt>
                <c:pt idx="627">
                  <c:v>44470</c:v>
                </c:pt>
                <c:pt idx="628">
                  <c:v>44471</c:v>
                </c:pt>
                <c:pt idx="629">
                  <c:v>44472</c:v>
                </c:pt>
                <c:pt idx="630">
                  <c:v>44473</c:v>
                </c:pt>
                <c:pt idx="631">
                  <c:v>44474</c:v>
                </c:pt>
                <c:pt idx="632">
                  <c:v>44475</c:v>
                </c:pt>
                <c:pt idx="633">
                  <c:v>44476</c:v>
                </c:pt>
                <c:pt idx="634">
                  <c:v>44477</c:v>
                </c:pt>
                <c:pt idx="635">
                  <c:v>44478</c:v>
                </c:pt>
                <c:pt idx="636">
                  <c:v>44479</c:v>
                </c:pt>
                <c:pt idx="637">
                  <c:v>44480</c:v>
                </c:pt>
                <c:pt idx="638">
                  <c:v>44481</c:v>
                </c:pt>
                <c:pt idx="639">
                  <c:v>44482</c:v>
                </c:pt>
                <c:pt idx="640">
                  <c:v>44483</c:v>
                </c:pt>
                <c:pt idx="641">
                  <c:v>44484</c:v>
                </c:pt>
                <c:pt idx="642">
                  <c:v>44485</c:v>
                </c:pt>
                <c:pt idx="643">
                  <c:v>44486</c:v>
                </c:pt>
                <c:pt idx="644">
                  <c:v>44487</c:v>
                </c:pt>
                <c:pt idx="645">
                  <c:v>44488</c:v>
                </c:pt>
                <c:pt idx="646">
                  <c:v>44489</c:v>
                </c:pt>
                <c:pt idx="647">
                  <c:v>44490</c:v>
                </c:pt>
                <c:pt idx="648">
                  <c:v>44491</c:v>
                </c:pt>
                <c:pt idx="649">
                  <c:v>44492</c:v>
                </c:pt>
                <c:pt idx="650">
                  <c:v>44493</c:v>
                </c:pt>
                <c:pt idx="651">
                  <c:v>44494</c:v>
                </c:pt>
                <c:pt idx="652">
                  <c:v>44495</c:v>
                </c:pt>
                <c:pt idx="653">
                  <c:v>44496</c:v>
                </c:pt>
                <c:pt idx="654">
                  <c:v>44497</c:v>
                </c:pt>
                <c:pt idx="655">
                  <c:v>44498</c:v>
                </c:pt>
                <c:pt idx="656">
                  <c:v>44499</c:v>
                </c:pt>
                <c:pt idx="657">
                  <c:v>44500</c:v>
                </c:pt>
                <c:pt idx="658">
                  <c:v>44501</c:v>
                </c:pt>
                <c:pt idx="659">
                  <c:v>44502</c:v>
                </c:pt>
                <c:pt idx="660">
                  <c:v>44503</c:v>
                </c:pt>
                <c:pt idx="661">
                  <c:v>44504</c:v>
                </c:pt>
                <c:pt idx="662">
                  <c:v>44505</c:v>
                </c:pt>
                <c:pt idx="663">
                  <c:v>44506</c:v>
                </c:pt>
                <c:pt idx="664">
                  <c:v>44507</c:v>
                </c:pt>
                <c:pt idx="665">
                  <c:v>44514</c:v>
                </c:pt>
              </c:numCache>
            </c:numRef>
          </c:cat>
          <c:val>
            <c:numRef>
              <c:f>Sheet2!$R$2:$R$667</c:f>
              <c:numCache>
                <c:formatCode>General</c:formatCode>
                <c:ptCount val="666"/>
                <c:pt idx="0">
                  <c:v>-5.1599999999999997E-3</c:v>
                </c:pt>
                <c:pt idx="1">
                  <c:v>-3.3600000000000001E-3</c:v>
                </c:pt>
                <c:pt idx="2">
                  <c:v>1.35E-2</c:v>
                </c:pt>
                <c:pt idx="3">
                  <c:v>2.2100000000000002E-2</c:v>
                </c:pt>
                <c:pt idx="4">
                  <c:v>-5.2999999999999998E-4</c:v>
                </c:pt>
                <c:pt idx="5">
                  <c:v>-1.32E-3</c:v>
                </c:pt>
                <c:pt idx="6">
                  <c:v>8.6899999999999998E-3</c:v>
                </c:pt>
                <c:pt idx="7">
                  <c:v>2.3099999999999999E-2</c:v>
                </c:pt>
                <c:pt idx="8">
                  <c:v>9.3699999999999999E-3</c:v>
                </c:pt>
                <c:pt idx="9">
                  <c:v>-2.9299999999999999E-3</c:v>
                </c:pt>
                <c:pt idx="10">
                  <c:v>-1.3899999999999999E-2</c:v>
                </c:pt>
                <c:pt idx="11">
                  <c:v>9.8799999999999999E-3</c:v>
                </c:pt>
                <c:pt idx="12">
                  <c:v>1.89E-2</c:v>
                </c:pt>
                <c:pt idx="13">
                  <c:v>5.6800000000000002E-3</c:v>
                </c:pt>
                <c:pt idx="14">
                  <c:v>-8.0300000000000007E-3</c:v>
                </c:pt>
                <c:pt idx="15">
                  <c:v>-1.0200000000000001E-2</c:v>
                </c:pt>
                <c:pt idx="16">
                  <c:v>-5.4999999999999997E-3</c:v>
                </c:pt>
                <c:pt idx="17">
                  <c:v>8.0999999999999996E-3</c:v>
                </c:pt>
                <c:pt idx="18">
                  <c:v>1.21E-2</c:v>
                </c:pt>
                <c:pt idx="19">
                  <c:v>1.91E-3</c:v>
                </c:pt>
                <c:pt idx="20">
                  <c:v>-1.0800000000000001E-2</c:v>
                </c:pt>
                <c:pt idx="21">
                  <c:v>-5.6499999999999996E-3</c:v>
                </c:pt>
                <c:pt idx="22">
                  <c:v>2.99E-3</c:v>
                </c:pt>
                <c:pt idx="23">
                  <c:v>4.7699999999999999E-4</c:v>
                </c:pt>
                <c:pt idx="24">
                  <c:v>-1.18E-2</c:v>
                </c:pt>
                <c:pt idx="25">
                  <c:v>-1.29E-2</c:v>
                </c:pt>
                <c:pt idx="26">
                  <c:v>-5.4500000000000002E-4</c:v>
                </c:pt>
                <c:pt idx="27">
                  <c:v>8.8800000000000007E-3</c:v>
                </c:pt>
                <c:pt idx="28">
                  <c:v>2.3999999999999998E-3</c:v>
                </c:pt>
                <c:pt idx="29">
                  <c:v>-4.3899999999999998E-3</c:v>
                </c:pt>
                <c:pt idx="30">
                  <c:v>4.2300000000000003E-3</c:v>
                </c:pt>
                <c:pt idx="31">
                  <c:v>7.4000000000000003E-3</c:v>
                </c:pt>
                <c:pt idx="32">
                  <c:v>3.0100000000000001E-3</c:v>
                </c:pt>
                <c:pt idx="33">
                  <c:v>-3.2000000000000002E-3</c:v>
                </c:pt>
                <c:pt idx="34">
                  <c:v>-7.1699999999999995E-5</c:v>
                </c:pt>
                <c:pt idx="35">
                  <c:v>6.7799999999999996E-3</c:v>
                </c:pt>
                <c:pt idx="36">
                  <c:v>-4.7699999999999999E-4</c:v>
                </c:pt>
                <c:pt idx="37">
                  <c:v>-2.8600000000000001E-3</c:v>
                </c:pt>
                <c:pt idx="38">
                  <c:v>5.31E-4</c:v>
                </c:pt>
                <c:pt idx="39">
                  <c:v>1.2199999999999999E-3</c:v>
                </c:pt>
                <c:pt idx="40">
                  <c:v>-2.2699999999999999E-3</c:v>
                </c:pt>
                <c:pt idx="41">
                  <c:v>-1.3799999999999999E-3</c:v>
                </c:pt>
                <c:pt idx="42">
                  <c:v>-5.5300000000000002E-3</c:v>
                </c:pt>
                <c:pt idx="43">
                  <c:v>-1.03E-2</c:v>
                </c:pt>
                <c:pt idx="44">
                  <c:v>-1.09E-2</c:v>
                </c:pt>
                <c:pt idx="45">
                  <c:v>-1.6899999999999998E-2</c:v>
                </c:pt>
                <c:pt idx="46">
                  <c:v>-3.0200000000000001E-2</c:v>
                </c:pt>
                <c:pt idx="47">
                  <c:v>-1.43E-2</c:v>
                </c:pt>
                <c:pt idx="48">
                  <c:v>-2.8299999999999999E-2</c:v>
                </c:pt>
                <c:pt idx="49">
                  <c:v>-1.6899999999999998E-2</c:v>
                </c:pt>
                <c:pt idx="50">
                  <c:v>-1.29E-2</c:v>
                </c:pt>
                <c:pt idx="51">
                  <c:v>-1.89E-2</c:v>
                </c:pt>
                <c:pt idx="52">
                  <c:v>-2.23E-2</c:v>
                </c:pt>
                <c:pt idx="53">
                  <c:v>-2.0299999999999999E-2</c:v>
                </c:pt>
                <c:pt idx="54">
                  <c:v>-8.4799999999999997E-3</c:v>
                </c:pt>
                <c:pt idx="55">
                  <c:v>7.0600000000000003E-3</c:v>
                </c:pt>
                <c:pt idx="56">
                  <c:v>-4.1200000000000004E-3</c:v>
                </c:pt>
                <c:pt idx="57">
                  <c:v>-9.7900000000000001E-3</c:v>
                </c:pt>
                <c:pt idx="58">
                  <c:v>-1.09E-2</c:v>
                </c:pt>
                <c:pt idx="59">
                  <c:v>5.3300000000000005E-4</c:v>
                </c:pt>
                <c:pt idx="60">
                  <c:v>1.26E-2</c:v>
                </c:pt>
                <c:pt idx="61">
                  <c:v>3.6600000000000001E-3</c:v>
                </c:pt>
                <c:pt idx="62">
                  <c:v>-1.46E-2</c:v>
                </c:pt>
                <c:pt idx="63">
                  <c:v>-8.3300000000000006E-3</c:v>
                </c:pt>
                <c:pt idx="64">
                  <c:v>-1.5299999999999999E-2</c:v>
                </c:pt>
                <c:pt idx="65">
                  <c:v>-3.3700000000000001E-2</c:v>
                </c:pt>
                <c:pt idx="66">
                  <c:v>-6.1699999999999998E-2</c:v>
                </c:pt>
                <c:pt idx="67">
                  <c:v>-9.64E-2</c:v>
                </c:pt>
                <c:pt idx="68">
                  <c:v>-0.128</c:v>
                </c:pt>
                <c:pt idx="69">
                  <c:v>-0.14699999999999999</c:v>
                </c:pt>
                <c:pt idx="70">
                  <c:v>-0.186</c:v>
                </c:pt>
                <c:pt idx="71">
                  <c:v>-0.21299999999999999</c:v>
                </c:pt>
                <c:pt idx="72">
                  <c:v>-0.23300000000000001</c:v>
                </c:pt>
                <c:pt idx="73">
                  <c:v>-0.253</c:v>
                </c:pt>
                <c:pt idx="74">
                  <c:v>-0.27900000000000003</c:v>
                </c:pt>
                <c:pt idx="75">
                  <c:v>-0.29899999999999999</c:v>
                </c:pt>
                <c:pt idx="76">
                  <c:v>-0.313</c:v>
                </c:pt>
                <c:pt idx="77">
                  <c:v>-0.313</c:v>
                </c:pt>
                <c:pt idx="78">
                  <c:v>-0.29899999999999999</c:v>
                </c:pt>
                <c:pt idx="79">
                  <c:v>-0.29099999999999998</c:v>
                </c:pt>
                <c:pt idx="80">
                  <c:v>-0.28899999999999998</c:v>
                </c:pt>
                <c:pt idx="81">
                  <c:v>-0.28699999999999998</c:v>
                </c:pt>
                <c:pt idx="82">
                  <c:v>-0.28399999999999997</c:v>
                </c:pt>
                <c:pt idx="83">
                  <c:v>-0.27800000000000002</c:v>
                </c:pt>
                <c:pt idx="84">
                  <c:v>-0.27400000000000002</c:v>
                </c:pt>
                <c:pt idx="85">
                  <c:v>-0.28299999999999997</c:v>
                </c:pt>
                <c:pt idx="86">
                  <c:v>-0.28999999999999998</c:v>
                </c:pt>
                <c:pt idx="87">
                  <c:v>-0.28899999999999998</c:v>
                </c:pt>
                <c:pt idx="88">
                  <c:v>-0.28799999999999998</c:v>
                </c:pt>
                <c:pt idx="89">
                  <c:v>-0.28399999999999997</c:v>
                </c:pt>
                <c:pt idx="90">
                  <c:v>-0.30599999999999999</c:v>
                </c:pt>
                <c:pt idx="91">
                  <c:v>-0.313</c:v>
                </c:pt>
                <c:pt idx="92">
                  <c:v>-0.27100000000000002</c:v>
                </c:pt>
                <c:pt idx="93">
                  <c:v>-0.251</c:v>
                </c:pt>
                <c:pt idx="94">
                  <c:v>-0.23899999999999999</c:v>
                </c:pt>
                <c:pt idx="95">
                  <c:v>-0.23499999999999999</c:v>
                </c:pt>
                <c:pt idx="96">
                  <c:v>-0.23200000000000001</c:v>
                </c:pt>
                <c:pt idx="97">
                  <c:v>-0.20399999999999999</c:v>
                </c:pt>
                <c:pt idx="98">
                  <c:v>-0.19</c:v>
                </c:pt>
                <c:pt idx="99">
                  <c:v>-0.19</c:v>
                </c:pt>
                <c:pt idx="100">
                  <c:v>-0.19900000000000001</c:v>
                </c:pt>
                <c:pt idx="101">
                  <c:v>-0.223</c:v>
                </c:pt>
                <c:pt idx="102">
                  <c:v>-0.218</c:v>
                </c:pt>
                <c:pt idx="103">
                  <c:v>-0.21199999999999999</c:v>
                </c:pt>
                <c:pt idx="104">
                  <c:v>-0.20799999999999999</c:v>
                </c:pt>
                <c:pt idx="105">
                  <c:v>-0.20300000000000001</c:v>
                </c:pt>
                <c:pt idx="106">
                  <c:v>-0.222</c:v>
                </c:pt>
                <c:pt idx="107">
                  <c:v>-0.214</c:v>
                </c:pt>
                <c:pt idx="108">
                  <c:v>-0.186</c:v>
                </c:pt>
                <c:pt idx="109">
                  <c:v>-0.17699999999999999</c:v>
                </c:pt>
                <c:pt idx="110">
                  <c:v>-0.17299999999999999</c:v>
                </c:pt>
                <c:pt idx="111">
                  <c:v>-0.16700000000000001</c:v>
                </c:pt>
                <c:pt idx="112">
                  <c:v>-0.156</c:v>
                </c:pt>
                <c:pt idx="113">
                  <c:v>-0.151</c:v>
                </c:pt>
                <c:pt idx="114">
                  <c:v>-0.15</c:v>
                </c:pt>
                <c:pt idx="115">
                  <c:v>-0.14499999999999999</c:v>
                </c:pt>
                <c:pt idx="116">
                  <c:v>-0.14199999999999999</c:v>
                </c:pt>
                <c:pt idx="117">
                  <c:v>-0.13100000000000001</c:v>
                </c:pt>
                <c:pt idx="118">
                  <c:v>-0.13900000000000001</c:v>
                </c:pt>
                <c:pt idx="119">
                  <c:v>-0.156</c:v>
                </c:pt>
                <c:pt idx="120">
                  <c:v>-0.16</c:v>
                </c:pt>
                <c:pt idx="121">
                  <c:v>-0.153</c:v>
                </c:pt>
                <c:pt idx="122">
                  <c:v>-0.15</c:v>
                </c:pt>
                <c:pt idx="123">
                  <c:v>-0.151</c:v>
                </c:pt>
                <c:pt idx="124">
                  <c:v>-0.153</c:v>
                </c:pt>
                <c:pt idx="125">
                  <c:v>-0.14199999999999999</c:v>
                </c:pt>
                <c:pt idx="126">
                  <c:v>-0.124</c:v>
                </c:pt>
                <c:pt idx="127">
                  <c:v>-0.12</c:v>
                </c:pt>
                <c:pt idx="128">
                  <c:v>-0.12</c:v>
                </c:pt>
                <c:pt idx="129">
                  <c:v>-0.115</c:v>
                </c:pt>
                <c:pt idx="130">
                  <c:v>-0.108</c:v>
                </c:pt>
                <c:pt idx="131">
                  <c:v>-0.109</c:v>
                </c:pt>
                <c:pt idx="132">
                  <c:v>-0.114</c:v>
                </c:pt>
                <c:pt idx="133">
                  <c:v>-0.12</c:v>
                </c:pt>
                <c:pt idx="134">
                  <c:v>-0.123</c:v>
                </c:pt>
                <c:pt idx="135">
                  <c:v>-0.11</c:v>
                </c:pt>
                <c:pt idx="136">
                  <c:v>-0.113</c:v>
                </c:pt>
                <c:pt idx="137">
                  <c:v>-0.129</c:v>
                </c:pt>
                <c:pt idx="138">
                  <c:v>-0.13</c:v>
                </c:pt>
                <c:pt idx="139">
                  <c:v>-0.13400000000000001</c:v>
                </c:pt>
                <c:pt idx="140">
                  <c:v>-0.115</c:v>
                </c:pt>
                <c:pt idx="141">
                  <c:v>-0.10299999999999999</c:v>
                </c:pt>
                <c:pt idx="142">
                  <c:v>-0.123</c:v>
                </c:pt>
                <c:pt idx="143">
                  <c:v>-0.12</c:v>
                </c:pt>
                <c:pt idx="144">
                  <c:v>-0.10100000000000001</c:v>
                </c:pt>
                <c:pt idx="145">
                  <c:v>-9.2100000000000001E-2</c:v>
                </c:pt>
                <c:pt idx="146">
                  <c:v>-7.8600000000000003E-2</c:v>
                </c:pt>
                <c:pt idx="147">
                  <c:v>-8.2400000000000001E-2</c:v>
                </c:pt>
                <c:pt idx="148">
                  <c:v>-9.0300000000000005E-2</c:v>
                </c:pt>
                <c:pt idx="149">
                  <c:v>-8.3599999999999994E-2</c:v>
                </c:pt>
                <c:pt idx="150">
                  <c:v>-8.1500000000000003E-2</c:v>
                </c:pt>
                <c:pt idx="151">
                  <c:v>-8.3199999999999996E-2</c:v>
                </c:pt>
                <c:pt idx="152">
                  <c:v>-8.5599999999999996E-2</c:v>
                </c:pt>
                <c:pt idx="153">
                  <c:v>-0.09</c:v>
                </c:pt>
                <c:pt idx="154">
                  <c:v>-9.1700000000000004E-2</c:v>
                </c:pt>
                <c:pt idx="155">
                  <c:v>-7.9000000000000001E-2</c:v>
                </c:pt>
                <c:pt idx="156">
                  <c:v>-7.0699999999999999E-2</c:v>
                </c:pt>
                <c:pt idx="157">
                  <c:v>-6.3399999999999998E-2</c:v>
                </c:pt>
                <c:pt idx="158">
                  <c:v>-5.5800000000000002E-2</c:v>
                </c:pt>
                <c:pt idx="159">
                  <c:v>-4.6399999999999997E-2</c:v>
                </c:pt>
                <c:pt idx="160">
                  <c:v>-4.2200000000000001E-2</c:v>
                </c:pt>
                <c:pt idx="161">
                  <c:v>-4.4299999999999999E-2</c:v>
                </c:pt>
                <c:pt idx="162">
                  <c:v>-5.5E-2</c:v>
                </c:pt>
                <c:pt idx="163">
                  <c:v>-6.6100000000000006E-2</c:v>
                </c:pt>
                <c:pt idx="164">
                  <c:v>-7.9799999999999996E-2</c:v>
                </c:pt>
                <c:pt idx="165">
                  <c:v>-8.9399999999999993E-2</c:v>
                </c:pt>
                <c:pt idx="166">
                  <c:v>-9.8599999999999993E-2</c:v>
                </c:pt>
                <c:pt idx="167">
                  <c:v>-0.105</c:v>
                </c:pt>
                <c:pt idx="168">
                  <c:v>-0.1</c:v>
                </c:pt>
                <c:pt idx="169">
                  <c:v>-8.8300000000000003E-2</c:v>
                </c:pt>
                <c:pt idx="170">
                  <c:v>-8.0500000000000002E-2</c:v>
                </c:pt>
                <c:pt idx="171">
                  <c:v>-6.9199999999999998E-2</c:v>
                </c:pt>
                <c:pt idx="172">
                  <c:v>-8.3799999999999999E-2</c:v>
                </c:pt>
                <c:pt idx="173">
                  <c:v>-5.57E-2</c:v>
                </c:pt>
                <c:pt idx="174">
                  <c:v>-4.7399999999999998E-2</c:v>
                </c:pt>
                <c:pt idx="175">
                  <c:v>-4.65E-2</c:v>
                </c:pt>
                <c:pt idx="176">
                  <c:v>-4.7199999999999999E-2</c:v>
                </c:pt>
                <c:pt idx="177">
                  <c:v>-5.7799999999999997E-2</c:v>
                </c:pt>
                <c:pt idx="178">
                  <c:v>-6.5500000000000003E-2</c:v>
                </c:pt>
                <c:pt idx="179">
                  <c:v>-6.6400000000000001E-2</c:v>
                </c:pt>
                <c:pt idx="180">
                  <c:v>-6.8199999999999997E-2</c:v>
                </c:pt>
                <c:pt idx="181">
                  <c:v>-6.1400000000000003E-2</c:v>
                </c:pt>
                <c:pt idx="182">
                  <c:v>-7.0999999999999994E-2</c:v>
                </c:pt>
                <c:pt idx="183">
                  <c:v>-7.4899999999999994E-2</c:v>
                </c:pt>
                <c:pt idx="184">
                  <c:v>-6.4100000000000004E-2</c:v>
                </c:pt>
                <c:pt idx="185">
                  <c:v>-6.0499999999999998E-2</c:v>
                </c:pt>
                <c:pt idx="186">
                  <c:v>-6.08E-2</c:v>
                </c:pt>
                <c:pt idx="187">
                  <c:v>-6.2700000000000006E-2</c:v>
                </c:pt>
                <c:pt idx="188">
                  <c:v>-6.2600000000000003E-2</c:v>
                </c:pt>
                <c:pt idx="189">
                  <c:v>-6.3200000000000006E-2</c:v>
                </c:pt>
                <c:pt idx="190">
                  <c:v>-6.8500000000000005E-2</c:v>
                </c:pt>
                <c:pt idx="191">
                  <c:v>-7.0300000000000001E-2</c:v>
                </c:pt>
                <c:pt idx="192">
                  <c:v>-6.59E-2</c:v>
                </c:pt>
                <c:pt idx="193">
                  <c:v>-5.8799999999999998E-2</c:v>
                </c:pt>
                <c:pt idx="194">
                  <c:v>-5.7500000000000002E-2</c:v>
                </c:pt>
                <c:pt idx="195">
                  <c:v>-5.8299999999999998E-2</c:v>
                </c:pt>
                <c:pt idx="196">
                  <c:v>-6.08E-2</c:v>
                </c:pt>
                <c:pt idx="197">
                  <c:v>-6.2300000000000001E-2</c:v>
                </c:pt>
                <c:pt idx="198">
                  <c:v>-6.3600000000000004E-2</c:v>
                </c:pt>
                <c:pt idx="199">
                  <c:v>-6.9199999999999998E-2</c:v>
                </c:pt>
                <c:pt idx="200">
                  <c:v>-7.0699999999999999E-2</c:v>
                </c:pt>
                <c:pt idx="201">
                  <c:v>-7.2800000000000004E-2</c:v>
                </c:pt>
                <c:pt idx="202">
                  <c:v>-7.8200000000000006E-2</c:v>
                </c:pt>
                <c:pt idx="203">
                  <c:v>-7.0400000000000004E-2</c:v>
                </c:pt>
                <c:pt idx="204">
                  <c:v>-6.6500000000000004E-2</c:v>
                </c:pt>
                <c:pt idx="205">
                  <c:v>-6.7699999999999996E-2</c:v>
                </c:pt>
                <c:pt idx="206">
                  <c:v>-6.2399999999999997E-2</c:v>
                </c:pt>
                <c:pt idx="207">
                  <c:v>-5.9499999999999997E-2</c:v>
                </c:pt>
                <c:pt idx="208">
                  <c:v>-5.0099999999999999E-2</c:v>
                </c:pt>
                <c:pt idx="209">
                  <c:v>-3.85E-2</c:v>
                </c:pt>
                <c:pt idx="210">
                  <c:v>-4.3099999999999999E-2</c:v>
                </c:pt>
                <c:pt idx="211">
                  <c:v>-4.4400000000000002E-2</c:v>
                </c:pt>
                <c:pt idx="212">
                  <c:v>-4.0500000000000001E-2</c:v>
                </c:pt>
                <c:pt idx="213">
                  <c:v>-4.1500000000000002E-2</c:v>
                </c:pt>
                <c:pt idx="214">
                  <c:v>-4.19E-2</c:v>
                </c:pt>
                <c:pt idx="215">
                  <c:v>-4.5400000000000003E-2</c:v>
                </c:pt>
                <c:pt idx="216">
                  <c:v>-4.8800000000000003E-2</c:v>
                </c:pt>
                <c:pt idx="217">
                  <c:v>-4.5900000000000003E-2</c:v>
                </c:pt>
                <c:pt idx="218">
                  <c:v>-4.5400000000000003E-2</c:v>
                </c:pt>
                <c:pt idx="219">
                  <c:v>-4.2900000000000001E-2</c:v>
                </c:pt>
                <c:pt idx="220">
                  <c:v>-3.9899999999999998E-2</c:v>
                </c:pt>
                <c:pt idx="221">
                  <c:v>-3.7400000000000003E-2</c:v>
                </c:pt>
                <c:pt idx="222">
                  <c:v>-3.0700000000000002E-2</c:v>
                </c:pt>
                <c:pt idx="223">
                  <c:v>-2.64E-2</c:v>
                </c:pt>
                <c:pt idx="224">
                  <c:v>-2.9399999999999999E-2</c:v>
                </c:pt>
                <c:pt idx="225">
                  <c:v>-2.81E-2</c:v>
                </c:pt>
                <c:pt idx="226">
                  <c:v>-2.3E-2</c:v>
                </c:pt>
                <c:pt idx="227">
                  <c:v>-1.7600000000000001E-2</c:v>
                </c:pt>
                <c:pt idx="228">
                  <c:v>-2.0299999999999999E-2</c:v>
                </c:pt>
                <c:pt idx="229">
                  <c:v>-2.52E-2</c:v>
                </c:pt>
                <c:pt idx="230">
                  <c:v>-3.5299999999999998E-2</c:v>
                </c:pt>
                <c:pt idx="231">
                  <c:v>-3.2899999999999999E-2</c:v>
                </c:pt>
                <c:pt idx="232">
                  <c:v>-1.77E-2</c:v>
                </c:pt>
                <c:pt idx="233">
                  <c:v>-1.1299999999999999E-2</c:v>
                </c:pt>
                <c:pt idx="234">
                  <c:v>-7.5900000000000004E-3</c:v>
                </c:pt>
                <c:pt idx="235">
                  <c:v>-1.7500000000000002E-2</c:v>
                </c:pt>
                <c:pt idx="236">
                  <c:v>-1.09E-2</c:v>
                </c:pt>
                <c:pt idx="237">
                  <c:v>-8.4499999999999992E-3</c:v>
                </c:pt>
                <c:pt idx="238">
                  <c:v>-3.27E-2</c:v>
                </c:pt>
                <c:pt idx="239">
                  <c:v>-6.0100000000000001E-2</c:v>
                </c:pt>
                <c:pt idx="240">
                  <c:v>-2.0500000000000001E-2</c:v>
                </c:pt>
                <c:pt idx="241">
                  <c:v>-2.52E-2</c:v>
                </c:pt>
                <c:pt idx="242">
                  <c:v>-2.8299999999999999E-2</c:v>
                </c:pt>
                <c:pt idx="243">
                  <c:v>-3.4799999999999998E-2</c:v>
                </c:pt>
                <c:pt idx="244">
                  <c:v>-4.6300000000000001E-2</c:v>
                </c:pt>
                <c:pt idx="245">
                  <c:v>-5.3900000000000003E-2</c:v>
                </c:pt>
                <c:pt idx="246">
                  <c:v>-4.53E-2</c:v>
                </c:pt>
                <c:pt idx="247">
                  <c:v>-5.79E-2</c:v>
                </c:pt>
                <c:pt idx="248">
                  <c:v>-5.2299999999999999E-2</c:v>
                </c:pt>
                <c:pt idx="249">
                  <c:v>-4.0500000000000001E-2</c:v>
                </c:pt>
                <c:pt idx="250">
                  <c:v>-2.9700000000000001E-2</c:v>
                </c:pt>
                <c:pt idx="251">
                  <c:v>-2.3400000000000001E-2</c:v>
                </c:pt>
                <c:pt idx="252">
                  <c:v>-2.3199999999999998E-2</c:v>
                </c:pt>
                <c:pt idx="253">
                  <c:v>-3.0200000000000001E-2</c:v>
                </c:pt>
                <c:pt idx="254">
                  <c:v>-2.2100000000000002E-2</c:v>
                </c:pt>
                <c:pt idx="255">
                  <c:v>-2.0799999999999999E-2</c:v>
                </c:pt>
                <c:pt idx="256">
                  <c:v>-2.4299999999999999E-2</c:v>
                </c:pt>
                <c:pt idx="257">
                  <c:v>-2.6499999999999999E-2</c:v>
                </c:pt>
                <c:pt idx="258">
                  <c:v>-2.7199999999999998E-2</c:v>
                </c:pt>
                <c:pt idx="259">
                  <c:v>-2.9899999999999999E-2</c:v>
                </c:pt>
                <c:pt idx="260">
                  <c:v>-2.87E-2</c:v>
                </c:pt>
                <c:pt idx="261">
                  <c:v>-3.2099999999999997E-2</c:v>
                </c:pt>
                <c:pt idx="262">
                  <c:v>-3.4000000000000002E-2</c:v>
                </c:pt>
                <c:pt idx="263">
                  <c:v>-3.2800000000000003E-2</c:v>
                </c:pt>
                <c:pt idx="264">
                  <c:v>-3.2800000000000003E-2</c:v>
                </c:pt>
                <c:pt idx="265">
                  <c:v>-2.9399999999999999E-2</c:v>
                </c:pt>
                <c:pt idx="266">
                  <c:v>-2.23E-2</c:v>
                </c:pt>
                <c:pt idx="267">
                  <c:v>-2.1000000000000001E-2</c:v>
                </c:pt>
                <c:pt idx="268">
                  <c:v>-2.2700000000000001E-2</c:v>
                </c:pt>
                <c:pt idx="269">
                  <c:v>-1.8800000000000001E-2</c:v>
                </c:pt>
                <c:pt idx="270">
                  <c:v>-1.15E-2</c:v>
                </c:pt>
                <c:pt idx="271">
                  <c:v>-1.37E-2</c:v>
                </c:pt>
                <c:pt idx="272">
                  <c:v>-1.7600000000000001E-2</c:v>
                </c:pt>
                <c:pt idx="273">
                  <c:v>-2.2200000000000001E-2</c:v>
                </c:pt>
                <c:pt idx="274">
                  <c:v>-1.52E-2</c:v>
                </c:pt>
                <c:pt idx="275">
                  <c:v>-1.3100000000000001E-2</c:v>
                </c:pt>
                <c:pt idx="276">
                  <c:v>-6.2899999999999996E-3</c:v>
                </c:pt>
                <c:pt idx="277">
                  <c:v>-1.6400000000000001E-2</c:v>
                </c:pt>
                <c:pt idx="278">
                  <c:v>-1.44E-2</c:v>
                </c:pt>
                <c:pt idx="279">
                  <c:v>-1.04E-2</c:v>
                </c:pt>
                <c:pt idx="280">
                  <c:v>-1.55E-2</c:v>
                </c:pt>
                <c:pt idx="281">
                  <c:v>-1.8499999999999999E-2</c:v>
                </c:pt>
                <c:pt idx="282">
                  <c:v>-2.5000000000000001E-2</c:v>
                </c:pt>
                <c:pt idx="283">
                  <c:v>-2.2800000000000001E-2</c:v>
                </c:pt>
                <c:pt idx="284">
                  <c:v>-1.8700000000000001E-2</c:v>
                </c:pt>
                <c:pt idx="285">
                  <c:v>-1.47E-2</c:v>
                </c:pt>
                <c:pt idx="286">
                  <c:v>-1.5800000000000002E-2</c:v>
                </c:pt>
                <c:pt idx="287">
                  <c:v>-2.1000000000000001E-2</c:v>
                </c:pt>
                <c:pt idx="288">
                  <c:v>-2.12E-2</c:v>
                </c:pt>
                <c:pt idx="289">
                  <c:v>-2.3699999999999999E-2</c:v>
                </c:pt>
                <c:pt idx="290">
                  <c:v>-2.4799999999999999E-2</c:v>
                </c:pt>
                <c:pt idx="291">
                  <c:v>-1.9599999999999999E-2</c:v>
                </c:pt>
                <c:pt idx="292">
                  <c:v>-2.5000000000000001E-2</c:v>
                </c:pt>
                <c:pt idx="293">
                  <c:v>-3.7600000000000001E-2</c:v>
                </c:pt>
                <c:pt idx="294">
                  <c:v>-2.69E-2</c:v>
                </c:pt>
                <c:pt idx="295">
                  <c:v>-2.9600000000000001E-2</c:v>
                </c:pt>
                <c:pt idx="296">
                  <c:v>-3.6600000000000001E-2</c:v>
                </c:pt>
                <c:pt idx="297">
                  <c:v>-4.0500000000000001E-2</c:v>
                </c:pt>
                <c:pt idx="298">
                  <c:v>-4.24E-2</c:v>
                </c:pt>
                <c:pt idx="299">
                  <c:v>-3.5200000000000002E-2</c:v>
                </c:pt>
                <c:pt idx="300">
                  <c:v>-2.23E-2</c:v>
                </c:pt>
                <c:pt idx="301">
                  <c:v>-3.2599999999999997E-2</c:v>
                </c:pt>
                <c:pt idx="302">
                  <c:v>-2.7900000000000001E-2</c:v>
                </c:pt>
                <c:pt idx="303">
                  <c:v>-7.9299999999999995E-3</c:v>
                </c:pt>
                <c:pt idx="304">
                  <c:v>-1.26E-2</c:v>
                </c:pt>
                <c:pt idx="305">
                  <c:v>-6.6600000000000001E-3</c:v>
                </c:pt>
                <c:pt idx="306">
                  <c:v>-2.2000000000000001E-3</c:v>
                </c:pt>
                <c:pt idx="307">
                  <c:v>-3.0200000000000001E-3</c:v>
                </c:pt>
                <c:pt idx="308">
                  <c:v>-1.41E-3</c:v>
                </c:pt>
                <c:pt idx="309">
                  <c:v>-2.7899999999999999E-3</c:v>
                </c:pt>
                <c:pt idx="310">
                  <c:v>8.9300000000000004E-3</c:v>
                </c:pt>
                <c:pt idx="311">
                  <c:v>2.4299999999999999E-3</c:v>
                </c:pt>
                <c:pt idx="312">
                  <c:v>5.1699999999999999E-4</c:v>
                </c:pt>
                <c:pt idx="313">
                  <c:v>-1.73E-3</c:v>
                </c:pt>
                <c:pt idx="314">
                  <c:v>3.4299999999999999E-3</c:v>
                </c:pt>
                <c:pt idx="315">
                  <c:v>-3.9899999999999996E-3</c:v>
                </c:pt>
                <c:pt idx="316">
                  <c:v>-7.1700000000000002E-3</c:v>
                </c:pt>
                <c:pt idx="317">
                  <c:v>-6.0900000000000003E-2</c:v>
                </c:pt>
                <c:pt idx="318">
                  <c:v>-0.104</c:v>
                </c:pt>
                <c:pt idx="319">
                  <c:v>-0.124</c:v>
                </c:pt>
                <c:pt idx="320">
                  <c:v>-8.5800000000000001E-2</c:v>
                </c:pt>
                <c:pt idx="321">
                  <c:v>-9.3799999999999994E-2</c:v>
                </c:pt>
                <c:pt idx="322">
                  <c:v>-0.14199999999999999</c:v>
                </c:pt>
                <c:pt idx="323">
                  <c:v>-6.4000000000000001E-2</c:v>
                </c:pt>
                <c:pt idx="324">
                  <c:v>-4.1000000000000002E-2</c:v>
                </c:pt>
                <c:pt idx="325">
                  <c:v>-2.1600000000000001E-2</c:v>
                </c:pt>
                <c:pt idx="326">
                  <c:v>-1.4E-2</c:v>
                </c:pt>
                <c:pt idx="327">
                  <c:v>-5.57E-2</c:v>
                </c:pt>
                <c:pt idx="328">
                  <c:v>-1.29E-2</c:v>
                </c:pt>
                <c:pt idx="329">
                  <c:v>-9.2700000000000005E-3</c:v>
                </c:pt>
                <c:pt idx="330">
                  <c:v>-4.1300000000000003E-2</c:v>
                </c:pt>
                <c:pt idx="331">
                  <c:v>-4.58E-2</c:v>
                </c:pt>
                <c:pt idx="332">
                  <c:v>-2.8500000000000001E-2</c:v>
                </c:pt>
                <c:pt idx="333">
                  <c:v>-2.87E-2</c:v>
                </c:pt>
                <c:pt idx="334">
                  <c:v>-3.2800000000000003E-2</c:v>
                </c:pt>
                <c:pt idx="335">
                  <c:v>-4.02E-2</c:v>
                </c:pt>
                <c:pt idx="336">
                  <c:v>-4.7399999999999998E-2</c:v>
                </c:pt>
                <c:pt idx="337">
                  <c:v>-3.9699999999999999E-2</c:v>
                </c:pt>
                <c:pt idx="338">
                  <c:v>-4.6800000000000001E-2</c:v>
                </c:pt>
                <c:pt idx="339">
                  <c:v>-5.9799999999999999E-2</c:v>
                </c:pt>
                <c:pt idx="340">
                  <c:v>-6.5500000000000003E-2</c:v>
                </c:pt>
                <c:pt idx="341">
                  <c:v>-6.6400000000000001E-2</c:v>
                </c:pt>
                <c:pt idx="342">
                  <c:v>-7.4499999999999997E-2</c:v>
                </c:pt>
                <c:pt idx="343">
                  <c:v>-0.05</c:v>
                </c:pt>
                <c:pt idx="344">
                  <c:v>-2.8500000000000001E-2</c:v>
                </c:pt>
                <c:pt idx="345">
                  <c:v>-1.4500000000000001E-2</c:v>
                </c:pt>
                <c:pt idx="346">
                  <c:v>1.04E-2</c:v>
                </c:pt>
                <c:pt idx="347">
                  <c:v>1.0500000000000001E-2</c:v>
                </c:pt>
                <c:pt idx="348">
                  <c:v>2.1999999999999999E-2</c:v>
                </c:pt>
                <c:pt idx="349">
                  <c:v>-6.3999999999999997E-5</c:v>
                </c:pt>
                <c:pt idx="350">
                  <c:v>6.4000000000000003E-3</c:v>
                </c:pt>
                <c:pt idx="351">
                  <c:v>1.2999999999999999E-3</c:v>
                </c:pt>
                <c:pt idx="352">
                  <c:v>-1.12E-2</c:v>
                </c:pt>
                <c:pt idx="353">
                  <c:v>-1.14E-2</c:v>
                </c:pt>
                <c:pt idx="354">
                  <c:v>-4.3099999999999999E-2</c:v>
                </c:pt>
                <c:pt idx="355">
                  <c:v>-5.3699999999999998E-2</c:v>
                </c:pt>
                <c:pt idx="356">
                  <c:v>-6.9800000000000001E-3</c:v>
                </c:pt>
                <c:pt idx="357">
                  <c:v>-1.6199999999999999E-2</c:v>
                </c:pt>
                <c:pt idx="358">
                  <c:v>-3.7999999999999999E-2</c:v>
                </c:pt>
                <c:pt idx="359">
                  <c:v>1.2699999999999999E-2</c:v>
                </c:pt>
                <c:pt idx="360">
                  <c:v>4.1300000000000003E-2</c:v>
                </c:pt>
                <c:pt idx="361">
                  <c:v>3.9800000000000002E-2</c:v>
                </c:pt>
                <c:pt idx="362">
                  <c:v>7.7399999999999997E-2</c:v>
                </c:pt>
                <c:pt idx="363">
                  <c:v>0.106</c:v>
                </c:pt>
                <c:pt idx="364">
                  <c:v>8.3500000000000005E-2</c:v>
                </c:pt>
                <c:pt idx="365">
                  <c:v>6.8400000000000002E-2</c:v>
                </c:pt>
                <c:pt idx="366">
                  <c:v>7.3599999999999999E-2</c:v>
                </c:pt>
                <c:pt idx="367">
                  <c:v>8.2500000000000004E-2</c:v>
                </c:pt>
                <c:pt idx="368">
                  <c:v>9.5500000000000002E-2</c:v>
                </c:pt>
                <c:pt idx="369">
                  <c:v>9.9699999999999997E-2</c:v>
                </c:pt>
                <c:pt idx="370">
                  <c:v>7.9299999999999995E-2</c:v>
                </c:pt>
                <c:pt idx="371">
                  <c:v>6.4399999999999999E-2</c:v>
                </c:pt>
                <c:pt idx="372">
                  <c:v>7.4899999999999994E-2</c:v>
                </c:pt>
                <c:pt idx="373">
                  <c:v>7.6899999999999996E-2</c:v>
                </c:pt>
                <c:pt idx="374">
                  <c:v>8.6099999999999996E-2</c:v>
                </c:pt>
                <c:pt idx="375">
                  <c:v>5.4100000000000002E-2</c:v>
                </c:pt>
                <c:pt idx="376">
                  <c:v>4.19E-2</c:v>
                </c:pt>
                <c:pt idx="377">
                  <c:v>6.0299999999999999E-2</c:v>
                </c:pt>
                <c:pt idx="378">
                  <c:v>5.0700000000000002E-2</c:v>
                </c:pt>
                <c:pt idx="379">
                  <c:v>2.58E-2</c:v>
                </c:pt>
                <c:pt idx="380">
                  <c:v>6.3600000000000002E-3</c:v>
                </c:pt>
                <c:pt idx="381">
                  <c:v>7.43E-3</c:v>
                </c:pt>
                <c:pt idx="382">
                  <c:v>1.95E-2</c:v>
                </c:pt>
                <c:pt idx="383">
                  <c:v>3.44E-2</c:v>
                </c:pt>
                <c:pt idx="384">
                  <c:v>2.2100000000000002E-2</c:v>
                </c:pt>
                <c:pt idx="385">
                  <c:v>2.0799999999999999E-2</c:v>
                </c:pt>
                <c:pt idx="386">
                  <c:v>3.32E-2</c:v>
                </c:pt>
                <c:pt idx="387">
                  <c:v>5.8400000000000001E-2</c:v>
                </c:pt>
                <c:pt idx="388">
                  <c:v>7.9899999999999999E-2</c:v>
                </c:pt>
                <c:pt idx="389">
                  <c:v>8.9700000000000002E-2</c:v>
                </c:pt>
                <c:pt idx="390">
                  <c:v>9.7799999999999998E-2</c:v>
                </c:pt>
                <c:pt idx="391">
                  <c:v>0.11700000000000001</c:v>
                </c:pt>
                <c:pt idx="392">
                  <c:v>0.11899999999999999</c:v>
                </c:pt>
                <c:pt idx="393">
                  <c:v>0.115</c:v>
                </c:pt>
                <c:pt idx="394">
                  <c:v>9.74E-2</c:v>
                </c:pt>
                <c:pt idx="395">
                  <c:v>7.51E-2</c:v>
                </c:pt>
                <c:pt idx="396">
                  <c:v>6.8900000000000003E-2</c:v>
                </c:pt>
                <c:pt idx="397">
                  <c:v>4.9000000000000002E-2</c:v>
                </c:pt>
                <c:pt idx="398">
                  <c:v>2.5499999999999998E-2</c:v>
                </c:pt>
                <c:pt idx="399">
                  <c:v>1.0500000000000001E-2</c:v>
                </c:pt>
                <c:pt idx="400">
                  <c:v>3.8300000000000001E-3</c:v>
                </c:pt>
                <c:pt idx="401">
                  <c:v>1.8400000000000001E-3</c:v>
                </c:pt>
                <c:pt idx="402">
                  <c:v>3.6700000000000001E-3</c:v>
                </c:pt>
                <c:pt idx="403">
                  <c:v>-7.4900000000000001E-3</c:v>
                </c:pt>
                <c:pt idx="404">
                  <c:v>3.2000000000000002E-3</c:v>
                </c:pt>
                <c:pt idx="405">
                  <c:v>2.1600000000000001E-2</c:v>
                </c:pt>
                <c:pt idx="406">
                  <c:v>2.23E-2</c:v>
                </c:pt>
                <c:pt idx="407">
                  <c:v>3.1399999999999997E-2</c:v>
                </c:pt>
                <c:pt idx="408">
                  <c:v>3.3399999999999999E-2</c:v>
                </c:pt>
                <c:pt idx="409">
                  <c:v>3.6600000000000001E-2</c:v>
                </c:pt>
                <c:pt idx="410">
                  <c:v>3.1E-2</c:v>
                </c:pt>
                <c:pt idx="411">
                  <c:v>1.2500000000000001E-2</c:v>
                </c:pt>
                <c:pt idx="412">
                  <c:v>-8.2500000000000004E-3</c:v>
                </c:pt>
                <c:pt idx="413">
                  <c:v>1.54E-2</c:v>
                </c:pt>
                <c:pt idx="414">
                  <c:v>3.3700000000000001E-2</c:v>
                </c:pt>
                <c:pt idx="415">
                  <c:v>4.99E-2</c:v>
                </c:pt>
                <c:pt idx="416">
                  <c:v>6.5199999999999994E-2</c:v>
                </c:pt>
                <c:pt idx="417">
                  <c:v>8.0699999999999994E-2</c:v>
                </c:pt>
                <c:pt idx="418">
                  <c:v>0.10299999999999999</c:v>
                </c:pt>
                <c:pt idx="419">
                  <c:v>0.13400000000000001</c:v>
                </c:pt>
                <c:pt idx="420">
                  <c:v>0.125</c:v>
                </c:pt>
                <c:pt idx="421">
                  <c:v>0.111</c:v>
                </c:pt>
                <c:pt idx="422">
                  <c:v>0.10100000000000001</c:v>
                </c:pt>
                <c:pt idx="423">
                  <c:v>8.9800000000000005E-2</c:v>
                </c:pt>
                <c:pt idx="424">
                  <c:v>8.5999999999999993E-2</c:v>
                </c:pt>
                <c:pt idx="425">
                  <c:v>8.2900000000000001E-2</c:v>
                </c:pt>
                <c:pt idx="426">
                  <c:v>7.1099999999999997E-2</c:v>
                </c:pt>
                <c:pt idx="427">
                  <c:v>7.9600000000000004E-2</c:v>
                </c:pt>
                <c:pt idx="428">
                  <c:v>0.10299999999999999</c:v>
                </c:pt>
                <c:pt idx="429">
                  <c:v>0.13300000000000001</c:v>
                </c:pt>
                <c:pt idx="430">
                  <c:v>0.158</c:v>
                </c:pt>
                <c:pt idx="431">
                  <c:v>0.17499999999999999</c:v>
                </c:pt>
                <c:pt idx="432">
                  <c:v>0.183</c:v>
                </c:pt>
                <c:pt idx="433">
                  <c:v>0.19800000000000001</c:v>
                </c:pt>
                <c:pt idx="434">
                  <c:v>0.20300000000000001</c:v>
                </c:pt>
                <c:pt idx="435">
                  <c:v>0.19</c:v>
                </c:pt>
                <c:pt idx="436">
                  <c:v>0.16600000000000001</c:v>
                </c:pt>
                <c:pt idx="437">
                  <c:v>0.151</c:v>
                </c:pt>
                <c:pt idx="438">
                  <c:v>0.14299999999999999</c:v>
                </c:pt>
                <c:pt idx="439">
                  <c:v>0.13500000000000001</c:v>
                </c:pt>
                <c:pt idx="440">
                  <c:v>0.127</c:v>
                </c:pt>
                <c:pt idx="441">
                  <c:v>0.12</c:v>
                </c:pt>
                <c:pt idx="442">
                  <c:v>0.122</c:v>
                </c:pt>
                <c:pt idx="443">
                  <c:v>0.13</c:v>
                </c:pt>
                <c:pt idx="444">
                  <c:v>0.13500000000000001</c:v>
                </c:pt>
                <c:pt idx="445">
                  <c:v>0.13700000000000001</c:v>
                </c:pt>
                <c:pt idx="446">
                  <c:v>0.13900000000000001</c:v>
                </c:pt>
                <c:pt idx="447">
                  <c:v>0.106</c:v>
                </c:pt>
                <c:pt idx="448">
                  <c:v>0.11</c:v>
                </c:pt>
                <c:pt idx="449">
                  <c:v>0.13300000000000001</c:v>
                </c:pt>
                <c:pt idx="450">
                  <c:v>0.124</c:v>
                </c:pt>
                <c:pt idx="451">
                  <c:v>0.11600000000000001</c:v>
                </c:pt>
                <c:pt idx="452">
                  <c:v>0.108</c:v>
                </c:pt>
                <c:pt idx="453">
                  <c:v>0.1</c:v>
                </c:pt>
                <c:pt idx="454">
                  <c:v>0.13200000000000001</c:v>
                </c:pt>
                <c:pt idx="455">
                  <c:v>0.13900000000000001</c:v>
                </c:pt>
                <c:pt idx="456">
                  <c:v>0.112</c:v>
                </c:pt>
                <c:pt idx="457">
                  <c:v>0.115</c:v>
                </c:pt>
                <c:pt idx="458">
                  <c:v>0.112</c:v>
                </c:pt>
                <c:pt idx="459">
                  <c:v>0.111</c:v>
                </c:pt>
                <c:pt idx="460">
                  <c:v>0.11899999999999999</c:v>
                </c:pt>
                <c:pt idx="461">
                  <c:v>0.123</c:v>
                </c:pt>
                <c:pt idx="462">
                  <c:v>0.113</c:v>
                </c:pt>
                <c:pt idx="463">
                  <c:v>0.112</c:v>
                </c:pt>
                <c:pt idx="464">
                  <c:v>0.14499999999999999</c:v>
                </c:pt>
                <c:pt idx="465">
                  <c:v>0.151</c:v>
                </c:pt>
                <c:pt idx="466">
                  <c:v>0.126</c:v>
                </c:pt>
                <c:pt idx="467">
                  <c:v>0.11899999999999999</c:v>
                </c:pt>
                <c:pt idx="468">
                  <c:v>0.115</c:v>
                </c:pt>
                <c:pt idx="469">
                  <c:v>0.11700000000000001</c:v>
                </c:pt>
                <c:pt idx="470">
                  <c:v>0.11700000000000001</c:v>
                </c:pt>
                <c:pt idx="471">
                  <c:v>8.3299999999999999E-2</c:v>
                </c:pt>
                <c:pt idx="472">
                  <c:v>8.4599999999999995E-2</c:v>
                </c:pt>
                <c:pt idx="473">
                  <c:v>0.112</c:v>
                </c:pt>
                <c:pt idx="474">
                  <c:v>0.107</c:v>
                </c:pt>
                <c:pt idx="475">
                  <c:v>0.10299999999999999</c:v>
                </c:pt>
                <c:pt idx="476">
                  <c:v>0.115</c:v>
                </c:pt>
                <c:pt idx="477">
                  <c:v>0.127</c:v>
                </c:pt>
                <c:pt idx="478">
                  <c:v>0.13300000000000001</c:v>
                </c:pt>
                <c:pt idx="479">
                  <c:v>0.13400000000000001</c:v>
                </c:pt>
                <c:pt idx="480">
                  <c:v>0.14099999999999999</c:v>
                </c:pt>
                <c:pt idx="481">
                  <c:v>0.16</c:v>
                </c:pt>
                <c:pt idx="482">
                  <c:v>0.16300000000000001</c:v>
                </c:pt>
                <c:pt idx="483">
                  <c:v>0.14799999999999999</c:v>
                </c:pt>
                <c:pt idx="484">
                  <c:v>0.13800000000000001</c:v>
                </c:pt>
                <c:pt idx="485">
                  <c:v>0.14099999999999999</c:v>
                </c:pt>
                <c:pt idx="486">
                  <c:v>0.151</c:v>
                </c:pt>
                <c:pt idx="487">
                  <c:v>0.154</c:v>
                </c:pt>
                <c:pt idx="488">
                  <c:v>0.13900000000000001</c:v>
                </c:pt>
                <c:pt idx="489">
                  <c:v>0.14399999999999999</c:v>
                </c:pt>
                <c:pt idx="490">
                  <c:v>0.16</c:v>
                </c:pt>
                <c:pt idx="491">
                  <c:v>0.16900000000000001</c:v>
                </c:pt>
                <c:pt idx="492">
                  <c:v>0.16600000000000001</c:v>
                </c:pt>
                <c:pt idx="493">
                  <c:v>0.159</c:v>
                </c:pt>
                <c:pt idx="494">
                  <c:v>0.152</c:v>
                </c:pt>
                <c:pt idx="495">
                  <c:v>0.154</c:v>
                </c:pt>
                <c:pt idx="496">
                  <c:v>0.15</c:v>
                </c:pt>
                <c:pt idx="497">
                  <c:v>0.13700000000000001</c:v>
                </c:pt>
                <c:pt idx="498">
                  <c:v>0.13700000000000001</c:v>
                </c:pt>
                <c:pt idx="499">
                  <c:v>0.14699999999999999</c:v>
                </c:pt>
                <c:pt idx="500">
                  <c:v>0.19700000000000001</c:v>
                </c:pt>
                <c:pt idx="501">
                  <c:v>0.16200000000000001</c:v>
                </c:pt>
                <c:pt idx="502">
                  <c:v>0.152</c:v>
                </c:pt>
                <c:pt idx="503">
                  <c:v>0.151</c:v>
                </c:pt>
                <c:pt idx="504">
                  <c:v>0.111</c:v>
                </c:pt>
                <c:pt idx="505">
                  <c:v>0.16200000000000001</c:v>
                </c:pt>
                <c:pt idx="506">
                  <c:v>0.17899999999999999</c:v>
                </c:pt>
                <c:pt idx="507">
                  <c:v>0.16700000000000001</c:v>
                </c:pt>
                <c:pt idx="508">
                  <c:v>0.155</c:v>
                </c:pt>
                <c:pt idx="509">
                  <c:v>0.16400000000000001</c:v>
                </c:pt>
                <c:pt idx="510">
                  <c:v>0.16700000000000001</c:v>
                </c:pt>
                <c:pt idx="511">
                  <c:v>0.17499999999999999</c:v>
                </c:pt>
                <c:pt idx="512">
                  <c:v>0.161</c:v>
                </c:pt>
                <c:pt idx="513">
                  <c:v>0.13400000000000001</c:v>
                </c:pt>
                <c:pt idx="514">
                  <c:v>0.13600000000000001</c:v>
                </c:pt>
                <c:pt idx="515">
                  <c:v>0.13300000000000001</c:v>
                </c:pt>
                <c:pt idx="516">
                  <c:v>0.128</c:v>
                </c:pt>
                <c:pt idx="517">
                  <c:v>0.122</c:v>
                </c:pt>
                <c:pt idx="518">
                  <c:v>0.122</c:v>
                </c:pt>
                <c:pt idx="519">
                  <c:v>0.126</c:v>
                </c:pt>
                <c:pt idx="520">
                  <c:v>0.13900000000000001</c:v>
                </c:pt>
                <c:pt idx="521">
                  <c:v>0.14699999999999999</c:v>
                </c:pt>
                <c:pt idx="522">
                  <c:v>0.159</c:v>
                </c:pt>
                <c:pt idx="523">
                  <c:v>0.17199999999999999</c:v>
                </c:pt>
                <c:pt idx="524">
                  <c:v>0.17599999999999999</c:v>
                </c:pt>
                <c:pt idx="525">
                  <c:v>0.17399999999999999</c:v>
                </c:pt>
                <c:pt idx="526">
                  <c:v>0.17299999999999999</c:v>
                </c:pt>
                <c:pt idx="527">
                  <c:v>0.16400000000000001</c:v>
                </c:pt>
                <c:pt idx="528">
                  <c:v>0.156</c:v>
                </c:pt>
                <c:pt idx="529">
                  <c:v>0.14399999999999999</c:v>
                </c:pt>
                <c:pt idx="530">
                  <c:v>0.13200000000000001</c:v>
                </c:pt>
                <c:pt idx="531">
                  <c:v>0.125</c:v>
                </c:pt>
                <c:pt idx="532">
                  <c:v>0.125</c:v>
                </c:pt>
                <c:pt idx="533">
                  <c:v>0.125</c:v>
                </c:pt>
                <c:pt idx="534">
                  <c:v>0.13500000000000001</c:v>
                </c:pt>
                <c:pt idx="535">
                  <c:v>0.14299999999999999</c:v>
                </c:pt>
                <c:pt idx="536">
                  <c:v>0.14799999999999999</c:v>
                </c:pt>
                <c:pt idx="537">
                  <c:v>0.13800000000000001</c:v>
                </c:pt>
                <c:pt idx="538">
                  <c:v>0.19500000000000001</c:v>
                </c:pt>
                <c:pt idx="539">
                  <c:v>0.157</c:v>
                </c:pt>
                <c:pt idx="540">
                  <c:v>0.13400000000000001</c:v>
                </c:pt>
                <c:pt idx="541">
                  <c:v>0.13500000000000001</c:v>
                </c:pt>
                <c:pt idx="542">
                  <c:v>0.12</c:v>
                </c:pt>
                <c:pt idx="543">
                  <c:v>0.112</c:v>
                </c:pt>
                <c:pt idx="544">
                  <c:v>0.106</c:v>
                </c:pt>
                <c:pt idx="545">
                  <c:v>0.104</c:v>
                </c:pt>
                <c:pt idx="546">
                  <c:v>0.14399999999999999</c:v>
                </c:pt>
                <c:pt idx="547">
                  <c:v>0.13700000000000001</c:v>
                </c:pt>
                <c:pt idx="548">
                  <c:v>0.124</c:v>
                </c:pt>
                <c:pt idx="549">
                  <c:v>0.129</c:v>
                </c:pt>
                <c:pt idx="550">
                  <c:v>0.129</c:v>
                </c:pt>
                <c:pt idx="551">
                  <c:v>0.128</c:v>
                </c:pt>
                <c:pt idx="552">
                  <c:v>0.128</c:v>
                </c:pt>
                <c:pt idx="553">
                  <c:v>0.128</c:v>
                </c:pt>
                <c:pt idx="554">
                  <c:v>0.129</c:v>
                </c:pt>
                <c:pt idx="555">
                  <c:v>0.129</c:v>
                </c:pt>
                <c:pt idx="556">
                  <c:v>0.13200000000000001</c:v>
                </c:pt>
                <c:pt idx="557">
                  <c:v>0.14000000000000001</c:v>
                </c:pt>
                <c:pt idx="558">
                  <c:v>0.14799999999999999</c:v>
                </c:pt>
                <c:pt idx="559">
                  <c:v>0.14899999999999999</c:v>
                </c:pt>
                <c:pt idx="560">
                  <c:v>0.14399999999999999</c:v>
                </c:pt>
                <c:pt idx="561">
                  <c:v>0.13800000000000001</c:v>
                </c:pt>
                <c:pt idx="562">
                  <c:v>0.13300000000000001</c:v>
                </c:pt>
                <c:pt idx="563">
                  <c:v>0.13</c:v>
                </c:pt>
                <c:pt idx="564">
                  <c:v>0.125</c:v>
                </c:pt>
                <c:pt idx="565">
                  <c:v>0.11700000000000001</c:v>
                </c:pt>
                <c:pt idx="566">
                  <c:v>0.108</c:v>
                </c:pt>
                <c:pt idx="567">
                  <c:v>0.11899999999999999</c:v>
                </c:pt>
                <c:pt idx="568">
                  <c:v>0.128</c:v>
                </c:pt>
                <c:pt idx="569">
                  <c:v>0.13700000000000001</c:v>
                </c:pt>
                <c:pt idx="570">
                  <c:v>0.14099999999999999</c:v>
                </c:pt>
                <c:pt idx="571">
                  <c:v>0.14599999999999999</c:v>
                </c:pt>
                <c:pt idx="572">
                  <c:v>0.156</c:v>
                </c:pt>
                <c:pt idx="573">
                  <c:v>0.17399999999999999</c:v>
                </c:pt>
                <c:pt idx="574">
                  <c:v>0.16900000000000001</c:v>
                </c:pt>
                <c:pt idx="575">
                  <c:v>0.16500000000000001</c:v>
                </c:pt>
                <c:pt idx="576">
                  <c:v>0.159</c:v>
                </c:pt>
                <c:pt idx="577">
                  <c:v>0.158</c:v>
                </c:pt>
                <c:pt idx="578">
                  <c:v>0.157</c:v>
                </c:pt>
                <c:pt idx="579">
                  <c:v>0.155</c:v>
                </c:pt>
                <c:pt idx="580">
                  <c:v>0.14499999999999999</c:v>
                </c:pt>
                <c:pt idx="581">
                  <c:v>0.14599999999999999</c:v>
                </c:pt>
                <c:pt idx="582">
                  <c:v>0.14599999999999999</c:v>
                </c:pt>
                <c:pt idx="583">
                  <c:v>0.14499999999999999</c:v>
                </c:pt>
                <c:pt idx="584">
                  <c:v>0.14899999999999999</c:v>
                </c:pt>
                <c:pt idx="585">
                  <c:v>0.15</c:v>
                </c:pt>
                <c:pt idx="586">
                  <c:v>0.154</c:v>
                </c:pt>
                <c:pt idx="587">
                  <c:v>0.161</c:v>
                </c:pt>
                <c:pt idx="588">
                  <c:v>0.159</c:v>
                </c:pt>
                <c:pt idx="589">
                  <c:v>0.158</c:v>
                </c:pt>
                <c:pt idx="590">
                  <c:v>0.16</c:v>
                </c:pt>
                <c:pt idx="591">
                  <c:v>0.16</c:v>
                </c:pt>
                <c:pt idx="592">
                  <c:v>0.16400000000000001</c:v>
                </c:pt>
                <c:pt idx="593">
                  <c:v>0.159</c:v>
                </c:pt>
                <c:pt idx="594">
                  <c:v>0.14599999999999999</c:v>
                </c:pt>
                <c:pt idx="595">
                  <c:v>0.13300000000000001</c:v>
                </c:pt>
                <c:pt idx="596">
                  <c:v>0.13900000000000001</c:v>
                </c:pt>
                <c:pt idx="597">
                  <c:v>0.159</c:v>
                </c:pt>
                <c:pt idx="598">
                  <c:v>0.2</c:v>
                </c:pt>
                <c:pt idx="599">
                  <c:v>0.17399999999999999</c:v>
                </c:pt>
                <c:pt idx="600">
                  <c:v>0.17</c:v>
                </c:pt>
                <c:pt idx="601">
                  <c:v>0.184</c:v>
                </c:pt>
                <c:pt idx="602">
                  <c:v>0.16</c:v>
                </c:pt>
                <c:pt idx="603">
                  <c:v>0.191</c:v>
                </c:pt>
                <c:pt idx="604">
                  <c:v>0.182</c:v>
                </c:pt>
                <c:pt idx="605">
                  <c:v>0.16500000000000001</c:v>
                </c:pt>
                <c:pt idx="606">
                  <c:v>0.154</c:v>
                </c:pt>
                <c:pt idx="607">
                  <c:v>0.156</c:v>
                </c:pt>
                <c:pt idx="608">
                  <c:v>0.14899999999999999</c:v>
                </c:pt>
                <c:pt idx="609">
                  <c:v>0.151</c:v>
                </c:pt>
                <c:pt idx="610">
                  <c:v>0.14599999999999999</c:v>
                </c:pt>
                <c:pt idx="611">
                  <c:v>0.14599999999999999</c:v>
                </c:pt>
                <c:pt idx="612">
                  <c:v>0.153</c:v>
                </c:pt>
                <c:pt idx="613">
                  <c:v>0.16400000000000001</c:v>
                </c:pt>
                <c:pt idx="614">
                  <c:v>0.17699999999999999</c:v>
                </c:pt>
                <c:pt idx="615">
                  <c:v>0.187</c:v>
                </c:pt>
                <c:pt idx="616">
                  <c:v>0.186</c:v>
                </c:pt>
                <c:pt idx="617">
                  <c:v>0.188</c:v>
                </c:pt>
                <c:pt idx="618">
                  <c:v>0.17899999999999999</c:v>
                </c:pt>
                <c:pt idx="619">
                  <c:v>0.189</c:v>
                </c:pt>
                <c:pt idx="620">
                  <c:v>0.19</c:v>
                </c:pt>
                <c:pt idx="621">
                  <c:v>0.187</c:v>
                </c:pt>
                <c:pt idx="622">
                  <c:v>0.186</c:v>
                </c:pt>
                <c:pt idx="623">
                  <c:v>0.187</c:v>
                </c:pt>
                <c:pt idx="624">
                  <c:v>0.185</c:v>
                </c:pt>
                <c:pt idx="625">
                  <c:v>0.186</c:v>
                </c:pt>
                <c:pt idx="626">
                  <c:v>0.185</c:v>
                </c:pt>
                <c:pt idx="627">
                  <c:v>0.187</c:v>
                </c:pt>
                <c:pt idx="628">
                  <c:v>0.19</c:v>
                </c:pt>
                <c:pt idx="629">
                  <c:v>0.192</c:v>
                </c:pt>
                <c:pt idx="630">
                  <c:v>0.20100000000000001</c:v>
                </c:pt>
                <c:pt idx="631">
                  <c:v>0.21099999999999999</c:v>
                </c:pt>
                <c:pt idx="632">
                  <c:v>0.21299999999999999</c:v>
                </c:pt>
                <c:pt idx="633">
                  <c:v>0.21099999999999999</c:v>
                </c:pt>
                <c:pt idx="634">
                  <c:v>0.221</c:v>
                </c:pt>
                <c:pt idx="635">
                  <c:v>0.23200000000000001</c:v>
                </c:pt>
                <c:pt idx="636">
                  <c:v>0.23300000000000001</c:v>
                </c:pt>
                <c:pt idx="637">
                  <c:v>0.22</c:v>
                </c:pt>
                <c:pt idx="638">
                  <c:v>0.22500000000000001</c:v>
                </c:pt>
                <c:pt idx="639">
                  <c:v>0.23</c:v>
                </c:pt>
                <c:pt idx="640">
                  <c:v>0.23899999999999999</c:v>
                </c:pt>
                <c:pt idx="641">
                  <c:v>0.22600000000000001</c:v>
                </c:pt>
                <c:pt idx="642">
                  <c:v>0.217</c:v>
                </c:pt>
                <c:pt idx="643">
                  <c:v>0.221</c:v>
                </c:pt>
                <c:pt idx="644">
                  <c:v>0.224</c:v>
                </c:pt>
                <c:pt idx="645">
                  <c:v>0.22900000000000001</c:v>
                </c:pt>
                <c:pt idx="646">
                  <c:v>0.23100000000000001</c:v>
                </c:pt>
                <c:pt idx="647">
                  <c:v>0.23300000000000001</c:v>
                </c:pt>
                <c:pt idx="648">
                  <c:v>0.23899999999999999</c:v>
                </c:pt>
                <c:pt idx="649">
                  <c:v>0.246</c:v>
                </c:pt>
                <c:pt idx="650">
                  <c:v>0.248</c:v>
                </c:pt>
                <c:pt idx="651">
                  <c:v>0.23799999999999999</c:v>
                </c:pt>
                <c:pt idx="652">
                  <c:v>0.23</c:v>
                </c:pt>
                <c:pt idx="653">
                  <c:v>0.22500000000000001</c:v>
                </c:pt>
                <c:pt idx="654">
                  <c:v>0.221</c:v>
                </c:pt>
                <c:pt idx="655">
                  <c:v>0.217</c:v>
                </c:pt>
                <c:pt idx="656">
                  <c:v>0.20499999999999999</c:v>
                </c:pt>
                <c:pt idx="657">
                  <c:v>0.192</c:v>
                </c:pt>
                <c:pt idx="658">
                  <c:v>0.20599999999999999</c:v>
                </c:pt>
                <c:pt idx="659">
                  <c:v>0.22</c:v>
                </c:pt>
                <c:pt idx="660">
                  <c:v>0.224</c:v>
                </c:pt>
                <c:pt idx="661">
                  <c:v>0.23200000000000001</c:v>
                </c:pt>
                <c:pt idx="662">
                  <c:v>0.23899999999999999</c:v>
                </c:pt>
                <c:pt idx="663">
                  <c:v>0.25600000000000001</c:v>
                </c:pt>
                <c:pt idx="664">
                  <c:v>0.27800000000000002</c:v>
                </c:pt>
                <c:pt idx="665">
                  <c:v>0.23899999999999999</c:v>
                </c:pt>
              </c:numCache>
            </c:numRef>
          </c:val>
          <c:smooth val="0"/>
          <c:extLst>
            <c:ext xmlns:c16="http://schemas.microsoft.com/office/drawing/2014/chart" uri="{C3380CC4-5D6E-409C-BE32-E72D297353CC}">
              <c16:uniqueId val="{00000000-31FE-BF4A-A502-FF7C4565634F}"/>
            </c:ext>
          </c:extLst>
        </c:ser>
        <c:ser>
          <c:idx val="1"/>
          <c:order val="1"/>
          <c:tx>
            <c:strRef>
              <c:f>Sheet2!$S$1</c:f>
              <c:strCache>
                <c:ptCount val="1"/>
                <c:pt idx="0">
                  <c:v>Lower Income</c:v>
                </c:pt>
              </c:strCache>
            </c:strRef>
          </c:tx>
          <c:spPr>
            <a:ln w="28575" cap="rnd">
              <a:solidFill>
                <a:srgbClr val="7030A0"/>
              </a:solidFill>
              <a:round/>
            </a:ln>
            <a:effectLst/>
          </c:spPr>
          <c:marker>
            <c:symbol val="none"/>
          </c:marker>
          <c:cat>
            <c:numRef>
              <c:f>Sheet2!$Q$2:$Q$667</c:f>
              <c:numCache>
                <c:formatCode>mm/dd/yy;@</c:formatCode>
                <c:ptCount val="666"/>
                <c:pt idx="0">
                  <c:v>43843</c:v>
                </c:pt>
                <c:pt idx="1">
                  <c:v>43844</c:v>
                </c:pt>
                <c:pt idx="2">
                  <c:v>43845</c:v>
                </c:pt>
                <c:pt idx="3">
                  <c:v>43846</c:v>
                </c:pt>
                <c:pt idx="4">
                  <c:v>43847</c:v>
                </c:pt>
                <c:pt idx="5">
                  <c:v>43848</c:v>
                </c:pt>
                <c:pt idx="6">
                  <c:v>43849</c:v>
                </c:pt>
                <c:pt idx="7">
                  <c:v>43850</c:v>
                </c:pt>
                <c:pt idx="8">
                  <c:v>43851</c:v>
                </c:pt>
                <c:pt idx="9">
                  <c:v>43852</c:v>
                </c:pt>
                <c:pt idx="10">
                  <c:v>43853</c:v>
                </c:pt>
                <c:pt idx="11">
                  <c:v>43854</c:v>
                </c:pt>
                <c:pt idx="12">
                  <c:v>43855</c:v>
                </c:pt>
                <c:pt idx="13">
                  <c:v>43856</c:v>
                </c:pt>
                <c:pt idx="14">
                  <c:v>43857</c:v>
                </c:pt>
                <c:pt idx="15">
                  <c:v>43858</c:v>
                </c:pt>
                <c:pt idx="16">
                  <c:v>43859</c:v>
                </c:pt>
                <c:pt idx="17">
                  <c:v>43860</c:v>
                </c:pt>
                <c:pt idx="18">
                  <c:v>43861</c:v>
                </c:pt>
                <c:pt idx="19">
                  <c:v>43862</c:v>
                </c:pt>
                <c:pt idx="20">
                  <c:v>43863</c:v>
                </c:pt>
                <c:pt idx="21">
                  <c:v>43864</c:v>
                </c:pt>
                <c:pt idx="22">
                  <c:v>43865</c:v>
                </c:pt>
                <c:pt idx="23">
                  <c:v>43866</c:v>
                </c:pt>
                <c:pt idx="24">
                  <c:v>43867</c:v>
                </c:pt>
                <c:pt idx="25">
                  <c:v>43868</c:v>
                </c:pt>
                <c:pt idx="26">
                  <c:v>43869</c:v>
                </c:pt>
                <c:pt idx="27">
                  <c:v>43870</c:v>
                </c:pt>
                <c:pt idx="28">
                  <c:v>43871</c:v>
                </c:pt>
                <c:pt idx="29">
                  <c:v>43872</c:v>
                </c:pt>
                <c:pt idx="30">
                  <c:v>43873</c:v>
                </c:pt>
                <c:pt idx="31">
                  <c:v>43874</c:v>
                </c:pt>
                <c:pt idx="32">
                  <c:v>43875</c:v>
                </c:pt>
                <c:pt idx="33">
                  <c:v>43876</c:v>
                </c:pt>
                <c:pt idx="34">
                  <c:v>43877</c:v>
                </c:pt>
                <c:pt idx="35">
                  <c:v>43878</c:v>
                </c:pt>
                <c:pt idx="36">
                  <c:v>43879</c:v>
                </c:pt>
                <c:pt idx="37">
                  <c:v>43880</c:v>
                </c:pt>
                <c:pt idx="38">
                  <c:v>43881</c:v>
                </c:pt>
                <c:pt idx="39">
                  <c:v>43882</c:v>
                </c:pt>
                <c:pt idx="40">
                  <c:v>43883</c:v>
                </c:pt>
                <c:pt idx="41">
                  <c:v>43884</c:v>
                </c:pt>
                <c:pt idx="42">
                  <c:v>43885</c:v>
                </c:pt>
                <c:pt idx="43">
                  <c:v>43886</c:v>
                </c:pt>
                <c:pt idx="44">
                  <c:v>43887</c:v>
                </c:pt>
                <c:pt idx="45">
                  <c:v>43888</c:v>
                </c:pt>
                <c:pt idx="46">
                  <c:v>43889</c:v>
                </c:pt>
                <c:pt idx="47">
                  <c:v>43890</c:v>
                </c:pt>
                <c:pt idx="48">
                  <c:v>43891</c:v>
                </c:pt>
                <c:pt idx="49">
                  <c:v>43892</c:v>
                </c:pt>
                <c:pt idx="50">
                  <c:v>43893</c:v>
                </c:pt>
                <c:pt idx="51">
                  <c:v>43894</c:v>
                </c:pt>
                <c:pt idx="52">
                  <c:v>43895</c:v>
                </c:pt>
                <c:pt idx="53">
                  <c:v>43896</c:v>
                </c:pt>
                <c:pt idx="54">
                  <c:v>43897</c:v>
                </c:pt>
                <c:pt idx="55">
                  <c:v>43898</c:v>
                </c:pt>
                <c:pt idx="56">
                  <c:v>43899</c:v>
                </c:pt>
                <c:pt idx="57">
                  <c:v>43900</c:v>
                </c:pt>
                <c:pt idx="58">
                  <c:v>43901</c:v>
                </c:pt>
                <c:pt idx="59">
                  <c:v>43902</c:v>
                </c:pt>
                <c:pt idx="60">
                  <c:v>43903</c:v>
                </c:pt>
                <c:pt idx="61">
                  <c:v>43904</c:v>
                </c:pt>
                <c:pt idx="62">
                  <c:v>43905</c:v>
                </c:pt>
                <c:pt idx="63">
                  <c:v>43906</c:v>
                </c:pt>
                <c:pt idx="64">
                  <c:v>43907</c:v>
                </c:pt>
                <c:pt idx="65">
                  <c:v>43908</c:v>
                </c:pt>
                <c:pt idx="66">
                  <c:v>43909</c:v>
                </c:pt>
                <c:pt idx="67">
                  <c:v>43910</c:v>
                </c:pt>
                <c:pt idx="68">
                  <c:v>43911</c:v>
                </c:pt>
                <c:pt idx="69">
                  <c:v>43912</c:v>
                </c:pt>
                <c:pt idx="70">
                  <c:v>43913</c:v>
                </c:pt>
                <c:pt idx="71">
                  <c:v>43914</c:v>
                </c:pt>
                <c:pt idx="72">
                  <c:v>43915</c:v>
                </c:pt>
                <c:pt idx="73">
                  <c:v>43916</c:v>
                </c:pt>
                <c:pt idx="74">
                  <c:v>43917</c:v>
                </c:pt>
                <c:pt idx="75">
                  <c:v>43918</c:v>
                </c:pt>
                <c:pt idx="76">
                  <c:v>43919</c:v>
                </c:pt>
                <c:pt idx="77">
                  <c:v>43920</c:v>
                </c:pt>
                <c:pt idx="78">
                  <c:v>43921</c:v>
                </c:pt>
                <c:pt idx="79">
                  <c:v>43922</c:v>
                </c:pt>
                <c:pt idx="80">
                  <c:v>43923</c:v>
                </c:pt>
                <c:pt idx="81">
                  <c:v>43924</c:v>
                </c:pt>
                <c:pt idx="82">
                  <c:v>43925</c:v>
                </c:pt>
                <c:pt idx="83">
                  <c:v>43926</c:v>
                </c:pt>
                <c:pt idx="84">
                  <c:v>43927</c:v>
                </c:pt>
                <c:pt idx="85">
                  <c:v>43928</c:v>
                </c:pt>
                <c:pt idx="86">
                  <c:v>43929</c:v>
                </c:pt>
                <c:pt idx="87">
                  <c:v>43930</c:v>
                </c:pt>
                <c:pt idx="88">
                  <c:v>43931</c:v>
                </c:pt>
                <c:pt idx="89">
                  <c:v>43932</c:v>
                </c:pt>
                <c:pt idx="90">
                  <c:v>43933</c:v>
                </c:pt>
                <c:pt idx="91">
                  <c:v>43934</c:v>
                </c:pt>
                <c:pt idx="92">
                  <c:v>43935</c:v>
                </c:pt>
                <c:pt idx="93">
                  <c:v>43936</c:v>
                </c:pt>
                <c:pt idx="94">
                  <c:v>43937</c:v>
                </c:pt>
                <c:pt idx="95">
                  <c:v>43938</c:v>
                </c:pt>
                <c:pt idx="96">
                  <c:v>43939</c:v>
                </c:pt>
                <c:pt idx="97">
                  <c:v>43940</c:v>
                </c:pt>
                <c:pt idx="98">
                  <c:v>43941</c:v>
                </c:pt>
                <c:pt idx="99">
                  <c:v>43942</c:v>
                </c:pt>
                <c:pt idx="100">
                  <c:v>43943</c:v>
                </c:pt>
                <c:pt idx="101">
                  <c:v>43944</c:v>
                </c:pt>
                <c:pt idx="102">
                  <c:v>43945</c:v>
                </c:pt>
                <c:pt idx="103">
                  <c:v>43946</c:v>
                </c:pt>
                <c:pt idx="104">
                  <c:v>43947</c:v>
                </c:pt>
                <c:pt idx="105">
                  <c:v>43948</c:v>
                </c:pt>
                <c:pt idx="106">
                  <c:v>43949</c:v>
                </c:pt>
                <c:pt idx="107">
                  <c:v>43950</c:v>
                </c:pt>
                <c:pt idx="108">
                  <c:v>43951</c:v>
                </c:pt>
                <c:pt idx="109">
                  <c:v>43952</c:v>
                </c:pt>
                <c:pt idx="110">
                  <c:v>43953</c:v>
                </c:pt>
                <c:pt idx="111">
                  <c:v>43954</c:v>
                </c:pt>
                <c:pt idx="112">
                  <c:v>43955</c:v>
                </c:pt>
                <c:pt idx="113">
                  <c:v>43956</c:v>
                </c:pt>
                <c:pt idx="114">
                  <c:v>43957</c:v>
                </c:pt>
                <c:pt idx="115">
                  <c:v>43958</c:v>
                </c:pt>
                <c:pt idx="116">
                  <c:v>43959</c:v>
                </c:pt>
                <c:pt idx="117">
                  <c:v>43960</c:v>
                </c:pt>
                <c:pt idx="118">
                  <c:v>43961</c:v>
                </c:pt>
                <c:pt idx="119">
                  <c:v>43962</c:v>
                </c:pt>
                <c:pt idx="120">
                  <c:v>43963</c:v>
                </c:pt>
                <c:pt idx="121">
                  <c:v>43964</c:v>
                </c:pt>
                <c:pt idx="122">
                  <c:v>43965</c:v>
                </c:pt>
                <c:pt idx="123">
                  <c:v>43966</c:v>
                </c:pt>
                <c:pt idx="124">
                  <c:v>43967</c:v>
                </c:pt>
                <c:pt idx="125">
                  <c:v>43968</c:v>
                </c:pt>
                <c:pt idx="126">
                  <c:v>43969</c:v>
                </c:pt>
                <c:pt idx="127">
                  <c:v>43970</c:v>
                </c:pt>
                <c:pt idx="128">
                  <c:v>43971</c:v>
                </c:pt>
                <c:pt idx="129">
                  <c:v>43972</c:v>
                </c:pt>
                <c:pt idx="130">
                  <c:v>43973</c:v>
                </c:pt>
                <c:pt idx="131">
                  <c:v>43974</c:v>
                </c:pt>
                <c:pt idx="132">
                  <c:v>43975</c:v>
                </c:pt>
                <c:pt idx="133">
                  <c:v>43976</c:v>
                </c:pt>
                <c:pt idx="134">
                  <c:v>43977</c:v>
                </c:pt>
                <c:pt idx="135">
                  <c:v>43978</c:v>
                </c:pt>
                <c:pt idx="136">
                  <c:v>43979</c:v>
                </c:pt>
                <c:pt idx="137">
                  <c:v>43980</c:v>
                </c:pt>
                <c:pt idx="138">
                  <c:v>43981</c:v>
                </c:pt>
                <c:pt idx="139">
                  <c:v>43982</c:v>
                </c:pt>
                <c:pt idx="140">
                  <c:v>43983</c:v>
                </c:pt>
                <c:pt idx="141">
                  <c:v>43984</c:v>
                </c:pt>
                <c:pt idx="142">
                  <c:v>43985</c:v>
                </c:pt>
                <c:pt idx="143">
                  <c:v>43986</c:v>
                </c:pt>
                <c:pt idx="144">
                  <c:v>43987</c:v>
                </c:pt>
                <c:pt idx="145">
                  <c:v>43988</c:v>
                </c:pt>
                <c:pt idx="146">
                  <c:v>43989</c:v>
                </c:pt>
                <c:pt idx="147">
                  <c:v>43990</c:v>
                </c:pt>
                <c:pt idx="148">
                  <c:v>43991</c:v>
                </c:pt>
                <c:pt idx="149">
                  <c:v>43992</c:v>
                </c:pt>
                <c:pt idx="150">
                  <c:v>43993</c:v>
                </c:pt>
                <c:pt idx="151">
                  <c:v>43994</c:v>
                </c:pt>
                <c:pt idx="152">
                  <c:v>43995</c:v>
                </c:pt>
                <c:pt idx="153">
                  <c:v>43996</c:v>
                </c:pt>
                <c:pt idx="154">
                  <c:v>43997</c:v>
                </c:pt>
                <c:pt idx="155">
                  <c:v>43998</c:v>
                </c:pt>
                <c:pt idx="156">
                  <c:v>43999</c:v>
                </c:pt>
                <c:pt idx="157">
                  <c:v>44000</c:v>
                </c:pt>
                <c:pt idx="158">
                  <c:v>44001</c:v>
                </c:pt>
                <c:pt idx="159">
                  <c:v>44002</c:v>
                </c:pt>
                <c:pt idx="160">
                  <c:v>44003</c:v>
                </c:pt>
                <c:pt idx="161">
                  <c:v>44004</c:v>
                </c:pt>
                <c:pt idx="162">
                  <c:v>44005</c:v>
                </c:pt>
                <c:pt idx="163">
                  <c:v>44006</c:v>
                </c:pt>
                <c:pt idx="164">
                  <c:v>44007</c:v>
                </c:pt>
                <c:pt idx="165">
                  <c:v>44008</c:v>
                </c:pt>
                <c:pt idx="166">
                  <c:v>44009</c:v>
                </c:pt>
                <c:pt idx="167">
                  <c:v>44010</c:v>
                </c:pt>
                <c:pt idx="168">
                  <c:v>44011</c:v>
                </c:pt>
                <c:pt idx="169">
                  <c:v>44012</c:v>
                </c:pt>
                <c:pt idx="170">
                  <c:v>44013</c:v>
                </c:pt>
                <c:pt idx="171">
                  <c:v>44014</c:v>
                </c:pt>
                <c:pt idx="172">
                  <c:v>44015</c:v>
                </c:pt>
                <c:pt idx="173">
                  <c:v>44016</c:v>
                </c:pt>
                <c:pt idx="174">
                  <c:v>44017</c:v>
                </c:pt>
                <c:pt idx="175">
                  <c:v>44018</c:v>
                </c:pt>
                <c:pt idx="176">
                  <c:v>44019</c:v>
                </c:pt>
                <c:pt idx="177">
                  <c:v>44020</c:v>
                </c:pt>
                <c:pt idx="178">
                  <c:v>44021</c:v>
                </c:pt>
                <c:pt idx="179">
                  <c:v>44022</c:v>
                </c:pt>
                <c:pt idx="180">
                  <c:v>44023</c:v>
                </c:pt>
                <c:pt idx="181">
                  <c:v>44024</c:v>
                </c:pt>
                <c:pt idx="182">
                  <c:v>44025</c:v>
                </c:pt>
                <c:pt idx="183">
                  <c:v>44026</c:v>
                </c:pt>
                <c:pt idx="184">
                  <c:v>44027</c:v>
                </c:pt>
                <c:pt idx="185">
                  <c:v>44028</c:v>
                </c:pt>
                <c:pt idx="186">
                  <c:v>44029</c:v>
                </c:pt>
                <c:pt idx="187">
                  <c:v>44030</c:v>
                </c:pt>
                <c:pt idx="188">
                  <c:v>44031</c:v>
                </c:pt>
                <c:pt idx="189">
                  <c:v>44032</c:v>
                </c:pt>
                <c:pt idx="190">
                  <c:v>44033</c:v>
                </c:pt>
                <c:pt idx="191">
                  <c:v>44034</c:v>
                </c:pt>
                <c:pt idx="192">
                  <c:v>44035</c:v>
                </c:pt>
                <c:pt idx="193">
                  <c:v>44036</c:v>
                </c:pt>
                <c:pt idx="194">
                  <c:v>44037</c:v>
                </c:pt>
                <c:pt idx="195">
                  <c:v>44038</c:v>
                </c:pt>
                <c:pt idx="196">
                  <c:v>44039</c:v>
                </c:pt>
                <c:pt idx="197">
                  <c:v>44040</c:v>
                </c:pt>
                <c:pt idx="198">
                  <c:v>44041</c:v>
                </c:pt>
                <c:pt idx="199">
                  <c:v>44042</c:v>
                </c:pt>
                <c:pt idx="200">
                  <c:v>44043</c:v>
                </c:pt>
                <c:pt idx="201">
                  <c:v>44044</c:v>
                </c:pt>
                <c:pt idx="202">
                  <c:v>44045</c:v>
                </c:pt>
                <c:pt idx="203">
                  <c:v>44046</c:v>
                </c:pt>
                <c:pt idx="204">
                  <c:v>44047</c:v>
                </c:pt>
                <c:pt idx="205">
                  <c:v>44048</c:v>
                </c:pt>
                <c:pt idx="206">
                  <c:v>44049</c:v>
                </c:pt>
                <c:pt idx="207">
                  <c:v>44050</c:v>
                </c:pt>
                <c:pt idx="208">
                  <c:v>44051</c:v>
                </c:pt>
                <c:pt idx="209">
                  <c:v>44052</c:v>
                </c:pt>
                <c:pt idx="210">
                  <c:v>44053</c:v>
                </c:pt>
                <c:pt idx="211">
                  <c:v>44054</c:v>
                </c:pt>
                <c:pt idx="212">
                  <c:v>44055</c:v>
                </c:pt>
                <c:pt idx="213">
                  <c:v>44056</c:v>
                </c:pt>
                <c:pt idx="214">
                  <c:v>44057</c:v>
                </c:pt>
                <c:pt idx="215">
                  <c:v>44058</c:v>
                </c:pt>
                <c:pt idx="216">
                  <c:v>44059</c:v>
                </c:pt>
                <c:pt idx="217">
                  <c:v>44060</c:v>
                </c:pt>
                <c:pt idx="218">
                  <c:v>44061</c:v>
                </c:pt>
                <c:pt idx="219">
                  <c:v>44062</c:v>
                </c:pt>
                <c:pt idx="220">
                  <c:v>44063</c:v>
                </c:pt>
                <c:pt idx="221">
                  <c:v>44064</c:v>
                </c:pt>
                <c:pt idx="222">
                  <c:v>44065</c:v>
                </c:pt>
                <c:pt idx="223">
                  <c:v>44066</c:v>
                </c:pt>
                <c:pt idx="224">
                  <c:v>44067</c:v>
                </c:pt>
                <c:pt idx="225">
                  <c:v>44068</c:v>
                </c:pt>
                <c:pt idx="226">
                  <c:v>44069</c:v>
                </c:pt>
                <c:pt idx="227">
                  <c:v>44070</c:v>
                </c:pt>
                <c:pt idx="228">
                  <c:v>44071</c:v>
                </c:pt>
                <c:pt idx="229">
                  <c:v>44072</c:v>
                </c:pt>
                <c:pt idx="230">
                  <c:v>44073</c:v>
                </c:pt>
                <c:pt idx="231">
                  <c:v>44074</c:v>
                </c:pt>
                <c:pt idx="232">
                  <c:v>44075</c:v>
                </c:pt>
                <c:pt idx="233">
                  <c:v>44076</c:v>
                </c:pt>
                <c:pt idx="234">
                  <c:v>44077</c:v>
                </c:pt>
                <c:pt idx="235">
                  <c:v>44078</c:v>
                </c:pt>
                <c:pt idx="236">
                  <c:v>44079</c:v>
                </c:pt>
                <c:pt idx="237">
                  <c:v>44080</c:v>
                </c:pt>
                <c:pt idx="238">
                  <c:v>44081</c:v>
                </c:pt>
                <c:pt idx="239">
                  <c:v>44082</c:v>
                </c:pt>
                <c:pt idx="240">
                  <c:v>44083</c:v>
                </c:pt>
                <c:pt idx="241">
                  <c:v>44084</c:v>
                </c:pt>
                <c:pt idx="242">
                  <c:v>44085</c:v>
                </c:pt>
                <c:pt idx="243">
                  <c:v>44086</c:v>
                </c:pt>
                <c:pt idx="244">
                  <c:v>44087</c:v>
                </c:pt>
                <c:pt idx="245">
                  <c:v>44088</c:v>
                </c:pt>
                <c:pt idx="246">
                  <c:v>44089</c:v>
                </c:pt>
                <c:pt idx="247">
                  <c:v>44090</c:v>
                </c:pt>
                <c:pt idx="248">
                  <c:v>44091</c:v>
                </c:pt>
                <c:pt idx="249">
                  <c:v>44092</c:v>
                </c:pt>
                <c:pt idx="250">
                  <c:v>44093</c:v>
                </c:pt>
                <c:pt idx="251">
                  <c:v>44094</c:v>
                </c:pt>
                <c:pt idx="252">
                  <c:v>44095</c:v>
                </c:pt>
                <c:pt idx="253">
                  <c:v>44096</c:v>
                </c:pt>
                <c:pt idx="254">
                  <c:v>44097</c:v>
                </c:pt>
                <c:pt idx="255">
                  <c:v>44098</c:v>
                </c:pt>
                <c:pt idx="256">
                  <c:v>44099</c:v>
                </c:pt>
                <c:pt idx="257">
                  <c:v>44100</c:v>
                </c:pt>
                <c:pt idx="258">
                  <c:v>44101</c:v>
                </c:pt>
                <c:pt idx="259">
                  <c:v>44102</c:v>
                </c:pt>
                <c:pt idx="260">
                  <c:v>44103</c:v>
                </c:pt>
                <c:pt idx="261">
                  <c:v>44104</c:v>
                </c:pt>
                <c:pt idx="262">
                  <c:v>44105</c:v>
                </c:pt>
                <c:pt idx="263">
                  <c:v>44106</c:v>
                </c:pt>
                <c:pt idx="264">
                  <c:v>44107</c:v>
                </c:pt>
                <c:pt idx="265">
                  <c:v>44108</c:v>
                </c:pt>
                <c:pt idx="266">
                  <c:v>44109</c:v>
                </c:pt>
                <c:pt idx="267">
                  <c:v>44110</c:v>
                </c:pt>
                <c:pt idx="268">
                  <c:v>44111</c:v>
                </c:pt>
                <c:pt idx="269">
                  <c:v>44112</c:v>
                </c:pt>
                <c:pt idx="270">
                  <c:v>44113</c:v>
                </c:pt>
                <c:pt idx="271">
                  <c:v>44114</c:v>
                </c:pt>
                <c:pt idx="272">
                  <c:v>44115</c:v>
                </c:pt>
                <c:pt idx="273">
                  <c:v>44116</c:v>
                </c:pt>
                <c:pt idx="274">
                  <c:v>44117</c:v>
                </c:pt>
                <c:pt idx="275">
                  <c:v>44118</c:v>
                </c:pt>
                <c:pt idx="276">
                  <c:v>44119</c:v>
                </c:pt>
                <c:pt idx="277">
                  <c:v>44120</c:v>
                </c:pt>
                <c:pt idx="278">
                  <c:v>44121</c:v>
                </c:pt>
                <c:pt idx="279">
                  <c:v>44122</c:v>
                </c:pt>
                <c:pt idx="280">
                  <c:v>44123</c:v>
                </c:pt>
                <c:pt idx="281">
                  <c:v>44124</c:v>
                </c:pt>
                <c:pt idx="282">
                  <c:v>44125</c:v>
                </c:pt>
                <c:pt idx="283">
                  <c:v>44126</c:v>
                </c:pt>
                <c:pt idx="284">
                  <c:v>44127</c:v>
                </c:pt>
                <c:pt idx="285">
                  <c:v>44128</c:v>
                </c:pt>
                <c:pt idx="286">
                  <c:v>44129</c:v>
                </c:pt>
                <c:pt idx="287">
                  <c:v>44130</c:v>
                </c:pt>
                <c:pt idx="288">
                  <c:v>44131</c:v>
                </c:pt>
                <c:pt idx="289">
                  <c:v>44132</c:v>
                </c:pt>
                <c:pt idx="290">
                  <c:v>44133</c:v>
                </c:pt>
                <c:pt idx="291">
                  <c:v>44134</c:v>
                </c:pt>
                <c:pt idx="292">
                  <c:v>44135</c:v>
                </c:pt>
                <c:pt idx="293">
                  <c:v>44136</c:v>
                </c:pt>
                <c:pt idx="294">
                  <c:v>44137</c:v>
                </c:pt>
                <c:pt idx="295">
                  <c:v>44138</c:v>
                </c:pt>
                <c:pt idx="296">
                  <c:v>44139</c:v>
                </c:pt>
                <c:pt idx="297">
                  <c:v>44140</c:v>
                </c:pt>
                <c:pt idx="298">
                  <c:v>44141</c:v>
                </c:pt>
                <c:pt idx="299">
                  <c:v>44142</c:v>
                </c:pt>
                <c:pt idx="300">
                  <c:v>44143</c:v>
                </c:pt>
                <c:pt idx="301">
                  <c:v>44144</c:v>
                </c:pt>
                <c:pt idx="302">
                  <c:v>44145</c:v>
                </c:pt>
                <c:pt idx="303">
                  <c:v>44146</c:v>
                </c:pt>
                <c:pt idx="304">
                  <c:v>44147</c:v>
                </c:pt>
                <c:pt idx="305">
                  <c:v>44148</c:v>
                </c:pt>
                <c:pt idx="306">
                  <c:v>44149</c:v>
                </c:pt>
                <c:pt idx="307">
                  <c:v>44150</c:v>
                </c:pt>
                <c:pt idx="308">
                  <c:v>44151</c:v>
                </c:pt>
                <c:pt idx="309">
                  <c:v>44152</c:v>
                </c:pt>
                <c:pt idx="310">
                  <c:v>44153</c:v>
                </c:pt>
                <c:pt idx="311">
                  <c:v>44154</c:v>
                </c:pt>
                <c:pt idx="312">
                  <c:v>44155</c:v>
                </c:pt>
                <c:pt idx="313">
                  <c:v>44156</c:v>
                </c:pt>
                <c:pt idx="314">
                  <c:v>44157</c:v>
                </c:pt>
                <c:pt idx="315">
                  <c:v>44158</c:v>
                </c:pt>
                <c:pt idx="316">
                  <c:v>44159</c:v>
                </c:pt>
                <c:pt idx="317">
                  <c:v>44160</c:v>
                </c:pt>
                <c:pt idx="318">
                  <c:v>44161</c:v>
                </c:pt>
                <c:pt idx="319">
                  <c:v>44162</c:v>
                </c:pt>
                <c:pt idx="320">
                  <c:v>44163</c:v>
                </c:pt>
                <c:pt idx="321">
                  <c:v>44164</c:v>
                </c:pt>
                <c:pt idx="322">
                  <c:v>44165</c:v>
                </c:pt>
                <c:pt idx="323">
                  <c:v>44166</c:v>
                </c:pt>
                <c:pt idx="324">
                  <c:v>44167</c:v>
                </c:pt>
                <c:pt idx="325">
                  <c:v>44168</c:v>
                </c:pt>
                <c:pt idx="326">
                  <c:v>44169</c:v>
                </c:pt>
                <c:pt idx="327">
                  <c:v>44170</c:v>
                </c:pt>
                <c:pt idx="328">
                  <c:v>44171</c:v>
                </c:pt>
                <c:pt idx="329">
                  <c:v>44172</c:v>
                </c:pt>
                <c:pt idx="330">
                  <c:v>44173</c:v>
                </c:pt>
                <c:pt idx="331">
                  <c:v>44174</c:v>
                </c:pt>
                <c:pt idx="332">
                  <c:v>44175</c:v>
                </c:pt>
                <c:pt idx="333">
                  <c:v>44176</c:v>
                </c:pt>
                <c:pt idx="334">
                  <c:v>44177</c:v>
                </c:pt>
                <c:pt idx="335">
                  <c:v>44178</c:v>
                </c:pt>
                <c:pt idx="336">
                  <c:v>44179</c:v>
                </c:pt>
                <c:pt idx="337">
                  <c:v>44180</c:v>
                </c:pt>
                <c:pt idx="338">
                  <c:v>44181</c:v>
                </c:pt>
                <c:pt idx="339">
                  <c:v>44182</c:v>
                </c:pt>
                <c:pt idx="340">
                  <c:v>44183</c:v>
                </c:pt>
                <c:pt idx="341">
                  <c:v>44184</c:v>
                </c:pt>
                <c:pt idx="342">
                  <c:v>44185</c:v>
                </c:pt>
                <c:pt idx="343">
                  <c:v>44186</c:v>
                </c:pt>
                <c:pt idx="344">
                  <c:v>44187</c:v>
                </c:pt>
                <c:pt idx="345">
                  <c:v>44188</c:v>
                </c:pt>
                <c:pt idx="346">
                  <c:v>44189</c:v>
                </c:pt>
                <c:pt idx="347">
                  <c:v>44190</c:v>
                </c:pt>
                <c:pt idx="348">
                  <c:v>44191</c:v>
                </c:pt>
                <c:pt idx="349">
                  <c:v>44192</c:v>
                </c:pt>
                <c:pt idx="350">
                  <c:v>44193</c:v>
                </c:pt>
                <c:pt idx="351">
                  <c:v>44194</c:v>
                </c:pt>
                <c:pt idx="352">
                  <c:v>44195</c:v>
                </c:pt>
                <c:pt idx="353">
                  <c:v>44196</c:v>
                </c:pt>
                <c:pt idx="354">
                  <c:v>44197</c:v>
                </c:pt>
                <c:pt idx="355">
                  <c:v>44198</c:v>
                </c:pt>
                <c:pt idx="356">
                  <c:v>44199</c:v>
                </c:pt>
                <c:pt idx="357">
                  <c:v>44200</c:v>
                </c:pt>
                <c:pt idx="358">
                  <c:v>44201</c:v>
                </c:pt>
                <c:pt idx="359">
                  <c:v>44202</c:v>
                </c:pt>
                <c:pt idx="360">
                  <c:v>44203</c:v>
                </c:pt>
                <c:pt idx="361">
                  <c:v>44204</c:v>
                </c:pt>
                <c:pt idx="362">
                  <c:v>44205</c:v>
                </c:pt>
                <c:pt idx="363">
                  <c:v>44206</c:v>
                </c:pt>
                <c:pt idx="364">
                  <c:v>44207</c:v>
                </c:pt>
                <c:pt idx="365">
                  <c:v>44208</c:v>
                </c:pt>
                <c:pt idx="366">
                  <c:v>44209</c:v>
                </c:pt>
                <c:pt idx="367">
                  <c:v>44210</c:v>
                </c:pt>
                <c:pt idx="368">
                  <c:v>44211</c:v>
                </c:pt>
                <c:pt idx="369">
                  <c:v>44212</c:v>
                </c:pt>
                <c:pt idx="370">
                  <c:v>44213</c:v>
                </c:pt>
                <c:pt idx="371">
                  <c:v>44214</c:v>
                </c:pt>
                <c:pt idx="372">
                  <c:v>44215</c:v>
                </c:pt>
                <c:pt idx="373">
                  <c:v>44216</c:v>
                </c:pt>
                <c:pt idx="374">
                  <c:v>44217</c:v>
                </c:pt>
                <c:pt idx="375">
                  <c:v>44218</c:v>
                </c:pt>
                <c:pt idx="376">
                  <c:v>44219</c:v>
                </c:pt>
                <c:pt idx="377">
                  <c:v>44220</c:v>
                </c:pt>
                <c:pt idx="378">
                  <c:v>44221</c:v>
                </c:pt>
                <c:pt idx="379">
                  <c:v>44222</c:v>
                </c:pt>
                <c:pt idx="380">
                  <c:v>44223</c:v>
                </c:pt>
                <c:pt idx="381">
                  <c:v>44224</c:v>
                </c:pt>
                <c:pt idx="382">
                  <c:v>44225</c:v>
                </c:pt>
                <c:pt idx="383">
                  <c:v>44226</c:v>
                </c:pt>
                <c:pt idx="384">
                  <c:v>44227</c:v>
                </c:pt>
                <c:pt idx="385">
                  <c:v>44228</c:v>
                </c:pt>
                <c:pt idx="386">
                  <c:v>44229</c:v>
                </c:pt>
                <c:pt idx="387">
                  <c:v>44230</c:v>
                </c:pt>
                <c:pt idx="388">
                  <c:v>44231</c:v>
                </c:pt>
                <c:pt idx="389">
                  <c:v>44232</c:v>
                </c:pt>
                <c:pt idx="390">
                  <c:v>44233</c:v>
                </c:pt>
                <c:pt idx="391">
                  <c:v>44234</c:v>
                </c:pt>
                <c:pt idx="392">
                  <c:v>44235</c:v>
                </c:pt>
                <c:pt idx="393">
                  <c:v>44236</c:v>
                </c:pt>
                <c:pt idx="394">
                  <c:v>44237</c:v>
                </c:pt>
                <c:pt idx="395">
                  <c:v>44238</c:v>
                </c:pt>
                <c:pt idx="396">
                  <c:v>44239</c:v>
                </c:pt>
                <c:pt idx="397">
                  <c:v>44240</c:v>
                </c:pt>
                <c:pt idx="398">
                  <c:v>44241</c:v>
                </c:pt>
                <c:pt idx="399">
                  <c:v>44242</c:v>
                </c:pt>
                <c:pt idx="400">
                  <c:v>44243</c:v>
                </c:pt>
                <c:pt idx="401">
                  <c:v>44244</c:v>
                </c:pt>
                <c:pt idx="402">
                  <c:v>44245</c:v>
                </c:pt>
                <c:pt idx="403">
                  <c:v>44246</c:v>
                </c:pt>
                <c:pt idx="404">
                  <c:v>44247</c:v>
                </c:pt>
                <c:pt idx="405">
                  <c:v>44248</c:v>
                </c:pt>
                <c:pt idx="406">
                  <c:v>44249</c:v>
                </c:pt>
                <c:pt idx="407">
                  <c:v>44250</c:v>
                </c:pt>
                <c:pt idx="408">
                  <c:v>44251</c:v>
                </c:pt>
                <c:pt idx="409">
                  <c:v>44252</c:v>
                </c:pt>
                <c:pt idx="410">
                  <c:v>44253</c:v>
                </c:pt>
                <c:pt idx="411">
                  <c:v>44254</c:v>
                </c:pt>
                <c:pt idx="412">
                  <c:v>44255</c:v>
                </c:pt>
                <c:pt idx="413">
                  <c:v>44256</c:v>
                </c:pt>
                <c:pt idx="414">
                  <c:v>44257</c:v>
                </c:pt>
                <c:pt idx="415">
                  <c:v>44258</c:v>
                </c:pt>
                <c:pt idx="416">
                  <c:v>44259</c:v>
                </c:pt>
                <c:pt idx="417">
                  <c:v>44260</c:v>
                </c:pt>
                <c:pt idx="418">
                  <c:v>44261</c:v>
                </c:pt>
                <c:pt idx="419">
                  <c:v>44262</c:v>
                </c:pt>
                <c:pt idx="420">
                  <c:v>44263</c:v>
                </c:pt>
                <c:pt idx="421">
                  <c:v>44264</c:v>
                </c:pt>
                <c:pt idx="422">
                  <c:v>44265</c:v>
                </c:pt>
                <c:pt idx="423">
                  <c:v>44266</c:v>
                </c:pt>
                <c:pt idx="424">
                  <c:v>44267</c:v>
                </c:pt>
                <c:pt idx="425">
                  <c:v>44268</c:v>
                </c:pt>
                <c:pt idx="426">
                  <c:v>44269</c:v>
                </c:pt>
                <c:pt idx="427">
                  <c:v>44270</c:v>
                </c:pt>
                <c:pt idx="428">
                  <c:v>44271</c:v>
                </c:pt>
                <c:pt idx="429">
                  <c:v>44272</c:v>
                </c:pt>
                <c:pt idx="430">
                  <c:v>44273</c:v>
                </c:pt>
                <c:pt idx="431">
                  <c:v>44274</c:v>
                </c:pt>
                <c:pt idx="432">
                  <c:v>44275</c:v>
                </c:pt>
                <c:pt idx="433">
                  <c:v>44276</c:v>
                </c:pt>
                <c:pt idx="434">
                  <c:v>44277</c:v>
                </c:pt>
                <c:pt idx="435">
                  <c:v>44278</c:v>
                </c:pt>
                <c:pt idx="436">
                  <c:v>44279</c:v>
                </c:pt>
                <c:pt idx="437">
                  <c:v>44280</c:v>
                </c:pt>
                <c:pt idx="438">
                  <c:v>44281</c:v>
                </c:pt>
                <c:pt idx="439">
                  <c:v>44282</c:v>
                </c:pt>
                <c:pt idx="440">
                  <c:v>44283</c:v>
                </c:pt>
                <c:pt idx="441">
                  <c:v>44284</c:v>
                </c:pt>
                <c:pt idx="442">
                  <c:v>44285</c:v>
                </c:pt>
                <c:pt idx="443">
                  <c:v>44286</c:v>
                </c:pt>
                <c:pt idx="444">
                  <c:v>44287</c:v>
                </c:pt>
                <c:pt idx="445">
                  <c:v>44288</c:v>
                </c:pt>
                <c:pt idx="446">
                  <c:v>44289</c:v>
                </c:pt>
                <c:pt idx="447">
                  <c:v>44290</c:v>
                </c:pt>
                <c:pt idx="448">
                  <c:v>44291</c:v>
                </c:pt>
                <c:pt idx="449">
                  <c:v>44292</c:v>
                </c:pt>
                <c:pt idx="450">
                  <c:v>44293</c:v>
                </c:pt>
                <c:pt idx="451">
                  <c:v>44294</c:v>
                </c:pt>
                <c:pt idx="452">
                  <c:v>44295</c:v>
                </c:pt>
                <c:pt idx="453">
                  <c:v>44296</c:v>
                </c:pt>
                <c:pt idx="454">
                  <c:v>44297</c:v>
                </c:pt>
                <c:pt idx="455">
                  <c:v>44298</c:v>
                </c:pt>
                <c:pt idx="456">
                  <c:v>44299</c:v>
                </c:pt>
                <c:pt idx="457">
                  <c:v>44300</c:v>
                </c:pt>
                <c:pt idx="458">
                  <c:v>44301</c:v>
                </c:pt>
                <c:pt idx="459">
                  <c:v>44302</c:v>
                </c:pt>
                <c:pt idx="460">
                  <c:v>44303</c:v>
                </c:pt>
                <c:pt idx="461">
                  <c:v>44304</c:v>
                </c:pt>
                <c:pt idx="462">
                  <c:v>44305</c:v>
                </c:pt>
                <c:pt idx="463">
                  <c:v>44306</c:v>
                </c:pt>
                <c:pt idx="464">
                  <c:v>44307</c:v>
                </c:pt>
                <c:pt idx="465">
                  <c:v>44308</c:v>
                </c:pt>
                <c:pt idx="466">
                  <c:v>44309</c:v>
                </c:pt>
                <c:pt idx="467">
                  <c:v>44310</c:v>
                </c:pt>
                <c:pt idx="468">
                  <c:v>44311</c:v>
                </c:pt>
                <c:pt idx="469">
                  <c:v>44312</c:v>
                </c:pt>
                <c:pt idx="470">
                  <c:v>44313</c:v>
                </c:pt>
                <c:pt idx="471">
                  <c:v>44314</c:v>
                </c:pt>
                <c:pt idx="472">
                  <c:v>44315</c:v>
                </c:pt>
                <c:pt idx="473">
                  <c:v>44316</c:v>
                </c:pt>
                <c:pt idx="474">
                  <c:v>44317</c:v>
                </c:pt>
                <c:pt idx="475">
                  <c:v>44318</c:v>
                </c:pt>
                <c:pt idx="476">
                  <c:v>44319</c:v>
                </c:pt>
                <c:pt idx="477">
                  <c:v>44320</c:v>
                </c:pt>
                <c:pt idx="478">
                  <c:v>44321</c:v>
                </c:pt>
                <c:pt idx="479">
                  <c:v>44322</c:v>
                </c:pt>
                <c:pt idx="480">
                  <c:v>44323</c:v>
                </c:pt>
                <c:pt idx="481">
                  <c:v>44324</c:v>
                </c:pt>
                <c:pt idx="482">
                  <c:v>44325</c:v>
                </c:pt>
                <c:pt idx="483">
                  <c:v>44326</c:v>
                </c:pt>
                <c:pt idx="484">
                  <c:v>44327</c:v>
                </c:pt>
                <c:pt idx="485">
                  <c:v>44328</c:v>
                </c:pt>
                <c:pt idx="486">
                  <c:v>44329</c:v>
                </c:pt>
                <c:pt idx="487">
                  <c:v>44330</c:v>
                </c:pt>
                <c:pt idx="488">
                  <c:v>44331</c:v>
                </c:pt>
                <c:pt idx="489">
                  <c:v>44332</c:v>
                </c:pt>
                <c:pt idx="490">
                  <c:v>44333</c:v>
                </c:pt>
                <c:pt idx="491">
                  <c:v>44334</c:v>
                </c:pt>
                <c:pt idx="492">
                  <c:v>44335</c:v>
                </c:pt>
                <c:pt idx="493">
                  <c:v>44336</c:v>
                </c:pt>
                <c:pt idx="494">
                  <c:v>44337</c:v>
                </c:pt>
                <c:pt idx="495">
                  <c:v>44338</c:v>
                </c:pt>
                <c:pt idx="496">
                  <c:v>44339</c:v>
                </c:pt>
                <c:pt idx="497">
                  <c:v>44340</c:v>
                </c:pt>
                <c:pt idx="498">
                  <c:v>44341</c:v>
                </c:pt>
                <c:pt idx="499">
                  <c:v>44342</c:v>
                </c:pt>
                <c:pt idx="500">
                  <c:v>44343</c:v>
                </c:pt>
                <c:pt idx="501">
                  <c:v>44344</c:v>
                </c:pt>
                <c:pt idx="502">
                  <c:v>44345</c:v>
                </c:pt>
                <c:pt idx="503">
                  <c:v>44346</c:v>
                </c:pt>
                <c:pt idx="504">
                  <c:v>44347</c:v>
                </c:pt>
                <c:pt idx="505">
                  <c:v>44348</c:v>
                </c:pt>
                <c:pt idx="506">
                  <c:v>44349</c:v>
                </c:pt>
                <c:pt idx="507">
                  <c:v>44350</c:v>
                </c:pt>
                <c:pt idx="508">
                  <c:v>44351</c:v>
                </c:pt>
                <c:pt idx="509">
                  <c:v>44352</c:v>
                </c:pt>
                <c:pt idx="510">
                  <c:v>44353</c:v>
                </c:pt>
                <c:pt idx="511">
                  <c:v>44354</c:v>
                </c:pt>
                <c:pt idx="512">
                  <c:v>44355</c:v>
                </c:pt>
                <c:pt idx="513">
                  <c:v>44356</c:v>
                </c:pt>
                <c:pt idx="514">
                  <c:v>44357</c:v>
                </c:pt>
                <c:pt idx="515">
                  <c:v>44358</c:v>
                </c:pt>
                <c:pt idx="516">
                  <c:v>44359</c:v>
                </c:pt>
                <c:pt idx="517">
                  <c:v>44360</c:v>
                </c:pt>
                <c:pt idx="518">
                  <c:v>44361</c:v>
                </c:pt>
                <c:pt idx="519">
                  <c:v>44362</c:v>
                </c:pt>
                <c:pt idx="520">
                  <c:v>44363</c:v>
                </c:pt>
                <c:pt idx="521">
                  <c:v>44364</c:v>
                </c:pt>
                <c:pt idx="522">
                  <c:v>44365</c:v>
                </c:pt>
                <c:pt idx="523">
                  <c:v>44366</c:v>
                </c:pt>
                <c:pt idx="524">
                  <c:v>44367</c:v>
                </c:pt>
                <c:pt idx="525">
                  <c:v>44368</c:v>
                </c:pt>
                <c:pt idx="526">
                  <c:v>44369</c:v>
                </c:pt>
                <c:pt idx="527">
                  <c:v>44370</c:v>
                </c:pt>
                <c:pt idx="528">
                  <c:v>44371</c:v>
                </c:pt>
                <c:pt idx="529">
                  <c:v>44372</c:v>
                </c:pt>
                <c:pt idx="530">
                  <c:v>44373</c:v>
                </c:pt>
                <c:pt idx="531">
                  <c:v>44374</c:v>
                </c:pt>
                <c:pt idx="532">
                  <c:v>44375</c:v>
                </c:pt>
                <c:pt idx="533">
                  <c:v>44376</c:v>
                </c:pt>
                <c:pt idx="534">
                  <c:v>44377</c:v>
                </c:pt>
                <c:pt idx="535">
                  <c:v>44378</c:v>
                </c:pt>
                <c:pt idx="536">
                  <c:v>44379</c:v>
                </c:pt>
                <c:pt idx="537">
                  <c:v>44380</c:v>
                </c:pt>
                <c:pt idx="538">
                  <c:v>44381</c:v>
                </c:pt>
                <c:pt idx="539">
                  <c:v>44382</c:v>
                </c:pt>
                <c:pt idx="540">
                  <c:v>44383</c:v>
                </c:pt>
                <c:pt idx="541">
                  <c:v>44384</c:v>
                </c:pt>
                <c:pt idx="542">
                  <c:v>44385</c:v>
                </c:pt>
                <c:pt idx="543">
                  <c:v>44386</c:v>
                </c:pt>
                <c:pt idx="544">
                  <c:v>44387</c:v>
                </c:pt>
                <c:pt idx="545">
                  <c:v>44388</c:v>
                </c:pt>
                <c:pt idx="546">
                  <c:v>44389</c:v>
                </c:pt>
                <c:pt idx="547">
                  <c:v>44390</c:v>
                </c:pt>
                <c:pt idx="548">
                  <c:v>44391</c:v>
                </c:pt>
                <c:pt idx="549">
                  <c:v>44392</c:v>
                </c:pt>
                <c:pt idx="550">
                  <c:v>44393</c:v>
                </c:pt>
                <c:pt idx="551">
                  <c:v>44394</c:v>
                </c:pt>
                <c:pt idx="552">
                  <c:v>44395</c:v>
                </c:pt>
                <c:pt idx="553">
                  <c:v>44396</c:v>
                </c:pt>
                <c:pt idx="554">
                  <c:v>44397</c:v>
                </c:pt>
                <c:pt idx="555">
                  <c:v>44398</c:v>
                </c:pt>
                <c:pt idx="556">
                  <c:v>44399</c:v>
                </c:pt>
                <c:pt idx="557">
                  <c:v>44400</c:v>
                </c:pt>
                <c:pt idx="558">
                  <c:v>44401</c:v>
                </c:pt>
                <c:pt idx="559">
                  <c:v>44402</c:v>
                </c:pt>
                <c:pt idx="560">
                  <c:v>44403</c:v>
                </c:pt>
                <c:pt idx="561">
                  <c:v>44404</c:v>
                </c:pt>
                <c:pt idx="562">
                  <c:v>44405</c:v>
                </c:pt>
                <c:pt idx="563">
                  <c:v>44406</c:v>
                </c:pt>
                <c:pt idx="564">
                  <c:v>44407</c:v>
                </c:pt>
                <c:pt idx="565">
                  <c:v>44408</c:v>
                </c:pt>
                <c:pt idx="566">
                  <c:v>44409</c:v>
                </c:pt>
                <c:pt idx="567">
                  <c:v>44410</c:v>
                </c:pt>
                <c:pt idx="568">
                  <c:v>44411</c:v>
                </c:pt>
                <c:pt idx="569">
                  <c:v>44412</c:v>
                </c:pt>
                <c:pt idx="570">
                  <c:v>44413</c:v>
                </c:pt>
                <c:pt idx="571">
                  <c:v>44414</c:v>
                </c:pt>
                <c:pt idx="572">
                  <c:v>44415</c:v>
                </c:pt>
                <c:pt idx="573">
                  <c:v>44416</c:v>
                </c:pt>
                <c:pt idx="574">
                  <c:v>44417</c:v>
                </c:pt>
                <c:pt idx="575">
                  <c:v>44418</c:v>
                </c:pt>
                <c:pt idx="576">
                  <c:v>44419</c:v>
                </c:pt>
                <c:pt idx="577">
                  <c:v>44420</c:v>
                </c:pt>
                <c:pt idx="578">
                  <c:v>44421</c:v>
                </c:pt>
                <c:pt idx="579">
                  <c:v>44422</c:v>
                </c:pt>
                <c:pt idx="580">
                  <c:v>44423</c:v>
                </c:pt>
                <c:pt idx="581">
                  <c:v>44424</c:v>
                </c:pt>
                <c:pt idx="582">
                  <c:v>44425</c:v>
                </c:pt>
                <c:pt idx="583">
                  <c:v>44426</c:v>
                </c:pt>
                <c:pt idx="584">
                  <c:v>44427</c:v>
                </c:pt>
                <c:pt idx="585">
                  <c:v>44428</c:v>
                </c:pt>
                <c:pt idx="586">
                  <c:v>44429</c:v>
                </c:pt>
                <c:pt idx="587">
                  <c:v>44430</c:v>
                </c:pt>
                <c:pt idx="588">
                  <c:v>44431</c:v>
                </c:pt>
                <c:pt idx="589">
                  <c:v>44432</c:v>
                </c:pt>
                <c:pt idx="590">
                  <c:v>44433</c:v>
                </c:pt>
                <c:pt idx="591">
                  <c:v>44434</c:v>
                </c:pt>
                <c:pt idx="592">
                  <c:v>44435</c:v>
                </c:pt>
                <c:pt idx="593">
                  <c:v>44436</c:v>
                </c:pt>
                <c:pt idx="594">
                  <c:v>44437</c:v>
                </c:pt>
                <c:pt idx="595">
                  <c:v>44438</c:v>
                </c:pt>
                <c:pt idx="596">
                  <c:v>44439</c:v>
                </c:pt>
                <c:pt idx="597">
                  <c:v>44440</c:v>
                </c:pt>
                <c:pt idx="598">
                  <c:v>44441</c:v>
                </c:pt>
                <c:pt idx="599">
                  <c:v>44442</c:v>
                </c:pt>
                <c:pt idx="600">
                  <c:v>44443</c:v>
                </c:pt>
                <c:pt idx="601">
                  <c:v>44444</c:v>
                </c:pt>
                <c:pt idx="602">
                  <c:v>44445</c:v>
                </c:pt>
                <c:pt idx="603">
                  <c:v>44446</c:v>
                </c:pt>
                <c:pt idx="604">
                  <c:v>44447</c:v>
                </c:pt>
                <c:pt idx="605">
                  <c:v>44448</c:v>
                </c:pt>
                <c:pt idx="606">
                  <c:v>44449</c:v>
                </c:pt>
                <c:pt idx="607">
                  <c:v>44450</c:v>
                </c:pt>
                <c:pt idx="608">
                  <c:v>44451</c:v>
                </c:pt>
                <c:pt idx="609">
                  <c:v>44452</c:v>
                </c:pt>
                <c:pt idx="610">
                  <c:v>44453</c:v>
                </c:pt>
                <c:pt idx="611">
                  <c:v>44454</c:v>
                </c:pt>
                <c:pt idx="612">
                  <c:v>44455</c:v>
                </c:pt>
                <c:pt idx="613">
                  <c:v>44456</c:v>
                </c:pt>
                <c:pt idx="614">
                  <c:v>44457</c:v>
                </c:pt>
                <c:pt idx="615">
                  <c:v>44458</c:v>
                </c:pt>
                <c:pt idx="616">
                  <c:v>44459</c:v>
                </c:pt>
                <c:pt idx="617">
                  <c:v>44460</c:v>
                </c:pt>
                <c:pt idx="618">
                  <c:v>44461</c:v>
                </c:pt>
                <c:pt idx="619">
                  <c:v>44462</c:v>
                </c:pt>
                <c:pt idx="620">
                  <c:v>44463</c:v>
                </c:pt>
                <c:pt idx="621">
                  <c:v>44464</c:v>
                </c:pt>
                <c:pt idx="622">
                  <c:v>44465</c:v>
                </c:pt>
                <c:pt idx="623">
                  <c:v>44466</c:v>
                </c:pt>
                <c:pt idx="624">
                  <c:v>44467</c:v>
                </c:pt>
                <c:pt idx="625">
                  <c:v>44468</c:v>
                </c:pt>
                <c:pt idx="626">
                  <c:v>44469</c:v>
                </c:pt>
                <c:pt idx="627">
                  <c:v>44470</c:v>
                </c:pt>
                <c:pt idx="628">
                  <c:v>44471</c:v>
                </c:pt>
                <c:pt idx="629">
                  <c:v>44472</c:v>
                </c:pt>
                <c:pt idx="630">
                  <c:v>44473</c:v>
                </c:pt>
                <c:pt idx="631">
                  <c:v>44474</c:v>
                </c:pt>
                <c:pt idx="632">
                  <c:v>44475</c:v>
                </c:pt>
                <c:pt idx="633">
                  <c:v>44476</c:v>
                </c:pt>
                <c:pt idx="634">
                  <c:v>44477</c:v>
                </c:pt>
                <c:pt idx="635">
                  <c:v>44478</c:v>
                </c:pt>
                <c:pt idx="636">
                  <c:v>44479</c:v>
                </c:pt>
                <c:pt idx="637">
                  <c:v>44480</c:v>
                </c:pt>
                <c:pt idx="638">
                  <c:v>44481</c:v>
                </c:pt>
                <c:pt idx="639">
                  <c:v>44482</c:v>
                </c:pt>
                <c:pt idx="640">
                  <c:v>44483</c:v>
                </c:pt>
                <c:pt idx="641">
                  <c:v>44484</c:v>
                </c:pt>
                <c:pt idx="642">
                  <c:v>44485</c:v>
                </c:pt>
                <c:pt idx="643">
                  <c:v>44486</c:v>
                </c:pt>
                <c:pt idx="644">
                  <c:v>44487</c:v>
                </c:pt>
                <c:pt idx="645">
                  <c:v>44488</c:v>
                </c:pt>
                <c:pt idx="646">
                  <c:v>44489</c:v>
                </c:pt>
                <c:pt idx="647">
                  <c:v>44490</c:v>
                </c:pt>
                <c:pt idx="648">
                  <c:v>44491</c:v>
                </c:pt>
                <c:pt idx="649">
                  <c:v>44492</c:v>
                </c:pt>
                <c:pt idx="650">
                  <c:v>44493</c:v>
                </c:pt>
                <c:pt idx="651">
                  <c:v>44494</c:v>
                </c:pt>
                <c:pt idx="652">
                  <c:v>44495</c:v>
                </c:pt>
                <c:pt idx="653">
                  <c:v>44496</c:v>
                </c:pt>
                <c:pt idx="654">
                  <c:v>44497</c:v>
                </c:pt>
                <c:pt idx="655">
                  <c:v>44498</c:v>
                </c:pt>
                <c:pt idx="656">
                  <c:v>44499</c:v>
                </c:pt>
                <c:pt idx="657">
                  <c:v>44500</c:v>
                </c:pt>
                <c:pt idx="658">
                  <c:v>44501</c:v>
                </c:pt>
                <c:pt idx="659">
                  <c:v>44502</c:v>
                </c:pt>
                <c:pt idx="660">
                  <c:v>44503</c:v>
                </c:pt>
                <c:pt idx="661">
                  <c:v>44504</c:v>
                </c:pt>
                <c:pt idx="662">
                  <c:v>44505</c:v>
                </c:pt>
                <c:pt idx="663">
                  <c:v>44506</c:v>
                </c:pt>
                <c:pt idx="664">
                  <c:v>44507</c:v>
                </c:pt>
                <c:pt idx="665">
                  <c:v>44514</c:v>
                </c:pt>
              </c:numCache>
            </c:numRef>
          </c:cat>
          <c:val>
            <c:numRef>
              <c:f>Sheet2!$S$2:$S$667</c:f>
              <c:numCache>
                <c:formatCode>General</c:formatCode>
                <c:ptCount val="666"/>
                <c:pt idx="0">
                  <c:v>-2.2499999999999998E-3</c:v>
                </c:pt>
                <c:pt idx="1">
                  <c:v>-1.9799999999999999E-4</c:v>
                </c:pt>
                <c:pt idx="2">
                  <c:v>1.67E-2</c:v>
                </c:pt>
                <c:pt idx="3">
                  <c:v>2.75E-2</c:v>
                </c:pt>
                <c:pt idx="4">
                  <c:v>6.1500000000000001E-3</c:v>
                </c:pt>
                <c:pt idx="5">
                  <c:v>9.5600000000000008E-3</c:v>
                </c:pt>
                <c:pt idx="6">
                  <c:v>2.0199999999999999E-2</c:v>
                </c:pt>
                <c:pt idx="7">
                  <c:v>3.2399999999999998E-2</c:v>
                </c:pt>
                <c:pt idx="8">
                  <c:v>1.7399999999999999E-2</c:v>
                </c:pt>
                <c:pt idx="9">
                  <c:v>4.3499999999999997E-3</c:v>
                </c:pt>
                <c:pt idx="10">
                  <c:v>-1.1900000000000001E-2</c:v>
                </c:pt>
                <c:pt idx="11">
                  <c:v>1.2500000000000001E-2</c:v>
                </c:pt>
                <c:pt idx="12">
                  <c:v>1.6899999999999998E-2</c:v>
                </c:pt>
                <c:pt idx="13">
                  <c:v>2.4599999999999999E-3</c:v>
                </c:pt>
                <c:pt idx="14">
                  <c:v>-1.2800000000000001E-2</c:v>
                </c:pt>
                <c:pt idx="15">
                  <c:v>-1.47E-2</c:v>
                </c:pt>
                <c:pt idx="16">
                  <c:v>-9.1699999999999993E-3</c:v>
                </c:pt>
                <c:pt idx="17">
                  <c:v>5.8700000000000002E-3</c:v>
                </c:pt>
                <c:pt idx="18">
                  <c:v>9.2399999999999999E-3</c:v>
                </c:pt>
                <c:pt idx="19">
                  <c:v>-2.8E-3</c:v>
                </c:pt>
                <c:pt idx="20">
                  <c:v>-1.95E-2</c:v>
                </c:pt>
                <c:pt idx="21">
                  <c:v>-1.01E-2</c:v>
                </c:pt>
                <c:pt idx="22">
                  <c:v>-5.6799999999999998E-5</c:v>
                </c:pt>
                <c:pt idx="23">
                  <c:v>-4.4999999999999997E-3</c:v>
                </c:pt>
                <c:pt idx="24">
                  <c:v>-1.3599999999999999E-2</c:v>
                </c:pt>
                <c:pt idx="25">
                  <c:v>-1.6299999999999999E-2</c:v>
                </c:pt>
                <c:pt idx="26">
                  <c:v>-4.7299999999999998E-3</c:v>
                </c:pt>
                <c:pt idx="27">
                  <c:v>1.0500000000000001E-2</c:v>
                </c:pt>
                <c:pt idx="28">
                  <c:v>1.1999999999999999E-3</c:v>
                </c:pt>
                <c:pt idx="29">
                  <c:v>-8.3700000000000007E-3</c:v>
                </c:pt>
                <c:pt idx="30">
                  <c:v>-1.57E-3</c:v>
                </c:pt>
                <c:pt idx="31">
                  <c:v>-7.2499999999999995E-4</c:v>
                </c:pt>
                <c:pt idx="32">
                  <c:v>-5.4999999999999997E-3</c:v>
                </c:pt>
                <c:pt idx="33">
                  <c:v>-9.5899999999999996E-3</c:v>
                </c:pt>
                <c:pt idx="34">
                  <c:v>-9.9699999999999997E-3</c:v>
                </c:pt>
                <c:pt idx="35">
                  <c:v>-7.1900000000000002E-3</c:v>
                </c:pt>
                <c:pt idx="36">
                  <c:v>-1.01E-2</c:v>
                </c:pt>
                <c:pt idx="37">
                  <c:v>-9.9799999999999993E-3</c:v>
                </c:pt>
                <c:pt idx="38">
                  <c:v>-1.2800000000000001E-2</c:v>
                </c:pt>
                <c:pt idx="39">
                  <c:v>-1.3299999999999999E-2</c:v>
                </c:pt>
                <c:pt idx="40">
                  <c:v>-2.3E-2</c:v>
                </c:pt>
                <c:pt idx="41">
                  <c:v>-2.7300000000000001E-2</c:v>
                </c:pt>
                <c:pt idx="42">
                  <c:v>-3.5999999999999997E-2</c:v>
                </c:pt>
                <c:pt idx="43">
                  <c:v>-3.7900000000000003E-2</c:v>
                </c:pt>
                <c:pt idx="44">
                  <c:v>-2.9100000000000001E-2</c:v>
                </c:pt>
                <c:pt idx="45">
                  <c:v>-3.44E-2</c:v>
                </c:pt>
                <c:pt idx="46">
                  <c:v>-4.8500000000000001E-2</c:v>
                </c:pt>
                <c:pt idx="47">
                  <c:v>-2.8299999999999999E-2</c:v>
                </c:pt>
                <c:pt idx="48">
                  <c:v>-4.1599999999999998E-2</c:v>
                </c:pt>
                <c:pt idx="49">
                  <c:v>-2.7799999999999998E-2</c:v>
                </c:pt>
                <c:pt idx="50">
                  <c:v>-1.6400000000000001E-2</c:v>
                </c:pt>
                <c:pt idx="51">
                  <c:v>-2.8400000000000002E-2</c:v>
                </c:pt>
                <c:pt idx="52">
                  <c:v>-3.7699999999999997E-2</c:v>
                </c:pt>
                <c:pt idx="53">
                  <c:v>-2.8799999999999999E-2</c:v>
                </c:pt>
                <c:pt idx="54">
                  <c:v>-1.03E-2</c:v>
                </c:pt>
                <c:pt idx="55">
                  <c:v>1.5299999999999999E-2</c:v>
                </c:pt>
                <c:pt idx="56">
                  <c:v>8.1099999999999992E-3</c:v>
                </c:pt>
                <c:pt idx="57">
                  <c:v>-5.1500000000000001E-3</c:v>
                </c:pt>
                <c:pt idx="58">
                  <c:v>-1.06E-2</c:v>
                </c:pt>
                <c:pt idx="59">
                  <c:v>-5.8600000000000001E-5</c:v>
                </c:pt>
                <c:pt idx="60">
                  <c:v>1.2699999999999999E-2</c:v>
                </c:pt>
                <c:pt idx="61">
                  <c:v>2.97E-3</c:v>
                </c:pt>
                <c:pt idx="62">
                  <c:v>-1.7299999999999999E-2</c:v>
                </c:pt>
                <c:pt idx="63">
                  <c:v>-9.9600000000000001E-3</c:v>
                </c:pt>
                <c:pt idx="64">
                  <c:v>-1.46E-2</c:v>
                </c:pt>
                <c:pt idx="65">
                  <c:v>-2.9100000000000001E-2</c:v>
                </c:pt>
                <c:pt idx="66">
                  <c:v>-5.1299999999999998E-2</c:v>
                </c:pt>
                <c:pt idx="67">
                  <c:v>-8.5999999999999993E-2</c:v>
                </c:pt>
                <c:pt idx="68">
                  <c:v>-0.113</c:v>
                </c:pt>
                <c:pt idx="69">
                  <c:v>-0.126</c:v>
                </c:pt>
                <c:pt idx="70">
                  <c:v>-0.16400000000000001</c:v>
                </c:pt>
                <c:pt idx="71">
                  <c:v>-0.188</c:v>
                </c:pt>
                <c:pt idx="72">
                  <c:v>-0.20599999999999999</c:v>
                </c:pt>
                <c:pt idx="73">
                  <c:v>-0.22700000000000001</c:v>
                </c:pt>
                <c:pt idx="74">
                  <c:v>-0.252</c:v>
                </c:pt>
                <c:pt idx="75">
                  <c:v>-0.27100000000000002</c:v>
                </c:pt>
                <c:pt idx="76">
                  <c:v>-0.28899999999999998</c:v>
                </c:pt>
                <c:pt idx="77">
                  <c:v>-0.28899999999999998</c:v>
                </c:pt>
                <c:pt idx="78">
                  <c:v>-0.27300000000000002</c:v>
                </c:pt>
                <c:pt idx="79">
                  <c:v>-0.26300000000000001</c:v>
                </c:pt>
                <c:pt idx="80">
                  <c:v>-0.255</c:v>
                </c:pt>
                <c:pt idx="81">
                  <c:v>-0.25</c:v>
                </c:pt>
                <c:pt idx="82">
                  <c:v>-0.247</c:v>
                </c:pt>
                <c:pt idx="83">
                  <c:v>-0.23699999999999999</c:v>
                </c:pt>
                <c:pt idx="84">
                  <c:v>-0.23</c:v>
                </c:pt>
                <c:pt idx="85">
                  <c:v>-0.24</c:v>
                </c:pt>
                <c:pt idx="86">
                  <c:v>-0.25</c:v>
                </c:pt>
                <c:pt idx="87">
                  <c:v>-0.253</c:v>
                </c:pt>
                <c:pt idx="88">
                  <c:v>-0.255</c:v>
                </c:pt>
                <c:pt idx="89">
                  <c:v>-0.252</c:v>
                </c:pt>
                <c:pt idx="90">
                  <c:v>-0.27400000000000002</c:v>
                </c:pt>
                <c:pt idx="91">
                  <c:v>-0.27400000000000002</c:v>
                </c:pt>
                <c:pt idx="92">
                  <c:v>-0.217</c:v>
                </c:pt>
                <c:pt idx="93">
                  <c:v>-0.182</c:v>
                </c:pt>
                <c:pt idx="94">
                  <c:v>-0.16300000000000001</c:v>
                </c:pt>
                <c:pt idx="95">
                  <c:v>-0.155</c:v>
                </c:pt>
                <c:pt idx="96">
                  <c:v>-0.14699999999999999</c:v>
                </c:pt>
                <c:pt idx="97">
                  <c:v>-0.115</c:v>
                </c:pt>
                <c:pt idx="98">
                  <c:v>-0.106</c:v>
                </c:pt>
                <c:pt idx="99">
                  <c:v>-0.121</c:v>
                </c:pt>
                <c:pt idx="100">
                  <c:v>-0.13700000000000001</c:v>
                </c:pt>
                <c:pt idx="101">
                  <c:v>-0.16400000000000001</c:v>
                </c:pt>
                <c:pt idx="102">
                  <c:v>-0.16</c:v>
                </c:pt>
                <c:pt idx="103">
                  <c:v>-0.153</c:v>
                </c:pt>
                <c:pt idx="104">
                  <c:v>-0.154</c:v>
                </c:pt>
                <c:pt idx="105">
                  <c:v>-0.14699999999999999</c:v>
                </c:pt>
                <c:pt idx="106">
                  <c:v>-0.16</c:v>
                </c:pt>
                <c:pt idx="107">
                  <c:v>-0.152</c:v>
                </c:pt>
                <c:pt idx="108">
                  <c:v>-0.125</c:v>
                </c:pt>
                <c:pt idx="109">
                  <c:v>-0.113</c:v>
                </c:pt>
                <c:pt idx="110">
                  <c:v>-0.111</c:v>
                </c:pt>
                <c:pt idx="111">
                  <c:v>-0.106</c:v>
                </c:pt>
                <c:pt idx="112">
                  <c:v>-9.5100000000000004E-2</c:v>
                </c:pt>
                <c:pt idx="113">
                  <c:v>-9.0800000000000006E-2</c:v>
                </c:pt>
                <c:pt idx="114">
                  <c:v>-9.2299999999999993E-2</c:v>
                </c:pt>
                <c:pt idx="115">
                  <c:v>-0.09</c:v>
                </c:pt>
                <c:pt idx="116">
                  <c:v>-8.9700000000000002E-2</c:v>
                </c:pt>
                <c:pt idx="117">
                  <c:v>-7.3599999999999999E-2</c:v>
                </c:pt>
                <c:pt idx="118">
                  <c:v>-7.6799999999999993E-2</c:v>
                </c:pt>
                <c:pt idx="119">
                  <c:v>-9.64E-2</c:v>
                </c:pt>
                <c:pt idx="120">
                  <c:v>-0.10100000000000001</c:v>
                </c:pt>
                <c:pt idx="121">
                  <c:v>-9.2499999999999999E-2</c:v>
                </c:pt>
                <c:pt idx="122">
                  <c:v>-8.9099999999999999E-2</c:v>
                </c:pt>
                <c:pt idx="123">
                  <c:v>-9.0399999999999994E-2</c:v>
                </c:pt>
                <c:pt idx="124">
                  <c:v>-9.4799999999999995E-2</c:v>
                </c:pt>
                <c:pt idx="125">
                  <c:v>-8.4000000000000005E-2</c:v>
                </c:pt>
                <c:pt idx="126">
                  <c:v>-6.4600000000000005E-2</c:v>
                </c:pt>
                <c:pt idx="127">
                  <c:v>-6.3E-2</c:v>
                </c:pt>
                <c:pt idx="128">
                  <c:v>-6.5600000000000006E-2</c:v>
                </c:pt>
                <c:pt idx="129">
                  <c:v>-5.91E-2</c:v>
                </c:pt>
                <c:pt idx="130">
                  <c:v>-5.0500000000000003E-2</c:v>
                </c:pt>
                <c:pt idx="131">
                  <c:v>-5.2200000000000003E-2</c:v>
                </c:pt>
                <c:pt idx="132">
                  <c:v>-5.8200000000000002E-2</c:v>
                </c:pt>
                <c:pt idx="133">
                  <c:v>-6.13E-2</c:v>
                </c:pt>
                <c:pt idx="134">
                  <c:v>-6.8199999999999997E-2</c:v>
                </c:pt>
                <c:pt idx="135">
                  <c:v>-5.5800000000000002E-2</c:v>
                </c:pt>
                <c:pt idx="136">
                  <c:v>-5.4800000000000001E-2</c:v>
                </c:pt>
                <c:pt idx="137">
                  <c:v>-6.7400000000000002E-2</c:v>
                </c:pt>
                <c:pt idx="138">
                  <c:v>-6.8500000000000005E-2</c:v>
                </c:pt>
                <c:pt idx="139">
                  <c:v>-7.5200000000000003E-2</c:v>
                </c:pt>
                <c:pt idx="140">
                  <c:v>-5.74E-2</c:v>
                </c:pt>
                <c:pt idx="141">
                  <c:v>-4.0899999999999999E-2</c:v>
                </c:pt>
                <c:pt idx="142">
                  <c:v>-6.1800000000000001E-2</c:v>
                </c:pt>
                <c:pt idx="143">
                  <c:v>-6.4399999999999999E-2</c:v>
                </c:pt>
                <c:pt idx="144">
                  <c:v>-4.7300000000000002E-2</c:v>
                </c:pt>
                <c:pt idx="145">
                  <c:v>-3.8100000000000002E-2</c:v>
                </c:pt>
                <c:pt idx="146">
                  <c:v>-1.9599999999999999E-2</c:v>
                </c:pt>
                <c:pt idx="147">
                  <c:v>-2.47E-2</c:v>
                </c:pt>
                <c:pt idx="148">
                  <c:v>-3.5099999999999999E-2</c:v>
                </c:pt>
                <c:pt idx="149">
                  <c:v>-2.6599999999999999E-2</c:v>
                </c:pt>
                <c:pt idx="150">
                  <c:v>-2.2599999999999999E-2</c:v>
                </c:pt>
                <c:pt idx="151">
                  <c:v>-2.5999999999999999E-2</c:v>
                </c:pt>
                <c:pt idx="152">
                  <c:v>-3.1600000000000003E-2</c:v>
                </c:pt>
                <c:pt idx="153">
                  <c:v>-4.0599999999999997E-2</c:v>
                </c:pt>
                <c:pt idx="154">
                  <c:v>-4.1700000000000001E-2</c:v>
                </c:pt>
                <c:pt idx="155">
                  <c:v>-3.2000000000000001E-2</c:v>
                </c:pt>
                <c:pt idx="156">
                  <c:v>-2.3400000000000001E-2</c:v>
                </c:pt>
                <c:pt idx="157">
                  <c:v>-1.6299999999999999E-2</c:v>
                </c:pt>
                <c:pt idx="158">
                  <c:v>-9.1900000000000003E-3</c:v>
                </c:pt>
                <c:pt idx="159">
                  <c:v>2.9500000000000001E-4</c:v>
                </c:pt>
                <c:pt idx="160">
                  <c:v>6.3099999999999996E-3</c:v>
                </c:pt>
                <c:pt idx="161">
                  <c:v>3.7399999999999998E-3</c:v>
                </c:pt>
                <c:pt idx="162">
                  <c:v>-7.1500000000000001E-3</c:v>
                </c:pt>
                <c:pt idx="163">
                  <c:v>-1.8599999999999998E-2</c:v>
                </c:pt>
                <c:pt idx="164">
                  <c:v>-3.61E-2</c:v>
                </c:pt>
                <c:pt idx="165">
                  <c:v>-5.0999999999999997E-2</c:v>
                </c:pt>
                <c:pt idx="166">
                  <c:v>-6.1899999999999997E-2</c:v>
                </c:pt>
                <c:pt idx="167">
                  <c:v>-6.9500000000000006E-2</c:v>
                </c:pt>
                <c:pt idx="168">
                  <c:v>-6.5000000000000002E-2</c:v>
                </c:pt>
                <c:pt idx="169">
                  <c:v>-4.8899999999999999E-2</c:v>
                </c:pt>
                <c:pt idx="170">
                  <c:v>-4.0899999999999999E-2</c:v>
                </c:pt>
                <c:pt idx="171">
                  <c:v>-2.6700000000000002E-2</c:v>
                </c:pt>
                <c:pt idx="172">
                  <c:v>-3.9399999999999998E-2</c:v>
                </c:pt>
                <c:pt idx="173">
                  <c:v>-1.0800000000000001E-2</c:v>
                </c:pt>
                <c:pt idx="174">
                  <c:v>-2.0999999999999999E-3</c:v>
                </c:pt>
                <c:pt idx="175">
                  <c:v>-2.5000000000000001E-3</c:v>
                </c:pt>
                <c:pt idx="176">
                  <c:v>-1.5299999999999999E-3</c:v>
                </c:pt>
                <c:pt idx="177">
                  <c:v>-1.32E-2</c:v>
                </c:pt>
                <c:pt idx="178">
                  <c:v>-2.3800000000000002E-2</c:v>
                </c:pt>
                <c:pt idx="179">
                  <c:v>-1.9699999999999999E-2</c:v>
                </c:pt>
                <c:pt idx="180">
                  <c:v>-2.07E-2</c:v>
                </c:pt>
                <c:pt idx="181">
                  <c:v>-1.5100000000000001E-2</c:v>
                </c:pt>
                <c:pt idx="182">
                  <c:v>-2.58E-2</c:v>
                </c:pt>
                <c:pt idx="183">
                  <c:v>-3.78E-2</c:v>
                </c:pt>
                <c:pt idx="184">
                  <c:v>-2.7099999999999999E-2</c:v>
                </c:pt>
                <c:pt idx="185">
                  <c:v>-2.2499999999999999E-2</c:v>
                </c:pt>
                <c:pt idx="186">
                  <c:v>-2.1700000000000001E-2</c:v>
                </c:pt>
                <c:pt idx="187">
                  <c:v>-2.0199999999999999E-2</c:v>
                </c:pt>
                <c:pt idx="188">
                  <c:v>-1.9099999999999999E-2</c:v>
                </c:pt>
                <c:pt idx="189">
                  <c:v>-2.2100000000000002E-2</c:v>
                </c:pt>
                <c:pt idx="190">
                  <c:v>-2.3699999999999999E-2</c:v>
                </c:pt>
                <c:pt idx="191">
                  <c:v>-2.1299999999999999E-2</c:v>
                </c:pt>
                <c:pt idx="192">
                  <c:v>-1.5599999999999999E-2</c:v>
                </c:pt>
                <c:pt idx="193">
                  <c:v>-1.1599999999999999E-2</c:v>
                </c:pt>
                <c:pt idx="194">
                  <c:v>-1.38E-2</c:v>
                </c:pt>
                <c:pt idx="195">
                  <c:v>-1.7000000000000001E-2</c:v>
                </c:pt>
                <c:pt idx="196">
                  <c:v>-2.0199999999999999E-2</c:v>
                </c:pt>
                <c:pt idx="197">
                  <c:v>-2.12E-2</c:v>
                </c:pt>
                <c:pt idx="198">
                  <c:v>-2.7900000000000001E-2</c:v>
                </c:pt>
                <c:pt idx="199">
                  <c:v>-3.3599999999999998E-2</c:v>
                </c:pt>
                <c:pt idx="200">
                  <c:v>-3.0499999999999999E-2</c:v>
                </c:pt>
                <c:pt idx="201">
                  <c:v>-3.27E-2</c:v>
                </c:pt>
                <c:pt idx="202">
                  <c:v>-4.2099999999999999E-2</c:v>
                </c:pt>
                <c:pt idx="203">
                  <c:v>-2.9600000000000001E-2</c:v>
                </c:pt>
                <c:pt idx="204">
                  <c:v>-2.01E-2</c:v>
                </c:pt>
                <c:pt idx="205">
                  <c:v>-1.77E-2</c:v>
                </c:pt>
                <c:pt idx="206">
                  <c:v>-1.44E-2</c:v>
                </c:pt>
                <c:pt idx="207">
                  <c:v>-1.29E-2</c:v>
                </c:pt>
                <c:pt idx="208">
                  <c:v>-4.9299999999999995E-4</c:v>
                </c:pt>
                <c:pt idx="209">
                  <c:v>1.83E-2</c:v>
                </c:pt>
                <c:pt idx="210">
                  <c:v>1.2699999999999999E-2</c:v>
                </c:pt>
                <c:pt idx="211">
                  <c:v>5.4599999999999996E-3</c:v>
                </c:pt>
                <c:pt idx="212">
                  <c:v>9.4900000000000002E-3</c:v>
                </c:pt>
                <c:pt idx="213">
                  <c:v>1.2699999999999999E-2</c:v>
                </c:pt>
                <c:pt idx="214">
                  <c:v>1.1900000000000001E-2</c:v>
                </c:pt>
                <c:pt idx="215">
                  <c:v>6.5300000000000002E-3</c:v>
                </c:pt>
                <c:pt idx="216">
                  <c:v>2.6900000000000001E-3</c:v>
                </c:pt>
                <c:pt idx="217">
                  <c:v>2.1299999999999999E-3</c:v>
                </c:pt>
                <c:pt idx="218">
                  <c:v>2.3999999999999998E-3</c:v>
                </c:pt>
                <c:pt idx="219">
                  <c:v>5.3499999999999997E-3</c:v>
                </c:pt>
                <c:pt idx="220">
                  <c:v>1.2500000000000001E-2</c:v>
                </c:pt>
                <c:pt idx="221">
                  <c:v>1.24E-2</c:v>
                </c:pt>
                <c:pt idx="222">
                  <c:v>1.8499999999999999E-2</c:v>
                </c:pt>
                <c:pt idx="223">
                  <c:v>1.7600000000000001E-2</c:v>
                </c:pt>
                <c:pt idx="224">
                  <c:v>1.2800000000000001E-2</c:v>
                </c:pt>
                <c:pt idx="225">
                  <c:v>1.46E-2</c:v>
                </c:pt>
                <c:pt idx="226">
                  <c:v>2.0799999999999999E-2</c:v>
                </c:pt>
                <c:pt idx="227">
                  <c:v>2.1399999999999999E-2</c:v>
                </c:pt>
                <c:pt idx="228">
                  <c:v>0.02</c:v>
                </c:pt>
                <c:pt idx="229">
                  <c:v>1.3299999999999999E-2</c:v>
                </c:pt>
                <c:pt idx="230">
                  <c:v>1.9499999999999999E-3</c:v>
                </c:pt>
                <c:pt idx="231">
                  <c:v>6.45E-3</c:v>
                </c:pt>
                <c:pt idx="232">
                  <c:v>2.0199999999999999E-2</c:v>
                </c:pt>
                <c:pt idx="233">
                  <c:v>2.8799999999999999E-2</c:v>
                </c:pt>
                <c:pt idx="234">
                  <c:v>3.78E-2</c:v>
                </c:pt>
                <c:pt idx="235">
                  <c:v>2.92E-2</c:v>
                </c:pt>
                <c:pt idx="236">
                  <c:v>3.8199999999999998E-2</c:v>
                </c:pt>
                <c:pt idx="237">
                  <c:v>5.0599999999999999E-2</c:v>
                </c:pt>
                <c:pt idx="238">
                  <c:v>2.1299999999999999E-2</c:v>
                </c:pt>
                <c:pt idx="239">
                  <c:v>-1.38E-2</c:v>
                </c:pt>
                <c:pt idx="240">
                  <c:v>2.23E-2</c:v>
                </c:pt>
                <c:pt idx="241">
                  <c:v>1.3899999999999999E-2</c:v>
                </c:pt>
                <c:pt idx="242">
                  <c:v>1.03E-2</c:v>
                </c:pt>
                <c:pt idx="243">
                  <c:v>5.5800000000000001E-4</c:v>
                </c:pt>
                <c:pt idx="244">
                  <c:v>-1.43E-2</c:v>
                </c:pt>
                <c:pt idx="245">
                  <c:v>-2.1000000000000001E-2</c:v>
                </c:pt>
                <c:pt idx="246">
                  <c:v>-1.12E-2</c:v>
                </c:pt>
                <c:pt idx="247">
                  <c:v>-2.4799999999999999E-2</c:v>
                </c:pt>
                <c:pt idx="248">
                  <c:v>-2.06E-2</c:v>
                </c:pt>
                <c:pt idx="249">
                  <c:v>-9.1699999999999993E-3</c:v>
                </c:pt>
                <c:pt idx="250">
                  <c:v>4.1099999999999999E-3</c:v>
                </c:pt>
                <c:pt idx="251">
                  <c:v>1.4200000000000001E-2</c:v>
                </c:pt>
                <c:pt idx="252">
                  <c:v>1.3899999999999999E-2</c:v>
                </c:pt>
                <c:pt idx="253">
                  <c:v>8.7500000000000008E-3</c:v>
                </c:pt>
                <c:pt idx="254">
                  <c:v>1.9699999999999999E-2</c:v>
                </c:pt>
                <c:pt idx="255">
                  <c:v>2.5899999999999999E-2</c:v>
                </c:pt>
                <c:pt idx="256">
                  <c:v>2.2800000000000001E-2</c:v>
                </c:pt>
                <c:pt idx="257">
                  <c:v>1.9400000000000001E-2</c:v>
                </c:pt>
                <c:pt idx="258">
                  <c:v>1.7600000000000001E-2</c:v>
                </c:pt>
                <c:pt idx="259">
                  <c:v>1.47E-2</c:v>
                </c:pt>
                <c:pt idx="260">
                  <c:v>1.55E-2</c:v>
                </c:pt>
                <c:pt idx="261">
                  <c:v>8.4899999999999993E-3</c:v>
                </c:pt>
                <c:pt idx="262">
                  <c:v>4.3499999999999997E-3</c:v>
                </c:pt>
                <c:pt idx="263">
                  <c:v>9.4000000000000004E-3</c:v>
                </c:pt>
                <c:pt idx="264">
                  <c:v>6.8100000000000001E-3</c:v>
                </c:pt>
                <c:pt idx="265">
                  <c:v>9.92E-3</c:v>
                </c:pt>
                <c:pt idx="266">
                  <c:v>1.9699999999999999E-2</c:v>
                </c:pt>
                <c:pt idx="267">
                  <c:v>1.89E-2</c:v>
                </c:pt>
                <c:pt idx="268">
                  <c:v>1.41E-2</c:v>
                </c:pt>
                <c:pt idx="269">
                  <c:v>2.07E-2</c:v>
                </c:pt>
                <c:pt idx="270">
                  <c:v>2.64E-2</c:v>
                </c:pt>
                <c:pt idx="271">
                  <c:v>2.35E-2</c:v>
                </c:pt>
                <c:pt idx="272">
                  <c:v>1.9099999999999999E-2</c:v>
                </c:pt>
                <c:pt idx="273">
                  <c:v>1.5800000000000002E-2</c:v>
                </c:pt>
                <c:pt idx="274">
                  <c:v>1.7600000000000001E-2</c:v>
                </c:pt>
                <c:pt idx="275">
                  <c:v>2.1100000000000001E-2</c:v>
                </c:pt>
                <c:pt idx="276">
                  <c:v>2.46E-2</c:v>
                </c:pt>
                <c:pt idx="277">
                  <c:v>9.7099999999999999E-3</c:v>
                </c:pt>
                <c:pt idx="278">
                  <c:v>1.2999999999999999E-2</c:v>
                </c:pt>
                <c:pt idx="279">
                  <c:v>1.9599999999999999E-2</c:v>
                </c:pt>
                <c:pt idx="280">
                  <c:v>1.38E-2</c:v>
                </c:pt>
                <c:pt idx="281">
                  <c:v>1.21E-2</c:v>
                </c:pt>
                <c:pt idx="282">
                  <c:v>8.0700000000000008E-3</c:v>
                </c:pt>
                <c:pt idx="283">
                  <c:v>1.12E-2</c:v>
                </c:pt>
                <c:pt idx="284">
                  <c:v>1.6199999999999999E-2</c:v>
                </c:pt>
                <c:pt idx="285">
                  <c:v>1.9900000000000001E-2</c:v>
                </c:pt>
                <c:pt idx="286">
                  <c:v>1.47E-2</c:v>
                </c:pt>
                <c:pt idx="287">
                  <c:v>6.94E-3</c:v>
                </c:pt>
                <c:pt idx="288">
                  <c:v>1.12E-2</c:v>
                </c:pt>
                <c:pt idx="289">
                  <c:v>9.4699999999999993E-3</c:v>
                </c:pt>
                <c:pt idx="290">
                  <c:v>7.92E-3</c:v>
                </c:pt>
                <c:pt idx="291">
                  <c:v>1.5100000000000001E-2</c:v>
                </c:pt>
                <c:pt idx="292">
                  <c:v>7.4599999999999996E-3</c:v>
                </c:pt>
                <c:pt idx="293">
                  <c:v>-1.34E-2</c:v>
                </c:pt>
                <c:pt idx="294">
                  <c:v>-2.2799999999999999E-3</c:v>
                </c:pt>
                <c:pt idx="295">
                  <c:v>-4.7400000000000003E-3</c:v>
                </c:pt>
                <c:pt idx="296">
                  <c:v>-1.12E-2</c:v>
                </c:pt>
                <c:pt idx="297">
                  <c:v>-1.37E-2</c:v>
                </c:pt>
                <c:pt idx="298">
                  <c:v>-1.41E-2</c:v>
                </c:pt>
                <c:pt idx="299">
                  <c:v>4.9600000000000002E-4</c:v>
                </c:pt>
                <c:pt idx="300">
                  <c:v>2.3900000000000001E-2</c:v>
                </c:pt>
                <c:pt idx="301">
                  <c:v>1.47E-2</c:v>
                </c:pt>
                <c:pt idx="302">
                  <c:v>1.9400000000000001E-2</c:v>
                </c:pt>
                <c:pt idx="303">
                  <c:v>3.8899999999999997E-2</c:v>
                </c:pt>
                <c:pt idx="304">
                  <c:v>3.2300000000000002E-2</c:v>
                </c:pt>
                <c:pt idx="305">
                  <c:v>3.8300000000000001E-2</c:v>
                </c:pt>
                <c:pt idx="306">
                  <c:v>3.7699999999999997E-2</c:v>
                </c:pt>
                <c:pt idx="307">
                  <c:v>3.3000000000000002E-2</c:v>
                </c:pt>
                <c:pt idx="308">
                  <c:v>3.49E-2</c:v>
                </c:pt>
                <c:pt idx="309">
                  <c:v>2.8400000000000002E-2</c:v>
                </c:pt>
                <c:pt idx="310">
                  <c:v>4.2799999999999998E-2</c:v>
                </c:pt>
                <c:pt idx="311">
                  <c:v>3.7199999999999997E-2</c:v>
                </c:pt>
                <c:pt idx="312">
                  <c:v>3.0700000000000002E-2</c:v>
                </c:pt>
                <c:pt idx="313">
                  <c:v>2.5899999999999999E-2</c:v>
                </c:pt>
                <c:pt idx="314">
                  <c:v>3.27E-2</c:v>
                </c:pt>
                <c:pt idx="315">
                  <c:v>2.3099999999999999E-2</c:v>
                </c:pt>
                <c:pt idx="316">
                  <c:v>1.8700000000000001E-2</c:v>
                </c:pt>
                <c:pt idx="317">
                  <c:v>-4.4499999999999998E-2</c:v>
                </c:pt>
                <c:pt idx="318">
                  <c:v>-9.3899999999999997E-2</c:v>
                </c:pt>
                <c:pt idx="319">
                  <c:v>-0.10299999999999999</c:v>
                </c:pt>
                <c:pt idx="320">
                  <c:v>-6.2799999999999995E-2</c:v>
                </c:pt>
                <c:pt idx="321">
                  <c:v>-7.46E-2</c:v>
                </c:pt>
                <c:pt idx="322">
                  <c:v>-0.11600000000000001</c:v>
                </c:pt>
                <c:pt idx="323">
                  <c:v>-3.4799999999999998E-2</c:v>
                </c:pt>
                <c:pt idx="324">
                  <c:v>-1.11E-2</c:v>
                </c:pt>
                <c:pt idx="325">
                  <c:v>9.41E-3</c:v>
                </c:pt>
                <c:pt idx="326">
                  <c:v>2.1499999999999998E-2</c:v>
                </c:pt>
                <c:pt idx="327">
                  <c:v>-1.7500000000000002E-2</c:v>
                </c:pt>
                <c:pt idx="328">
                  <c:v>2.06E-2</c:v>
                </c:pt>
                <c:pt idx="329">
                  <c:v>1.9699999999999999E-2</c:v>
                </c:pt>
                <c:pt idx="330">
                  <c:v>-1.32E-2</c:v>
                </c:pt>
                <c:pt idx="331">
                  <c:v>-1.66E-2</c:v>
                </c:pt>
                <c:pt idx="332">
                  <c:v>2.9299999999999999E-3</c:v>
                </c:pt>
                <c:pt idx="333">
                  <c:v>1.2999999999999999E-3</c:v>
                </c:pt>
                <c:pt idx="334">
                  <c:v>-3.7699999999999999E-3</c:v>
                </c:pt>
                <c:pt idx="335">
                  <c:v>-9.5099999999999994E-3</c:v>
                </c:pt>
                <c:pt idx="336">
                  <c:v>-1.7600000000000001E-2</c:v>
                </c:pt>
                <c:pt idx="337">
                  <c:v>-9.7999999999999997E-3</c:v>
                </c:pt>
                <c:pt idx="338">
                  <c:v>-1.5699999999999999E-2</c:v>
                </c:pt>
                <c:pt idx="339">
                  <c:v>-2.6100000000000002E-2</c:v>
                </c:pt>
                <c:pt idx="340">
                  <c:v>-3.1099999999999999E-2</c:v>
                </c:pt>
                <c:pt idx="341">
                  <c:v>-3.0200000000000001E-2</c:v>
                </c:pt>
                <c:pt idx="342">
                  <c:v>-3.6499999999999998E-2</c:v>
                </c:pt>
                <c:pt idx="343">
                  <c:v>-9.1299999999999992E-3</c:v>
                </c:pt>
                <c:pt idx="344">
                  <c:v>1.4999999999999999E-2</c:v>
                </c:pt>
                <c:pt idx="345">
                  <c:v>3.4000000000000002E-2</c:v>
                </c:pt>
                <c:pt idx="346">
                  <c:v>5.6300000000000003E-2</c:v>
                </c:pt>
                <c:pt idx="347">
                  <c:v>5.5199999999999999E-2</c:v>
                </c:pt>
                <c:pt idx="348">
                  <c:v>7.0300000000000001E-2</c:v>
                </c:pt>
                <c:pt idx="349">
                  <c:v>4.0500000000000001E-2</c:v>
                </c:pt>
                <c:pt idx="350">
                  <c:v>4.5900000000000003E-2</c:v>
                </c:pt>
                <c:pt idx="351">
                  <c:v>0.04</c:v>
                </c:pt>
                <c:pt idx="352">
                  <c:v>2.7699999999999999E-2</c:v>
                </c:pt>
                <c:pt idx="353">
                  <c:v>2.47E-2</c:v>
                </c:pt>
                <c:pt idx="354">
                  <c:v>-7.26E-3</c:v>
                </c:pt>
                <c:pt idx="355">
                  <c:v>-1.4500000000000001E-2</c:v>
                </c:pt>
                <c:pt idx="356">
                  <c:v>4.6399999999999997E-2</c:v>
                </c:pt>
                <c:pt idx="357">
                  <c:v>5.1799999999999999E-2</c:v>
                </c:pt>
                <c:pt idx="358">
                  <c:v>3.7900000000000003E-2</c:v>
                </c:pt>
                <c:pt idx="359">
                  <c:v>9.8699999999999996E-2</c:v>
                </c:pt>
                <c:pt idx="360">
                  <c:v>0.13600000000000001</c:v>
                </c:pt>
                <c:pt idx="361">
                  <c:v>0.13900000000000001</c:v>
                </c:pt>
                <c:pt idx="362">
                  <c:v>0.182</c:v>
                </c:pt>
                <c:pt idx="363">
                  <c:v>0.223</c:v>
                </c:pt>
                <c:pt idx="364">
                  <c:v>0.188</c:v>
                </c:pt>
                <c:pt idx="365">
                  <c:v>0.16400000000000001</c:v>
                </c:pt>
                <c:pt idx="366">
                  <c:v>0.17100000000000001</c:v>
                </c:pt>
                <c:pt idx="367">
                  <c:v>0.18</c:v>
                </c:pt>
                <c:pt idx="368">
                  <c:v>0.19400000000000001</c:v>
                </c:pt>
                <c:pt idx="369">
                  <c:v>0.19700000000000001</c:v>
                </c:pt>
                <c:pt idx="370">
                  <c:v>0.16900000000000001</c:v>
                </c:pt>
                <c:pt idx="371">
                  <c:v>0.14499999999999999</c:v>
                </c:pt>
                <c:pt idx="372">
                  <c:v>0.157</c:v>
                </c:pt>
                <c:pt idx="373">
                  <c:v>0.16</c:v>
                </c:pt>
                <c:pt idx="374">
                  <c:v>0.17199999999999999</c:v>
                </c:pt>
                <c:pt idx="375">
                  <c:v>0.129</c:v>
                </c:pt>
                <c:pt idx="376">
                  <c:v>0.109</c:v>
                </c:pt>
                <c:pt idx="377">
                  <c:v>0.13100000000000001</c:v>
                </c:pt>
                <c:pt idx="378">
                  <c:v>0.11600000000000001</c:v>
                </c:pt>
                <c:pt idx="379">
                  <c:v>8.8700000000000001E-2</c:v>
                </c:pt>
                <c:pt idx="380">
                  <c:v>6.25E-2</c:v>
                </c:pt>
                <c:pt idx="381">
                  <c:v>6.0400000000000002E-2</c:v>
                </c:pt>
                <c:pt idx="382">
                  <c:v>0.08</c:v>
                </c:pt>
                <c:pt idx="383">
                  <c:v>9.9299999999999999E-2</c:v>
                </c:pt>
                <c:pt idx="384">
                  <c:v>7.7399999999999997E-2</c:v>
                </c:pt>
                <c:pt idx="385">
                  <c:v>7.9100000000000004E-2</c:v>
                </c:pt>
                <c:pt idx="386">
                  <c:v>9.0499999999999997E-2</c:v>
                </c:pt>
                <c:pt idx="387">
                  <c:v>0.11899999999999999</c:v>
                </c:pt>
                <c:pt idx="388">
                  <c:v>0.14399999999999999</c:v>
                </c:pt>
                <c:pt idx="389">
                  <c:v>0.14799999999999999</c:v>
                </c:pt>
                <c:pt idx="390">
                  <c:v>0.156</c:v>
                </c:pt>
                <c:pt idx="391">
                  <c:v>0.185</c:v>
                </c:pt>
                <c:pt idx="392">
                  <c:v>0.185</c:v>
                </c:pt>
                <c:pt idx="393">
                  <c:v>0.18099999999999999</c:v>
                </c:pt>
                <c:pt idx="394">
                  <c:v>0.161</c:v>
                </c:pt>
                <c:pt idx="395">
                  <c:v>0.13600000000000001</c:v>
                </c:pt>
                <c:pt idx="396">
                  <c:v>0.128</c:v>
                </c:pt>
                <c:pt idx="397">
                  <c:v>0.11</c:v>
                </c:pt>
                <c:pt idx="398">
                  <c:v>8.0600000000000005E-2</c:v>
                </c:pt>
                <c:pt idx="399">
                  <c:v>5.5899999999999998E-2</c:v>
                </c:pt>
                <c:pt idx="400">
                  <c:v>4.8300000000000003E-2</c:v>
                </c:pt>
                <c:pt idx="401">
                  <c:v>4.2700000000000002E-2</c:v>
                </c:pt>
                <c:pt idx="402">
                  <c:v>4.5100000000000001E-2</c:v>
                </c:pt>
                <c:pt idx="403">
                  <c:v>2.9600000000000001E-2</c:v>
                </c:pt>
                <c:pt idx="404">
                  <c:v>3.1800000000000002E-2</c:v>
                </c:pt>
                <c:pt idx="405">
                  <c:v>4.7E-2</c:v>
                </c:pt>
                <c:pt idx="406">
                  <c:v>3.9600000000000003E-2</c:v>
                </c:pt>
                <c:pt idx="407">
                  <c:v>5.3900000000000003E-2</c:v>
                </c:pt>
                <c:pt idx="408">
                  <c:v>6.0299999999999999E-2</c:v>
                </c:pt>
                <c:pt idx="409">
                  <c:v>6.4299999999999996E-2</c:v>
                </c:pt>
                <c:pt idx="410">
                  <c:v>5.3999999999999999E-2</c:v>
                </c:pt>
                <c:pt idx="411">
                  <c:v>2.46E-2</c:v>
                </c:pt>
                <c:pt idx="412">
                  <c:v>-4.6899999999999997E-3</c:v>
                </c:pt>
                <c:pt idx="413">
                  <c:v>2.2100000000000002E-2</c:v>
                </c:pt>
                <c:pt idx="414">
                  <c:v>3.9399999999999998E-2</c:v>
                </c:pt>
                <c:pt idx="415">
                  <c:v>5.79E-2</c:v>
                </c:pt>
                <c:pt idx="416">
                  <c:v>7.5800000000000006E-2</c:v>
                </c:pt>
                <c:pt idx="417">
                  <c:v>9.5100000000000004E-2</c:v>
                </c:pt>
                <c:pt idx="418">
                  <c:v>0.13</c:v>
                </c:pt>
                <c:pt idx="419">
                  <c:v>0.17199999999999999</c:v>
                </c:pt>
                <c:pt idx="420">
                  <c:v>0.17</c:v>
                </c:pt>
                <c:pt idx="421">
                  <c:v>0.157</c:v>
                </c:pt>
                <c:pt idx="422">
                  <c:v>0.14199999999999999</c:v>
                </c:pt>
                <c:pt idx="423">
                  <c:v>0.128</c:v>
                </c:pt>
                <c:pt idx="424">
                  <c:v>0.125</c:v>
                </c:pt>
                <c:pt idx="425">
                  <c:v>0.13100000000000001</c:v>
                </c:pt>
                <c:pt idx="426">
                  <c:v>0.122</c:v>
                </c:pt>
                <c:pt idx="427">
                  <c:v>0.13700000000000001</c:v>
                </c:pt>
                <c:pt idx="428">
                  <c:v>0.18099999999999999</c:v>
                </c:pt>
                <c:pt idx="429">
                  <c:v>0.23400000000000001</c:v>
                </c:pt>
                <c:pt idx="430">
                  <c:v>0.27600000000000002</c:v>
                </c:pt>
                <c:pt idx="431">
                  <c:v>0.30599999999999999</c:v>
                </c:pt>
                <c:pt idx="432">
                  <c:v>0.316</c:v>
                </c:pt>
                <c:pt idx="433">
                  <c:v>0.33800000000000002</c:v>
                </c:pt>
                <c:pt idx="434">
                  <c:v>0.34100000000000003</c:v>
                </c:pt>
                <c:pt idx="435">
                  <c:v>0.32</c:v>
                </c:pt>
                <c:pt idx="436">
                  <c:v>0.28000000000000003</c:v>
                </c:pt>
                <c:pt idx="437">
                  <c:v>0.255</c:v>
                </c:pt>
                <c:pt idx="438">
                  <c:v>0.23599999999999999</c:v>
                </c:pt>
                <c:pt idx="439">
                  <c:v>0.224</c:v>
                </c:pt>
                <c:pt idx="440">
                  <c:v>0.21</c:v>
                </c:pt>
                <c:pt idx="441">
                  <c:v>0.19900000000000001</c:v>
                </c:pt>
                <c:pt idx="442">
                  <c:v>0.19500000000000001</c:v>
                </c:pt>
                <c:pt idx="443">
                  <c:v>0.20100000000000001</c:v>
                </c:pt>
                <c:pt idx="444">
                  <c:v>0.21</c:v>
                </c:pt>
                <c:pt idx="445">
                  <c:v>0.214</c:v>
                </c:pt>
                <c:pt idx="446">
                  <c:v>0.214</c:v>
                </c:pt>
                <c:pt idx="447">
                  <c:v>0.183</c:v>
                </c:pt>
                <c:pt idx="448">
                  <c:v>0.19600000000000001</c:v>
                </c:pt>
                <c:pt idx="449">
                  <c:v>0.224</c:v>
                </c:pt>
                <c:pt idx="450">
                  <c:v>0.217</c:v>
                </c:pt>
                <c:pt idx="451">
                  <c:v>0.20799999999999999</c:v>
                </c:pt>
                <c:pt idx="452">
                  <c:v>0.20200000000000001</c:v>
                </c:pt>
                <c:pt idx="453">
                  <c:v>0.19700000000000001</c:v>
                </c:pt>
                <c:pt idx="454">
                  <c:v>0.22800000000000001</c:v>
                </c:pt>
                <c:pt idx="455">
                  <c:v>0.22700000000000001</c:v>
                </c:pt>
                <c:pt idx="456">
                  <c:v>0.20100000000000001</c:v>
                </c:pt>
                <c:pt idx="457">
                  <c:v>0.2</c:v>
                </c:pt>
                <c:pt idx="458">
                  <c:v>0.192</c:v>
                </c:pt>
                <c:pt idx="459">
                  <c:v>0.186</c:v>
                </c:pt>
                <c:pt idx="460">
                  <c:v>0.19</c:v>
                </c:pt>
                <c:pt idx="461">
                  <c:v>0.19400000000000001</c:v>
                </c:pt>
                <c:pt idx="462">
                  <c:v>0.188</c:v>
                </c:pt>
                <c:pt idx="463">
                  <c:v>0.18099999999999999</c:v>
                </c:pt>
                <c:pt idx="464">
                  <c:v>0.20499999999999999</c:v>
                </c:pt>
                <c:pt idx="465">
                  <c:v>0.217</c:v>
                </c:pt>
                <c:pt idx="466">
                  <c:v>0.19500000000000001</c:v>
                </c:pt>
                <c:pt idx="467">
                  <c:v>0.188</c:v>
                </c:pt>
                <c:pt idx="468">
                  <c:v>0.18099999999999999</c:v>
                </c:pt>
                <c:pt idx="469">
                  <c:v>0.17499999999999999</c:v>
                </c:pt>
                <c:pt idx="470">
                  <c:v>0.17299999999999999</c:v>
                </c:pt>
                <c:pt idx="471">
                  <c:v>0.14299999999999999</c:v>
                </c:pt>
                <c:pt idx="472">
                  <c:v>0.13900000000000001</c:v>
                </c:pt>
                <c:pt idx="473">
                  <c:v>0.16300000000000001</c:v>
                </c:pt>
                <c:pt idx="474">
                  <c:v>0.158</c:v>
                </c:pt>
                <c:pt idx="475">
                  <c:v>0.15</c:v>
                </c:pt>
                <c:pt idx="476">
                  <c:v>0.16300000000000001</c:v>
                </c:pt>
                <c:pt idx="477">
                  <c:v>0.17699999999999999</c:v>
                </c:pt>
                <c:pt idx="478">
                  <c:v>0.187</c:v>
                </c:pt>
                <c:pt idx="479">
                  <c:v>0.189</c:v>
                </c:pt>
                <c:pt idx="480">
                  <c:v>0.19900000000000001</c:v>
                </c:pt>
                <c:pt idx="481">
                  <c:v>0.22</c:v>
                </c:pt>
                <c:pt idx="482">
                  <c:v>0.22800000000000001</c:v>
                </c:pt>
                <c:pt idx="483">
                  <c:v>0.215</c:v>
                </c:pt>
                <c:pt idx="484">
                  <c:v>0.20300000000000001</c:v>
                </c:pt>
                <c:pt idx="485">
                  <c:v>0.20100000000000001</c:v>
                </c:pt>
                <c:pt idx="486">
                  <c:v>0.20599999999999999</c:v>
                </c:pt>
                <c:pt idx="487">
                  <c:v>0.20599999999999999</c:v>
                </c:pt>
                <c:pt idx="488">
                  <c:v>0.188</c:v>
                </c:pt>
                <c:pt idx="489">
                  <c:v>0.19</c:v>
                </c:pt>
                <c:pt idx="490">
                  <c:v>0.20200000000000001</c:v>
                </c:pt>
                <c:pt idx="491">
                  <c:v>0.21</c:v>
                </c:pt>
                <c:pt idx="492">
                  <c:v>0.20399999999999999</c:v>
                </c:pt>
                <c:pt idx="493">
                  <c:v>0.19700000000000001</c:v>
                </c:pt>
                <c:pt idx="494">
                  <c:v>0.19600000000000001</c:v>
                </c:pt>
                <c:pt idx="495">
                  <c:v>0.19800000000000001</c:v>
                </c:pt>
                <c:pt idx="496">
                  <c:v>0.193</c:v>
                </c:pt>
                <c:pt idx="497">
                  <c:v>0.182</c:v>
                </c:pt>
                <c:pt idx="498">
                  <c:v>0.185</c:v>
                </c:pt>
                <c:pt idx="499">
                  <c:v>0.19700000000000001</c:v>
                </c:pt>
                <c:pt idx="500">
                  <c:v>0.251</c:v>
                </c:pt>
                <c:pt idx="501">
                  <c:v>0.21</c:v>
                </c:pt>
                <c:pt idx="502">
                  <c:v>0.20200000000000001</c:v>
                </c:pt>
                <c:pt idx="503">
                  <c:v>0.20300000000000001</c:v>
                </c:pt>
                <c:pt idx="504">
                  <c:v>0.16300000000000001</c:v>
                </c:pt>
                <c:pt idx="505">
                  <c:v>0.215</c:v>
                </c:pt>
                <c:pt idx="506">
                  <c:v>0.23400000000000001</c:v>
                </c:pt>
                <c:pt idx="507">
                  <c:v>0.224</c:v>
                </c:pt>
                <c:pt idx="508">
                  <c:v>0.21299999999999999</c:v>
                </c:pt>
                <c:pt idx="509">
                  <c:v>0.22500000000000001</c:v>
                </c:pt>
                <c:pt idx="510">
                  <c:v>0.23100000000000001</c:v>
                </c:pt>
                <c:pt idx="511">
                  <c:v>0.24299999999999999</c:v>
                </c:pt>
                <c:pt idx="512">
                  <c:v>0.22900000000000001</c:v>
                </c:pt>
                <c:pt idx="513">
                  <c:v>0.19900000000000001</c:v>
                </c:pt>
                <c:pt idx="514">
                  <c:v>0.2</c:v>
                </c:pt>
                <c:pt idx="515">
                  <c:v>0.19700000000000001</c:v>
                </c:pt>
                <c:pt idx="516">
                  <c:v>0.189</c:v>
                </c:pt>
                <c:pt idx="517">
                  <c:v>0.17699999999999999</c:v>
                </c:pt>
                <c:pt idx="518">
                  <c:v>0.17199999999999999</c:v>
                </c:pt>
                <c:pt idx="519">
                  <c:v>0.17399999999999999</c:v>
                </c:pt>
                <c:pt idx="520">
                  <c:v>0.185</c:v>
                </c:pt>
                <c:pt idx="521">
                  <c:v>0.193</c:v>
                </c:pt>
                <c:pt idx="522">
                  <c:v>0.20499999999999999</c:v>
                </c:pt>
                <c:pt idx="523">
                  <c:v>0.218</c:v>
                </c:pt>
                <c:pt idx="524">
                  <c:v>0.22500000000000001</c:v>
                </c:pt>
                <c:pt idx="525">
                  <c:v>0.221</c:v>
                </c:pt>
                <c:pt idx="526">
                  <c:v>0.217</c:v>
                </c:pt>
                <c:pt idx="527">
                  <c:v>0.20799999999999999</c:v>
                </c:pt>
                <c:pt idx="528">
                  <c:v>0.19900000000000001</c:v>
                </c:pt>
                <c:pt idx="529">
                  <c:v>0.184</c:v>
                </c:pt>
                <c:pt idx="530">
                  <c:v>0.16800000000000001</c:v>
                </c:pt>
                <c:pt idx="531">
                  <c:v>0.158</c:v>
                </c:pt>
                <c:pt idx="532">
                  <c:v>0.158</c:v>
                </c:pt>
                <c:pt idx="533">
                  <c:v>0.155</c:v>
                </c:pt>
                <c:pt idx="534">
                  <c:v>0.16700000000000001</c:v>
                </c:pt>
                <c:pt idx="535">
                  <c:v>0.17699999999999999</c:v>
                </c:pt>
                <c:pt idx="536">
                  <c:v>0.184</c:v>
                </c:pt>
                <c:pt idx="537">
                  <c:v>0.17100000000000001</c:v>
                </c:pt>
                <c:pt idx="538">
                  <c:v>0.23599999999999999</c:v>
                </c:pt>
                <c:pt idx="539">
                  <c:v>0.19800000000000001</c:v>
                </c:pt>
                <c:pt idx="540">
                  <c:v>0.18099999999999999</c:v>
                </c:pt>
                <c:pt idx="541">
                  <c:v>0.18099999999999999</c:v>
                </c:pt>
                <c:pt idx="542">
                  <c:v>0.16400000000000001</c:v>
                </c:pt>
                <c:pt idx="543">
                  <c:v>0.154</c:v>
                </c:pt>
                <c:pt idx="544">
                  <c:v>0.14499999999999999</c:v>
                </c:pt>
                <c:pt idx="545">
                  <c:v>0.14199999999999999</c:v>
                </c:pt>
                <c:pt idx="546">
                  <c:v>0.185</c:v>
                </c:pt>
                <c:pt idx="547">
                  <c:v>0.17499999999999999</c:v>
                </c:pt>
                <c:pt idx="548">
                  <c:v>0.16300000000000001</c:v>
                </c:pt>
                <c:pt idx="549">
                  <c:v>0.17399999999999999</c:v>
                </c:pt>
                <c:pt idx="550">
                  <c:v>0.17599999999999999</c:v>
                </c:pt>
                <c:pt idx="551">
                  <c:v>0.17799999999999999</c:v>
                </c:pt>
                <c:pt idx="552">
                  <c:v>0.183</c:v>
                </c:pt>
                <c:pt idx="553">
                  <c:v>0.183</c:v>
                </c:pt>
                <c:pt idx="554">
                  <c:v>0.183</c:v>
                </c:pt>
                <c:pt idx="555">
                  <c:v>0.18099999999999999</c:v>
                </c:pt>
                <c:pt idx="556">
                  <c:v>0.18099999999999999</c:v>
                </c:pt>
                <c:pt idx="557">
                  <c:v>0.189</c:v>
                </c:pt>
                <c:pt idx="558">
                  <c:v>0.19500000000000001</c:v>
                </c:pt>
                <c:pt idx="559">
                  <c:v>0.193</c:v>
                </c:pt>
                <c:pt idx="560">
                  <c:v>0.183</c:v>
                </c:pt>
                <c:pt idx="561">
                  <c:v>0.17100000000000001</c:v>
                </c:pt>
                <c:pt idx="562">
                  <c:v>0.16700000000000001</c:v>
                </c:pt>
                <c:pt idx="563">
                  <c:v>0.161</c:v>
                </c:pt>
                <c:pt idx="564">
                  <c:v>0.161</c:v>
                </c:pt>
                <c:pt idx="565">
                  <c:v>0.151</c:v>
                </c:pt>
                <c:pt idx="566">
                  <c:v>0.13600000000000001</c:v>
                </c:pt>
                <c:pt idx="567">
                  <c:v>0.14799999999999999</c:v>
                </c:pt>
                <c:pt idx="568">
                  <c:v>0.16</c:v>
                </c:pt>
                <c:pt idx="569">
                  <c:v>0.17399999999999999</c:v>
                </c:pt>
                <c:pt idx="570">
                  <c:v>0.18</c:v>
                </c:pt>
                <c:pt idx="571">
                  <c:v>0.18</c:v>
                </c:pt>
                <c:pt idx="572">
                  <c:v>0.19500000000000001</c:v>
                </c:pt>
                <c:pt idx="573">
                  <c:v>0.221</c:v>
                </c:pt>
                <c:pt idx="574">
                  <c:v>0.221</c:v>
                </c:pt>
                <c:pt idx="575">
                  <c:v>0.217</c:v>
                </c:pt>
                <c:pt idx="576">
                  <c:v>0.20699999999999999</c:v>
                </c:pt>
                <c:pt idx="577">
                  <c:v>0.20699999999999999</c:v>
                </c:pt>
                <c:pt idx="578">
                  <c:v>0.21199999999999999</c:v>
                </c:pt>
                <c:pt idx="579">
                  <c:v>0.20799999999999999</c:v>
                </c:pt>
                <c:pt idx="580">
                  <c:v>0.19400000000000001</c:v>
                </c:pt>
                <c:pt idx="581">
                  <c:v>0.19400000000000001</c:v>
                </c:pt>
                <c:pt idx="582">
                  <c:v>0.193</c:v>
                </c:pt>
                <c:pt idx="583">
                  <c:v>0.193</c:v>
                </c:pt>
                <c:pt idx="584">
                  <c:v>0.19600000000000001</c:v>
                </c:pt>
                <c:pt idx="585">
                  <c:v>0.19</c:v>
                </c:pt>
                <c:pt idx="586">
                  <c:v>0.191</c:v>
                </c:pt>
                <c:pt idx="587">
                  <c:v>0.20100000000000001</c:v>
                </c:pt>
                <c:pt idx="588">
                  <c:v>0.19400000000000001</c:v>
                </c:pt>
                <c:pt idx="589">
                  <c:v>0.19</c:v>
                </c:pt>
                <c:pt idx="590">
                  <c:v>0.191</c:v>
                </c:pt>
                <c:pt idx="591">
                  <c:v>0.192</c:v>
                </c:pt>
                <c:pt idx="592">
                  <c:v>0.19800000000000001</c:v>
                </c:pt>
                <c:pt idx="593">
                  <c:v>0.19500000000000001</c:v>
                </c:pt>
                <c:pt idx="594">
                  <c:v>0.17599999999999999</c:v>
                </c:pt>
                <c:pt idx="595">
                  <c:v>0.161</c:v>
                </c:pt>
                <c:pt idx="596">
                  <c:v>0.16600000000000001</c:v>
                </c:pt>
                <c:pt idx="597">
                  <c:v>0.192</c:v>
                </c:pt>
                <c:pt idx="598">
                  <c:v>0.23699999999999999</c:v>
                </c:pt>
                <c:pt idx="599">
                  <c:v>0.217</c:v>
                </c:pt>
                <c:pt idx="600">
                  <c:v>0.21</c:v>
                </c:pt>
                <c:pt idx="601">
                  <c:v>0.23100000000000001</c:v>
                </c:pt>
                <c:pt idx="602">
                  <c:v>0.20799999999999999</c:v>
                </c:pt>
                <c:pt idx="603">
                  <c:v>0.245</c:v>
                </c:pt>
                <c:pt idx="604">
                  <c:v>0.23200000000000001</c:v>
                </c:pt>
                <c:pt idx="605">
                  <c:v>0.20100000000000001</c:v>
                </c:pt>
                <c:pt idx="606">
                  <c:v>0.185</c:v>
                </c:pt>
                <c:pt idx="607">
                  <c:v>0.189</c:v>
                </c:pt>
                <c:pt idx="608">
                  <c:v>0.17899999999999999</c:v>
                </c:pt>
                <c:pt idx="609">
                  <c:v>0.184</c:v>
                </c:pt>
                <c:pt idx="610">
                  <c:v>0.17799999999999999</c:v>
                </c:pt>
                <c:pt idx="611">
                  <c:v>0.18099999999999999</c:v>
                </c:pt>
                <c:pt idx="612">
                  <c:v>0.193</c:v>
                </c:pt>
                <c:pt idx="613">
                  <c:v>0.20499999999999999</c:v>
                </c:pt>
                <c:pt idx="614">
                  <c:v>0.22</c:v>
                </c:pt>
                <c:pt idx="615">
                  <c:v>0.23200000000000001</c:v>
                </c:pt>
                <c:pt idx="616">
                  <c:v>0.23200000000000001</c:v>
                </c:pt>
                <c:pt idx="617">
                  <c:v>0.23100000000000001</c:v>
                </c:pt>
                <c:pt idx="618">
                  <c:v>0.221</c:v>
                </c:pt>
                <c:pt idx="619">
                  <c:v>0.22800000000000001</c:v>
                </c:pt>
                <c:pt idx="620">
                  <c:v>0.23599999999999999</c:v>
                </c:pt>
                <c:pt idx="621">
                  <c:v>0.23100000000000001</c:v>
                </c:pt>
                <c:pt idx="622">
                  <c:v>0.22700000000000001</c:v>
                </c:pt>
                <c:pt idx="623">
                  <c:v>0.22700000000000001</c:v>
                </c:pt>
                <c:pt idx="624">
                  <c:v>0.22500000000000001</c:v>
                </c:pt>
                <c:pt idx="625">
                  <c:v>0.222</c:v>
                </c:pt>
                <c:pt idx="626">
                  <c:v>0.218</c:v>
                </c:pt>
                <c:pt idx="627">
                  <c:v>0.215</c:v>
                </c:pt>
                <c:pt idx="628">
                  <c:v>0.219</c:v>
                </c:pt>
                <c:pt idx="629">
                  <c:v>0.216</c:v>
                </c:pt>
                <c:pt idx="630">
                  <c:v>0.23</c:v>
                </c:pt>
                <c:pt idx="631">
                  <c:v>0.247</c:v>
                </c:pt>
                <c:pt idx="632">
                  <c:v>0.247</c:v>
                </c:pt>
                <c:pt idx="633">
                  <c:v>0.245</c:v>
                </c:pt>
                <c:pt idx="634">
                  <c:v>0.252</c:v>
                </c:pt>
                <c:pt idx="635">
                  <c:v>0.26300000000000001</c:v>
                </c:pt>
                <c:pt idx="636">
                  <c:v>0.26800000000000002</c:v>
                </c:pt>
                <c:pt idx="637">
                  <c:v>0.251</c:v>
                </c:pt>
                <c:pt idx="638">
                  <c:v>0.25700000000000001</c:v>
                </c:pt>
                <c:pt idx="639">
                  <c:v>0.26600000000000001</c:v>
                </c:pt>
                <c:pt idx="640">
                  <c:v>0.28100000000000003</c:v>
                </c:pt>
                <c:pt idx="641">
                  <c:v>0.27</c:v>
                </c:pt>
                <c:pt idx="642">
                  <c:v>0.26</c:v>
                </c:pt>
                <c:pt idx="643">
                  <c:v>0.26700000000000002</c:v>
                </c:pt>
                <c:pt idx="644">
                  <c:v>0.26300000000000001</c:v>
                </c:pt>
                <c:pt idx="645">
                  <c:v>0.26600000000000001</c:v>
                </c:pt>
                <c:pt idx="646">
                  <c:v>0.26800000000000002</c:v>
                </c:pt>
                <c:pt idx="647">
                  <c:v>0.26900000000000002</c:v>
                </c:pt>
                <c:pt idx="648">
                  <c:v>0.27300000000000002</c:v>
                </c:pt>
                <c:pt idx="649">
                  <c:v>0.28199999999999997</c:v>
                </c:pt>
                <c:pt idx="650">
                  <c:v>0.28399999999999997</c:v>
                </c:pt>
                <c:pt idx="651">
                  <c:v>0.27300000000000002</c:v>
                </c:pt>
                <c:pt idx="652">
                  <c:v>0.26500000000000001</c:v>
                </c:pt>
                <c:pt idx="653">
                  <c:v>0.255</c:v>
                </c:pt>
                <c:pt idx="654">
                  <c:v>0.253</c:v>
                </c:pt>
                <c:pt idx="655">
                  <c:v>0.249</c:v>
                </c:pt>
                <c:pt idx="656">
                  <c:v>0.23400000000000001</c:v>
                </c:pt>
                <c:pt idx="657">
                  <c:v>0.214</c:v>
                </c:pt>
                <c:pt idx="658">
                  <c:v>0.22700000000000001</c:v>
                </c:pt>
                <c:pt idx="659">
                  <c:v>0.24199999999999999</c:v>
                </c:pt>
                <c:pt idx="660">
                  <c:v>0.253</c:v>
                </c:pt>
                <c:pt idx="661">
                  <c:v>0.26300000000000001</c:v>
                </c:pt>
                <c:pt idx="662">
                  <c:v>0.27</c:v>
                </c:pt>
                <c:pt idx="663">
                  <c:v>0.29299999999999998</c:v>
                </c:pt>
                <c:pt idx="664">
                  <c:v>0.32500000000000001</c:v>
                </c:pt>
                <c:pt idx="665">
                  <c:v>0.27700000000000002</c:v>
                </c:pt>
              </c:numCache>
            </c:numRef>
          </c:val>
          <c:smooth val="0"/>
          <c:extLst>
            <c:ext xmlns:c16="http://schemas.microsoft.com/office/drawing/2014/chart" uri="{C3380CC4-5D6E-409C-BE32-E72D297353CC}">
              <c16:uniqueId val="{00000001-31FE-BF4A-A502-FF7C4565634F}"/>
            </c:ext>
          </c:extLst>
        </c:ser>
        <c:ser>
          <c:idx val="2"/>
          <c:order val="2"/>
          <c:tx>
            <c:strRef>
              <c:f>Sheet2!$T$1</c:f>
              <c:strCache>
                <c:ptCount val="1"/>
                <c:pt idx="0">
                  <c:v>Higher Income</c:v>
                </c:pt>
              </c:strCache>
            </c:strRef>
          </c:tx>
          <c:spPr>
            <a:ln w="28575" cap="rnd">
              <a:solidFill>
                <a:srgbClr val="0432FF"/>
              </a:solidFill>
              <a:round/>
            </a:ln>
            <a:effectLst/>
          </c:spPr>
          <c:marker>
            <c:symbol val="none"/>
          </c:marker>
          <c:cat>
            <c:numRef>
              <c:f>Sheet2!$Q$2:$Q$667</c:f>
              <c:numCache>
                <c:formatCode>mm/dd/yy;@</c:formatCode>
                <c:ptCount val="666"/>
                <c:pt idx="0">
                  <c:v>43843</c:v>
                </c:pt>
                <c:pt idx="1">
                  <c:v>43844</c:v>
                </c:pt>
                <c:pt idx="2">
                  <c:v>43845</c:v>
                </c:pt>
                <c:pt idx="3">
                  <c:v>43846</c:v>
                </c:pt>
                <c:pt idx="4">
                  <c:v>43847</c:v>
                </c:pt>
                <c:pt idx="5">
                  <c:v>43848</c:v>
                </c:pt>
                <c:pt idx="6">
                  <c:v>43849</c:v>
                </c:pt>
                <c:pt idx="7">
                  <c:v>43850</c:v>
                </c:pt>
                <c:pt idx="8">
                  <c:v>43851</c:v>
                </c:pt>
                <c:pt idx="9">
                  <c:v>43852</c:v>
                </c:pt>
                <c:pt idx="10">
                  <c:v>43853</c:v>
                </c:pt>
                <c:pt idx="11">
                  <c:v>43854</c:v>
                </c:pt>
                <c:pt idx="12">
                  <c:v>43855</c:v>
                </c:pt>
                <c:pt idx="13">
                  <c:v>43856</c:v>
                </c:pt>
                <c:pt idx="14">
                  <c:v>43857</c:v>
                </c:pt>
                <c:pt idx="15">
                  <c:v>43858</c:v>
                </c:pt>
                <c:pt idx="16">
                  <c:v>43859</c:v>
                </c:pt>
                <c:pt idx="17">
                  <c:v>43860</c:v>
                </c:pt>
                <c:pt idx="18">
                  <c:v>43861</c:v>
                </c:pt>
                <c:pt idx="19">
                  <c:v>43862</c:v>
                </c:pt>
                <c:pt idx="20">
                  <c:v>43863</c:v>
                </c:pt>
                <c:pt idx="21">
                  <c:v>43864</c:v>
                </c:pt>
                <c:pt idx="22">
                  <c:v>43865</c:v>
                </c:pt>
                <c:pt idx="23">
                  <c:v>43866</c:v>
                </c:pt>
                <c:pt idx="24">
                  <c:v>43867</c:v>
                </c:pt>
                <c:pt idx="25">
                  <c:v>43868</c:v>
                </c:pt>
                <c:pt idx="26">
                  <c:v>43869</c:v>
                </c:pt>
                <c:pt idx="27">
                  <c:v>43870</c:v>
                </c:pt>
                <c:pt idx="28">
                  <c:v>43871</c:v>
                </c:pt>
                <c:pt idx="29">
                  <c:v>43872</c:v>
                </c:pt>
                <c:pt idx="30">
                  <c:v>43873</c:v>
                </c:pt>
                <c:pt idx="31">
                  <c:v>43874</c:v>
                </c:pt>
                <c:pt idx="32">
                  <c:v>43875</c:v>
                </c:pt>
                <c:pt idx="33">
                  <c:v>43876</c:v>
                </c:pt>
                <c:pt idx="34">
                  <c:v>43877</c:v>
                </c:pt>
                <c:pt idx="35">
                  <c:v>43878</c:v>
                </c:pt>
                <c:pt idx="36">
                  <c:v>43879</c:v>
                </c:pt>
                <c:pt idx="37">
                  <c:v>43880</c:v>
                </c:pt>
                <c:pt idx="38">
                  <c:v>43881</c:v>
                </c:pt>
                <c:pt idx="39">
                  <c:v>43882</c:v>
                </c:pt>
                <c:pt idx="40">
                  <c:v>43883</c:v>
                </c:pt>
                <c:pt idx="41">
                  <c:v>43884</c:v>
                </c:pt>
                <c:pt idx="42">
                  <c:v>43885</c:v>
                </c:pt>
                <c:pt idx="43">
                  <c:v>43886</c:v>
                </c:pt>
                <c:pt idx="44">
                  <c:v>43887</c:v>
                </c:pt>
                <c:pt idx="45">
                  <c:v>43888</c:v>
                </c:pt>
                <c:pt idx="46">
                  <c:v>43889</c:v>
                </c:pt>
                <c:pt idx="47">
                  <c:v>43890</c:v>
                </c:pt>
                <c:pt idx="48">
                  <c:v>43891</c:v>
                </c:pt>
                <c:pt idx="49">
                  <c:v>43892</c:v>
                </c:pt>
                <c:pt idx="50">
                  <c:v>43893</c:v>
                </c:pt>
                <c:pt idx="51">
                  <c:v>43894</c:v>
                </c:pt>
                <c:pt idx="52">
                  <c:v>43895</c:v>
                </c:pt>
                <c:pt idx="53">
                  <c:v>43896</c:v>
                </c:pt>
                <c:pt idx="54">
                  <c:v>43897</c:v>
                </c:pt>
                <c:pt idx="55">
                  <c:v>43898</c:v>
                </c:pt>
                <c:pt idx="56">
                  <c:v>43899</c:v>
                </c:pt>
                <c:pt idx="57">
                  <c:v>43900</c:v>
                </c:pt>
                <c:pt idx="58">
                  <c:v>43901</c:v>
                </c:pt>
                <c:pt idx="59">
                  <c:v>43902</c:v>
                </c:pt>
                <c:pt idx="60">
                  <c:v>43903</c:v>
                </c:pt>
                <c:pt idx="61">
                  <c:v>43904</c:v>
                </c:pt>
                <c:pt idx="62">
                  <c:v>43905</c:v>
                </c:pt>
                <c:pt idx="63">
                  <c:v>43906</c:v>
                </c:pt>
                <c:pt idx="64">
                  <c:v>43907</c:v>
                </c:pt>
                <c:pt idx="65">
                  <c:v>43908</c:v>
                </c:pt>
                <c:pt idx="66">
                  <c:v>43909</c:v>
                </c:pt>
                <c:pt idx="67">
                  <c:v>43910</c:v>
                </c:pt>
                <c:pt idx="68">
                  <c:v>43911</c:v>
                </c:pt>
                <c:pt idx="69">
                  <c:v>43912</c:v>
                </c:pt>
                <c:pt idx="70">
                  <c:v>43913</c:v>
                </c:pt>
                <c:pt idx="71">
                  <c:v>43914</c:v>
                </c:pt>
                <c:pt idx="72">
                  <c:v>43915</c:v>
                </c:pt>
                <c:pt idx="73">
                  <c:v>43916</c:v>
                </c:pt>
                <c:pt idx="74">
                  <c:v>43917</c:v>
                </c:pt>
                <c:pt idx="75">
                  <c:v>43918</c:v>
                </c:pt>
                <c:pt idx="76">
                  <c:v>43919</c:v>
                </c:pt>
                <c:pt idx="77">
                  <c:v>43920</c:v>
                </c:pt>
                <c:pt idx="78">
                  <c:v>43921</c:v>
                </c:pt>
                <c:pt idx="79">
                  <c:v>43922</c:v>
                </c:pt>
                <c:pt idx="80">
                  <c:v>43923</c:v>
                </c:pt>
                <c:pt idx="81">
                  <c:v>43924</c:v>
                </c:pt>
                <c:pt idx="82">
                  <c:v>43925</c:v>
                </c:pt>
                <c:pt idx="83">
                  <c:v>43926</c:v>
                </c:pt>
                <c:pt idx="84">
                  <c:v>43927</c:v>
                </c:pt>
                <c:pt idx="85">
                  <c:v>43928</c:v>
                </c:pt>
                <c:pt idx="86">
                  <c:v>43929</c:v>
                </c:pt>
                <c:pt idx="87">
                  <c:v>43930</c:v>
                </c:pt>
                <c:pt idx="88">
                  <c:v>43931</c:v>
                </c:pt>
                <c:pt idx="89">
                  <c:v>43932</c:v>
                </c:pt>
                <c:pt idx="90">
                  <c:v>43933</c:v>
                </c:pt>
                <c:pt idx="91">
                  <c:v>43934</c:v>
                </c:pt>
                <c:pt idx="92">
                  <c:v>43935</c:v>
                </c:pt>
                <c:pt idx="93">
                  <c:v>43936</c:v>
                </c:pt>
                <c:pt idx="94">
                  <c:v>43937</c:v>
                </c:pt>
                <c:pt idx="95">
                  <c:v>43938</c:v>
                </c:pt>
                <c:pt idx="96">
                  <c:v>43939</c:v>
                </c:pt>
                <c:pt idx="97">
                  <c:v>43940</c:v>
                </c:pt>
                <c:pt idx="98">
                  <c:v>43941</c:v>
                </c:pt>
                <c:pt idx="99">
                  <c:v>43942</c:v>
                </c:pt>
                <c:pt idx="100">
                  <c:v>43943</c:v>
                </c:pt>
                <c:pt idx="101">
                  <c:v>43944</c:v>
                </c:pt>
                <c:pt idx="102">
                  <c:v>43945</c:v>
                </c:pt>
                <c:pt idx="103">
                  <c:v>43946</c:v>
                </c:pt>
                <c:pt idx="104">
                  <c:v>43947</c:v>
                </c:pt>
                <c:pt idx="105">
                  <c:v>43948</c:v>
                </c:pt>
                <c:pt idx="106">
                  <c:v>43949</c:v>
                </c:pt>
                <c:pt idx="107">
                  <c:v>43950</c:v>
                </c:pt>
                <c:pt idx="108">
                  <c:v>43951</c:v>
                </c:pt>
                <c:pt idx="109">
                  <c:v>43952</c:v>
                </c:pt>
                <c:pt idx="110">
                  <c:v>43953</c:v>
                </c:pt>
                <c:pt idx="111">
                  <c:v>43954</c:v>
                </c:pt>
                <c:pt idx="112">
                  <c:v>43955</c:v>
                </c:pt>
                <c:pt idx="113">
                  <c:v>43956</c:v>
                </c:pt>
                <c:pt idx="114">
                  <c:v>43957</c:v>
                </c:pt>
                <c:pt idx="115">
                  <c:v>43958</c:v>
                </c:pt>
                <c:pt idx="116">
                  <c:v>43959</c:v>
                </c:pt>
                <c:pt idx="117">
                  <c:v>43960</c:v>
                </c:pt>
                <c:pt idx="118">
                  <c:v>43961</c:v>
                </c:pt>
                <c:pt idx="119">
                  <c:v>43962</c:v>
                </c:pt>
                <c:pt idx="120">
                  <c:v>43963</c:v>
                </c:pt>
                <c:pt idx="121">
                  <c:v>43964</c:v>
                </c:pt>
                <c:pt idx="122">
                  <c:v>43965</c:v>
                </c:pt>
                <c:pt idx="123">
                  <c:v>43966</c:v>
                </c:pt>
                <c:pt idx="124">
                  <c:v>43967</c:v>
                </c:pt>
                <c:pt idx="125">
                  <c:v>43968</c:v>
                </c:pt>
                <c:pt idx="126">
                  <c:v>43969</c:v>
                </c:pt>
                <c:pt idx="127">
                  <c:v>43970</c:v>
                </c:pt>
                <c:pt idx="128">
                  <c:v>43971</c:v>
                </c:pt>
                <c:pt idx="129">
                  <c:v>43972</c:v>
                </c:pt>
                <c:pt idx="130">
                  <c:v>43973</c:v>
                </c:pt>
                <c:pt idx="131">
                  <c:v>43974</c:v>
                </c:pt>
                <c:pt idx="132">
                  <c:v>43975</c:v>
                </c:pt>
                <c:pt idx="133">
                  <c:v>43976</c:v>
                </c:pt>
                <c:pt idx="134">
                  <c:v>43977</c:v>
                </c:pt>
                <c:pt idx="135">
                  <c:v>43978</c:v>
                </c:pt>
                <c:pt idx="136">
                  <c:v>43979</c:v>
                </c:pt>
                <c:pt idx="137">
                  <c:v>43980</c:v>
                </c:pt>
                <c:pt idx="138">
                  <c:v>43981</c:v>
                </c:pt>
                <c:pt idx="139">
                  <c:v>43982</c:v>
                </c:pt>
                <c:pt idx="140">
                  <c:v>43983</c:v>
                </c:pt>
                <c:pt idx="141">
                  <c:v>43984</c:v>
                </c:pt>
                <c:pt idx="142">
                  <c:v>43985</c:v>
                </c:pt>
                <c:pt idx="143">
                  <c:v>43986</c:v>
                </c:pt>
                <c:pt idx="144">
                  <c:v>43987</c:v>
                </c:pt>
                <c:pt idx="145">
                  <c:v>43988</c:v>
                </c:pt>
                <c:pt idx="146">
                  <c:v>43989</c:v>
                </c:pt>
                <c:pt idx="147">
                  <c:v>43990</c:v>
                </c:pt>
                <c:pt idx="148">
                  <c:v>43991</c:v>
                </c:pt>
                <c:pt idx="149">
                  <c:v>43992</c:v>
                </c:pt>
                <c:pt idx="150">
                  <c:v>43993</c:v>
                </c:pt>
                <c:pt idx="151">
                  <c:v>43994</c:v>
                </c:pt>
                <c:pt idx="152">
                  <c:v>43995</c:v>
                </c:pt>
                <c:pt idx="153">
                  <c:v>43996</c:v>
                </c:pt>
                <c:pt idx="154">
                  <c:v>43997</c:v>
                </c:pt>
                <c:pt idx="155">
                  <c:v>43998</c:v>
                </c:pt>
                <c:pt idx="156">
                  <c:v>43999</c:v>
                </c:pt>
                <c:pt idx="157">
                  <c:v>44000</c:v>
                </c:pt>
                <c:pt idx="158">
                  <c:v>44001</c:v>
                </c:pt>
                <c:pt idx="159">
                  <c:v>44002</c:v>
                </c:pt>
                <c:pt idx="160">
                  <c:v>44003</c:v>
                </c:pt>
                <c:pt idx="161">
                  <c:v>44004</c:v>
                </c:pt>
                <c:pt idx="162">
                  <c:v>44005</c:v>
                </c:pt>
                <c:pt idx="163">
                  <c:v>44006</c:v>
                </c:pt>
                <c:pt idx="164">
                  <c:v>44007</c:v>
                </c:pt>
                <c:pt idx="165">
                  <c:v>44008</c:v>
                </c:pt>
                <c:pt idx="166">
                  <c:v>44009</c:v>
                </c:pt>
                <c:pt idx="167">
                  <c:v>44010</c:v>
                </c:pt>
                <c:pt idx="168">
                  <c:v>44011</c:v>
                </c:pt>
                <c:pt idx="169">
                  <c:v>44012</c:v>
                </c:pt>
                <c:pt idx="170">
                  <c:v>44013</c:v>
                </c:pt>
                <c:pt idx="171">
                  <c:v>44014</c:v>
                </c:pt>
                <c:pt idx="172">
                  <c:v>44015</c:v>
                </c:pt>
                <c:pt idx="173">
                  <c:v>44016</c:v>
                </c:pt>
                <c:pt idx="174">
                  <c:v>44017</c:v>
                </c:pt>
                <c:pt idx="175">
                  <c:v>44018</c:v>
                </c:pt>
                <c:pt idx="176">
                  <c:v>44019</c:v>
                </c:pt>
                <c:pt idx="177">
                  <c:v>44020</c:v>
                </c:pt>
                <c:pt idx="178">
                  <c:v>44021</c:v>
                </c:pt>
                <c:pt idx="179">
                  <c:v>44022</c:v>
                </c:pt>
                <c:pt idx="180">
                  <c:v>44023</c:v>
                </c:pt>
                <c:pt idx="181">
                  <c:v>44024</c:v>
                </c:pt>
                <c:pt idx="182">
                  <c:v>44025</c:v>
                </c:pt>
                <c:pt idx="183">
                  <c:v>44026</c:v>
                </c:pt>
                <c:pt idx="184">
                  <c:v>44027</c:v>
                </c:pt>
                <c:pt idx="185">
                  <c:v>44028</c:v>
                </c:pt>
                <c:pt idx="186">
                  <c:v>44029</c:v>
                </c:pt>
                <c:pt idx="187">
                  <c:v>44030</c:v>
                </c:pt>
                <c:pt idx="188">
                  <c:v>44031</c:v>
                </c:pt>
                <c:pt idx="189">
                  <c:v>44032</c:v>
                </c:pt>
                <c:pt idx="190">
                  <c:v>44033</c:v>
                </c:pt>
                <c:pt idx="191">
                  <c:v>44034</c:v>
                </c:pt>
                <c:pt idx="192">
                  <c:v>44035</c:v>
                </c:pt>
                <c:pt idx="193">
                  <c:v>44036</c:v>
                </c:pt>
                <c:pt idx="194">
                  <c:v>44037</c:v>
                </c:pt>
                <c:pt idx="195">
                  <c:v>44038</c:v>
                </c:pt>
                <c:pt idx="196">
                  <c:v>44039</c:v>
                </c:pt>
                <c:pt idx="197">
                  <c:v>44040</c:v>
                </c:pt>
                <c:pt idx="198">
                  <c:v>44041</c:v>
                </c:pt>
                <c:pt idx="199">
                  <c:v>44042</c:v>
                </c:pt>
                <c:pt idx="200">
                  <c:v>44043</c:v>
                </c:pt>
                <c:pt idx="201">
                  <c:v>44044</c:v>
                </c:pt>
                <c:pt idx="202">
                  <c:v>44045</c:v>
                </c:pt>
                <c:pt idx="203">
                  <c:v>44046</c:v>
                </c:pt>
                <c:pt idx="204">
                  <c:v>44047</c:v>
                </c:pt>
                <c:pt idx="205">
                  <c:v>44048</c:v>
                </c:pt>
                <c:pt idx="206">
                  <c:v>44049</c:v>
                </c:pt>
                <c:pt idx="207">
                  <c:v>44050</c:v>
                </c:pt>
                <c:pt idx="208">
                  <c:v>44051</c:v>
                </c:pt>
                <c:pt idx="209">
                  <c:v>44052</c:v>
                </c:pt>
                <c:pt idx="210">
                  <c:v>44053</c:v>
                </c:pt>
                <c:pt idx="211">
                  <c:v>44054</c:v>
                </c:pt>
                <c:pt idx="212">
                  <c:v>44055</c:v>
                </c:pt>
                <c:pt idx="213">
                  <c:v>44056</c:v>
                </c:pt>
                <c:pt idx="214">
                  <c:v>44057</c:v>
                </c:pt>
                <c:pt idx="215">
                  <c:v>44058</c:v>
                </c:pt>
                <c:pt idx="216">
                  <c:v>44059</c:v>
                </c:pt>
                <c:pt idx="217">
                  <c:v>44060</c:v>
                </c:pt>
                <c:pt idx="218">
                  <c:v>44061</c:v>
                </c:pt>
                <c:pt idx="219">
                  <c:v>44062</c:v>
                </c:pt>
                <c:pt idx="220">
                  <c:v>44063</c:v>
                </c:pt>
                <c:pt idx="221">
                  <c:v>44064</c:v>
                </c:pt>
                <c:pt idx="222">
                  <c:v>44065</c:v>
                </c:pt>
                <c:pt idx="223">
                  <c:v>44066</c:v>
                </c:pt>
                <c:pt idx="224">
                  <c:v>44067</c:v>
                </c:pt>
                <c:pt idx="225">
                  <c:v>44068</c:v>
                </c:pt>
                <c:pt idx="226">
                  <c:v>44069</c:v>
                </c:pt>
                <c:pt idx="227">
                  <c:v>44070</c:v>
                </c:pt>
                <c:pt idx="228">
                  <c:v>44071</c:v>
                </c:pt>
                <c:pt idx="229">
                  <c:v>44072</c:v>
                </c:pt>
                <c:pt idx="230">
                  <c:v>44073</c:v>
                </c:pt>
                <c:pt idx="231">
                  <c:v>44074</c:v>
                </c:pt>
                <c:pt idx="232">
                  <c:v>44075</c:v>
                </c:pt>
                <c:pt idx="233">
                  <c:v>44076</c:v>
                </c:pt>
                <c:pt idx="234">
                  <c:v>44077</c:v>
                </c:pt>
                <c:pt idx="235">
                  <c:v>44078</c:v>
                </c:pt>
                <c:pt idx="236">
                  <c:v>44079</c:v>
                </c:pt>
                <c:pt idx="237">
                  <c:v>44080</c:v>
                </c:pt>
                <c:pt idx="238">
                  <c:v>44081</c:v>
                </c:pt>
                <c:pt idx="239">
                  <c:v>44082</c:v>
                </c:pt>
                <c:pt idx="240">
                  <c:v>44083</c:v>
                </c:pt>
                <c:pt idx="241">
                  <c:v>44084</c:v>
                </c:pt>
                <c:pt idx="242">
                  <c:v>44085</c:v>
                </c:pt>
                <c:pt idx="243">
                  <c:v>44086</c:v>
                </c:pt>
                <c:pt idx="244">
                  <c:v>44087</c:v>
                </c:pt>
                <c:pt idx="245">
                  <c:v>44088</c:v>
                </c:pt>
                <c:pt idx="246">
                  <c:v>44089</c:v>
                </c:pt>
                <c:pt idx="247">
                  <c:v>44090</c:v>
                </c:pt>
                <c:pt idx="248">
                  <c:v>44091</c:v>
                </c:pt>
                <c:pt idx="249">
                  <c:v>44092</c:v>
                </c:pt>
                <c:pt idx="250">
                  <c:v>44093</c:v>
                </c:pt>
                <c:pt idx="251">
                  <c:v>44094</c:v>
                </c:pt>
                <c:pt idx="252">
                  <c:v>44095</c:v>
                </c:pt>
                <c:pt idx="253">
                  <c:v>44096</c:v>
                </c:pt>
                <c:pt idx="254">
                  <c:v>44097</c:v>
                </c:pt>
                <c:pt idx="255">
                  <c:v>44098</c:v>
                </c:pt>
                <c:pt idx="256">
                  <c:v>44099</c:v>
                </c:pt>
                <c:pt idx="257">
                  <c:v>44100</c:v>
                </c:pt>
                <c:pt idx="258">
                  <c:v>44101</c:v>
                </c:pt>
                <c:pt idx="259">
                  <c:v>44102</c:v>
                </c:pt>
                <c:pt idx="260">
                  <c:v>44103</c:v>
                </c:pt>
                <c:pt idx="261">
                  <c:v>44104</c:v>
                </c:pt>
                <c:pt idx="262">
                  <c:v>44105</c:v>
                </c:pt>
                <c:pt idx="263">
                  <c:v>44106</c:v>
                </c:pt>
                <c:pt idx="264">
                  <c:v>44107</c:v>
                </c:pt>
                <c:pt idx="265">
                  <c:v>44108</c:v>
                </c:pt>
                <c:pt idx="266">
                  <c:v>44109</c:v>
                </c:pt>
                <c:pt idx="267">
                  <c:v>44110</c:v>
                </c:pt>
                <c:pt idx="268">
                  <c:v>44111</c:v>
                </c:pt>
                <c:pt idx="269">
                  <c:v>44112</c:v>
                </c:pt>
                <c:pt idx="270">
                  <c:v>44113</c:v>
                </c:pt>
                <c:pt idx="271">
                  <c:v>44114</c:v>
                </c:pt>
                <c:pt idx="272">
                  <c:v>44115</c:v>
                </c:pt>
                <c:pt idx="273">
                  <c:v>44116</c:v>
                </c:pt>
                <c:pt idx="274">
                  <c:v>44117</c:v>
                </c:pt>
                <c:pt idx="275">
                  <c:v>44118</c:v>
                </c:pt>
                <c:pt idx="276">
                  <c:v>44119</c:v>
                </c:pt>
                <c:pt idx="277">
                  <c:v>44120</c:v>
                </c:pt>
                <c:pt idx="278">
                  <c:v>44121</c:v>
                </c:pt>
                <c:pt idx="279">
                  <c:v>44122</c:v>
                </c:pt>
                <c:pt idx="280">
                  <c:v>44123</c:v>
                </c:pt>
                <c:pt idx="281">
                  <c:v>44124</c:v>
                </c:pt>
                <c:pt idx="282">
                  <c:v>44125</c:v>
                </c:pt>
                <c:pt idx="283">
                  <c:v>44126</c:v>
                </c:pt>
                <c:pt idx="284">
                  <c:v>44127</c:v>
                </c:pt>
                <c:pt idx="285">
                  <c:v>44128</c:v>
                </c:pt>
                <c:pt idx="286">
                  <c:v>44129</c:v>
                </c:pt>
                <c:pt idx="287">
                  <c:v>44130</c:v>
                </c:pt>
                <c:pt idx="288">
                  <c:v>44131</c:v>
                </c:pt>
                <c:pt idx="289">
                  <c:v>44132</c:v>
                </c:pt>
                <c:pt idx="290">
                  <c:v>44133</c:v>
                </c:pt>
                <c:pt idx="291">
                  <c:v>44134</c:v>
                </c:pt>
                <c:pt idx="292">
                  <c:v>44135</c:v>
                </c:pt>
                <c:pt idx="293">
                  <c:v>44136</c:v>
                </c:pt>
                <c:pt idx="294">
                  <c:v>44137</c:v>
                </c:pt>
                <c:pt idx="295">
                  <c:v>44138</c:v>
                </c:pt>
                <c:pt idx="296">
                  <c:v>44139</c:v>
                </c:pt>
                <c:pt idx="297">
                  <c:v>44140</c:v>
                </c:pt>
                <c:pt idx="298">
                  <c:v>44141</c:v>
                </c:pt>
                <c:pt idx="299">
                  <c:v>44142</c:v>
                </c:pt>
                <c:pt idx="300">
                  <c:v>44143</c:v>
                </c:pt>
                <c:pt idx="301">
                  <c:v>44144</c:v>
                </c:pt>
                <c:pt idx="302">
                  <c:v>44145</c:v>
                </c:pt>
                <c:pt idx="303">
                  <c:v>44146</c:v>
                </c:pt>
                <c:pt idx="304">
                  <c:v>44147</c:v>
                </c:pt>
                <c:pt idx="305">
                  <c:v>44148</c:v>
                </c:pt>
                <c:pt idx="306">
                  <c:v>44149</c:v>
                </c:pt>
                <c:pt idx="307">
                  <c:v>44150</c:v>
                </c:pt>
                <c:pt idx="308">
                  <c:v>44151</c:v>
                </c:pt>
                <c:pt idx="309">
                  <c:v>44152</c:v>
                </c:pt>
                <c:pt idx="310">
                  <c:v>44153</c:v>
                </c:pt>
                <c:pt idx="311">
                  <c:v>44154</c:v>
                </c:pt>
                <c:pt idx="312">
                  <c:v>44155</c:v>
                </c:pt>
                <c:pt idx="313">
                  <c:v>44156</c:v>
                </c:pt>
                <c:pt idx="314">
                  <c:v>44157</c:v>
                </c:pt>
                <c:pt idx="315">
                  <c:v>44158</c:v>
                </c:pt>
                <c:pt idx="316">
                  <c:v>44159</c:v>
                </c:pt>
                <c:pt idx="317">
                  <c:v>44160</c:v>
                </c:pt>
                <c:pt idx="318">
                  <c:v>44161</c:v>
                </c:pt>
                <c:pt idx="319">
                  <c:v>44162</c:v>
                </c:pt>
                <c:pt idx="320">
                  <c:v>44163</c:v>
                </c:pt>
                <c:pt idx="321">
                  <c:v>44164</c:v>
                </c:pt>
                <c:pt idx="322">
                  <c:v>44165</c:v>
                </c:pt>
                <c:pt idx="323">
                  <c:v>44166</c:v>
                </c:pt>
                <c:pt idx="324">
                  <c:v>44167</c:v>
                </c:pt>
                <c:pt idx="325">
                  <c:v>44168</c:v>
                </c:pt>
                <c:pt idx="326">
                  <c:v>44169</c:v>
                </c:pt>
                <c:pt idx="327">
                  <c:v>44170</c:v>
                </c:pt>
                <c:pt idx="328">
                  <c:v>44171</c:v>
                </c:pt>
                <c:pt idx="329">
                  <c:v>44172</c:v>
                </c:pt>
                <c:pt idx="330">
                  <c:v>44173</c:v>
                </c:pt>
                <c:pt idx="331">
                  <c:v>44174</c:v>
                </c:pt>
                <c:pt idx="332">
                  <c:v>44175</c:v>
                </c:pt>
                <c:pt idx="333">
                  <c:v>44176</c:v>
                </c:pt>
                <c:pt idx="334">
                  <c:v>44177</c:v>
                </c:pt>
                <c:pt idx="335">
                  <c:v>44178</c:v>
                </c:pt>
                <c:pt idx="336">
                  <c:v>44179</c:v>
                </c:pt>
                <c:pt idx="337">
                  <c:v>44180</c:v>
                </c:pt>
                <c:pt idx="338">
                  <c:v>44181</c:v>
                </c:pt>
                <c:pt idx="339">
                  <c:v>44182</c:v>
                </c:pt>
                <c:pt idx="340">
                  <c:v>44183</c:v>
                </c:pt>
                <c:pt idx="341">
                  <c:v>44184</c:v>
                </c:pt>
                <c:pt idx="342">
                  <c:v>44185</c:v>
                </c:pt>
                <c:pt idx="343">
                  <c:v>44186</c:v>
                </c:pt>
                <c:pt idx="344">
                  <c:v>44187</c:v>
                </c:pt>
                <c:pt idx="345">
                  <c:v>44188</c:v>
                </c:pt>
                <c:pt idx="346">
                  <c:v>44189</c:v>
                </c:pt>
                <c:pt idx="347">
                  <c:v>44190</c:v>
                </c:pt>
                <c:pt idx="348">
                  <c:v>44191</c:v>
                </c:pt>
                <c:pt idx="349">
                  <c:v>44192</c:v>
                </c:pt>
                <c:pt idx="350">
                  <c:v>44193</c:v>
                </c:pt>
                <c:pt idx="351">
                  <c:v>44194</c:v>
                </c:pt>
                <c:pt idx="352">
                  <c:v>44195</c:v>
                </c:pt>
                <c:pt idx="353">
                  <c:v>44196</c:v>
                </c:pt>
                <c:pt idx="354">
                  <c:v>44197</c:v>
                </c:pt>
                <c:pt idx="355">
                  <c:v>44198</c:v>
                </c:pt>
                <c:pt idx="356">
                  <c:v>44199</c:v>
                </c:pt>
                <c:pt idx="357">
                  <c:v>44200</c:v>
                </c:pt>
                <c:pt idx="358">
                  <c:v>44201</c:v>
                </c:pt>
                <c:pt idx="359">
                  <c:v>44202</c:v>
                </c:pt>
                <c:pt idx="360">
                  <c:v>44203</c:v>
                </c:pt>
                <c:pt idx="361">
                  <c:v>44204</c:v>
                </c:pt>
                <c:pt idx="362">
                  <c:v>44205</c:v>
                </c:pt>
                <c:pt idx="363">
                  <c:v>44206</c:v>
                </c:pt>
                <c:pt idx="364">
                  <c:v>44207</c:v>
                </c:pt>
                <c:pt idx="365">
                  <c:v>44208</c:v>
                </c:pt>
                <c:pt idx="366">
                  <c:v>44209</c:v>
                </c:pt>
                <c:pt idx="367">
                  <c:v>44210</c:v>
                </c:pt>
                <c:pt idx="368">
                  <c:v>44211</c:v>
                </c:pt>
                <c:pt idx="369">
                  <c:v>44212</c:v>
                </c:pt>
                <c:pt idx="370">
                  <c:v>44213</c:v>
                </c:pt>
                <c:pt idx="371">
                  <c:v>44214</c:v>
                </c:pt>
                <c:pt idx="372">
                  <c:v>44215</c:v>
                </c:pt>
                <c:pt idx="373">
                  <c:v>44216</c:v>
                </c:pt>
                <c:pt idx="374">
                  <c:v>44217</c:v>
                </c:pt>
                <c:pt idx="375">
                  <c:v>44218</c:v>
                </c:pt>
                <c:pt idx="376">
                  <c:v>44219</c:v>
                </c:pt>
                <c:pt idx="377">
                  <c:v>44220</c:v>
                </c:pt>
                <c:pt idx="378">
                  <c:v>44221</c:v>
                </c:pt>
                <c:pt idx="379">
                  <c:v>44222</c:v>
                </c:pt>
                <c:pt idx="380">
                  <c:v>44223</c:v>
                </c:pt>
                <c:pt idx="381">
                  <c:v>44224</c:v>
                </c:pt>
                <c:pt idx="382">
                  <c:v>44225</c:v>
                </c:pt>
                <c:pt idx="383">
                  <c:v>44226</c:v>
                </c:pt>
                <c:pt idx="384">
                  <c:v>44227</c:v>
                </c:pt>
                <c:pt idx="385">
                  <c:v>44228</c:v>
                </c:pt>
                <c:pt idx="386">
                  <c:v>44229</c:v>
                </c:pt>
                <c:pt idx="387">
                  <c:v>44230</c:v>
                </c:pt>
                <c:pt idx="388">
                  <c:v>44231</c:v>
                </c:pt>
                <c:pt idx="389">
                  <c:v>44232</c:v>
                </c:pt>
                <c:pt idx="390">
                  <c:v>44233</c:v>
                </c:pt>
                <c:pt idx="391">
                  <c:v>44234</c:v>
                </c:pt>
                <c:pt idx="392">
                  <c:v>44235</c:v>
                </c:pt>
                <c:pt idx="393">
                  <c:v>44236</c:v>
                </c:pt>
                <c:pt idx="394">
                  <c:v>44237</c:v>
                </c:pt>
                <c:pt idx="395">
                  <c:v>44238</c:v>
                </c:pt>
                <c:pt idx="396">
                  <c:v>44239</c:v>
                </c:pt>
                <c:pt idx="397">
                  <c:v>44240</c:v>
                </c:pt>
                <c:pt idx="398">
                  <c:v>44241</c:v>
                </c:pt>
                <c:pt idx="399">
                  <c:v>44242</c:v>
                </c:pt>
                <c:pt idx="400">
                  <c:v>44243</c:v>
                </c:pt>
                <c:pt idx="401">
                  <c:v>44244</c:v>
                </c:pt>
                <c:pt idx="402">
                  <c:v>44245</c:v>
                </c:pt>
                <c:pt idx="403">
                  <c:v>44246</c:v>
                </c:pt>
                <c:pt idx="404">
                  <c:v>44247</c:v>
                </c:pt>
                <c:pt idx="405">
                  <c:v>44248</c:v>
                </c:pt>
                <c:pt idx="406">
                  <c:v>44249</c:v>
                </c:pt>
                <c:pt idx="407">
                  <c:v>44250</c:v>
                </c:pt>
                <c:pt idx="408">
                  <c:v>44251</c:v>
                </c:pt>
                <c:pt idx="409">
                  <c:v>44252</c:v>
                </c:pt>
                <c:pt idx="410">
                  <c:v>44253</c:v>
                </c:pt>
                <c:pt idx="411">
                  <c:v>44254</c:v>
                </c:pt>
                <c:pt idx="412">
                  <c:v>44255</c:v>
                </c:pt>
                <c:pt idx="413">
                  <c:v>44256</c:v>
                </c:pt>
                <c:pt idx="414">
                  <c:v>44257</c:v>
                </c:pt>
                <c:pt idx="415">
                  <c:v>44258</c:v>
                </c:pt>
                <c:pt idx="416">
                  <c:v>44259</c:v>
                </c:pt>
                <c:pt idx="417">
                  <c:v>44260</c:v>
                </c:pt>
                <c:pt idx="418">
                  <c:v>44261</c:v>
                </c:pt>
                <c:pt idx="419">
                  <c:v>44262</c:v>
                </c:pt>
                <c:pt idx="420">
                  <c:v>44263</c:v>
                </c:pt>
                <c:pt idx="421">
                  <c:v>44264</c:v>
                </c:pt>
                <c:pt idx="422">
                  <c:v>44265</c:v>
                </c:pt>
                <c:pt idx="423">
                  <c:v>44266</c:v>
                </c:pt>
                <c:pt idx="424">
                  <c:v>44267</c:v>
                </c:pt>
                <c:pt idx="425">
                  <c:v>44268</c:v>
                </c:pt>
                <c:pt idx="426">
                  <c:v>44269</c:v>
                </c:pt>
                <c:pt idx="427">
                  <c:v>44270</c:v>
                </c:pt>
                <c:pt idx="428">
                  <c:v>44271</c:v>
                </c:pt>
                <c:pt idx="429">
                  <c:v>44272</c:v>
                </c:pt>
                <c:pt idx="430">
                  <c:v>44273</c:v>
                </c:pt>
                <c:pt idx="431">
                  <c:v>44274</c:v>
                </c:pt>
                <c:pt idx="432">
                  <c:v>44275</c:v>
                </c:pt>
                <c:pt idx="433">
                  <c:v>44276</c:v>
                </c:pt>
                <c:pt idx="434">
                  <c:v>44277</c:v>
                </c:pt>
                <c:pt idx="435">
                  <c:v>44278</c:v>
                </c:pt>
                <c:pt idx="436">
                  <c:v>44279</c:v>
                </c:pt>
                <c:pt idx="437">
                  <c:v>44280</c:v>
                </c:pt>
                <c:pt idx="438">
                  <c:v>44281</c:v>
                </c:pt>
                <c:pt idx="439">
                  <c:v>44282</c:v>
                </c:pt>
                <c:pt idx="440">
                  <c:v>44283</c:v>
                </c:pt>
                <c:pt idx="441">
                  <c:v>44284</c:v>
                </c:pt>
                <c:pt idx="442">
                  <c:v>44285</c:v>
                </c:pt>
                <c:pt idx="443">
                  <c:v>44286</c:v>
                </c:pt>
                <c:pt idx="444">
                  <c:v>44287</c:v>
                </c:pt>
                <c:pt idx="445">
                  <c:v>44288</c:v>
                </c:pt>
                <c:pt idx="446">
                  <c:v>44289</c:v>
                </c:pt>
                <c:pt idx="447">
                  <c:v>44290</c:v>
                </c:pt>
                <c:pt idx="448">
                  <c:v>44291</c:v>
                </c:pt>
                <c:pt idx="449">
                  <c:v>44292</c:v>
                </c:pt>
                <c:pt idx="450">
                  <c:v>44293</c:v>
                </c:pt>
                <c:pt idx="451">
                  <c:v>44294</c:v>
                </c:pt>
                <c:pt idx="452">
                  <c:v>44295</c:v>
                </c:pt>
                <c:pt idx="453">
                  <c:v>44296</c:v>
                </c:pt>
                <c:pt idx="454">
                  <c:v>44297</c:v>
                </c:pt>
                <c:pt idx="455">
                  <c:v>44298</c:v>
                </c:pt>
                <c:pt idx="456">
                  <c:v>44299</c:v>
                </c:pt>
                <c:pt idx="457">
                  <c:v>44300</c:v>
                </c:pt>
                <c:pt idx="458">
                  <c:v>44301</c:v>
                </c:pt>
                <c:pt idx="459">
                  <c:v>44302</c:v>
                </c:pt>
                <c:pt idx="460">
                  <c:v>44303</c:v>
                </c:pt>
                <c:pt idx="461">
                  <c:v>44304</c:v>
                </c:pt>
                <c:pt idx="462">
                  <c:v>44305</c:v>
                </c:pt>
                <c:pt idx="463">
                  <c:v>44306</c:v>
                </c:pt>
                <c:pt idx="464">
                  <c:v>44307</c:v>
                </c:pt>
                <c:pt idx="465">
                  <c:v>44308</c:v>
                </c:pt>
                <c:pt idx="466">
                  <c:v>44309</c:v>
                </c:pt>
                <c:pt idx="467">
                  <c:v>44310</c:v>
                </c:pt>
                <c:pt idx="468">
                  <c:v>44311</c:v>
                </c:pt>
                <c:pt idx="469">
                  <c:v>44312</c:v>
                </c:pt>
                <c:pt idx="470">
                  <c:v>44313</c:v>
                </c:pt>
                <c:pt idx="471">
                  <c:v>44314</c:v>
                </c:pt>
                <c:pt idx="472">
                  <c:v>44315</c:v>
                </c:pt>
                <c:pt idx="473">
                  <c:v>44316</c:v>
                </c:pt>
                <c:pt idx="474">
                  <c:v>44317</c:v>
                </c:pt>
                <c:pt idx="475">
                  <c:v>44318</c:v>
                </c:pt>
                <c:pt idx="476">
                  <c:v>44319</c:v>
                </c:pt>
                <c:pt idx="477">
                  <c:v>44320</c:v>
                </c:pt>
                <c:pt idx="478">
                  <c:v>44321</c:v>
                </c:pt>
                <c:pt idx="479">
                  <c:v>44322</c:v>
                </c:pt>
                <c:pt idx="480">
                  <c:v>44323</c:v>
                </c:pt>
                <c:pt idx="481">
                  <c:v>44324</c:v>
                </c:pt>
                <c:pt idx="482">
                  <c:v>44325</c:v>
                </c:pt>
                <c:pt idx="483">
                  <c:v>44326</c:v>
                </c:pt>
                <c:pt idx="484">
                  <c:v>44327</c:v>
                </c:pt>
                <c:pt idx="485">
                  <c:v>44328</c:v>
                </c:pt>
                <c:pt idx="486">
                  <c:v>44329</c:v>
                </c:pt>
                <c:pt idx="487">
                  <c:v>44330</c:v>
                </c:pt>
                <c:pt idx="488">
                  <c:v>44331</c:v>
                </c:pt>
                <c:pt idx="489">
                  <c:v>44332</c:v>
                </c:pt>
                <c:pt idx="490">
                  <c:v>44333</c:v>
                </c:pt>
                <c:pt idx="491">
                  <c:v>44334</c:v>
                </c:pt>
                <c:pt idx="492">
                  <c:v>44335</c:v>
                </c:pt>
                <c:pt idx="493">
                  <c:v>44336</c:v>
                </c:pt>
                <c:pt idx="494">
                  <c:v>44337</c:v>
                </c:pt>
                <c:pt idx="495">
                  <c:v>44338</c:v>
                </c:pt>
                <c:pt idx="496">
                  <c:v>44339</c:v>
                </c:pt>
                <c:pt idx="497">
                  <c:v>44340</c:v>
                </c:pt>
                <c:pt idx="498">
                  <c:v>44341</c:v>
                </c:pt>
                <c:pt idx="499">
                  <c:v>44342</c:v>
                </c:pt>
                <c:pt idx="500">
                  <c:v>44343</c:v>
                </c:pt>
                <c:pt idx="501">
                  <c:v>44344</c:v>
                </c:pt>
                <c:pt idx="502">
                  <c:v>44345</c:v>
                </c:pt>
                <c:pt idx="503">
                  <c:v>44346</c:v>
                </c:pt>
                <c:pt idx="504">
                  <c:v>44347</c:v>
                </c:pt>
                <c:pt idx="505">
                  <c:v>44348</c:v>
                </c:pt>
                <c:pt idx="506">
                  <c:v>44349</c:v>
                </c:pt>
                <c:pt idx="507">
                  <c:v>44350</c:v>
                </c:pt>
                <c:pt idx="508">
                  <c:v>44351</c:v>
                </c:pt>
                <c:pt idx="509">
                  <c:v>44352</c:v>
                </c:pt>
                <c:pt idx="510">
                  <c:v>44353</c:v>
                </c:pt>
                <c:pt idx="511">
                  <c:v>44354</c:v>
                </c:pt>
                <c:pt idx="512">
                  <c:v>44355</c:v>
                </c:pt>
                <c:pt idx="513">
                  <c:v>44356</c:v>
                </c:pt>
                <c:pt idx="514">
                  <c:v>44357</c:v>
                </c:pt>
                <c:pt idx="515">
                  <c:v>44358</c:v>
                </c:pt>
                <c:pt idx="516">
                  <c:v>44359</c:v>
                </c:pt>
                <c:pt idx="517">
                  <c:v>44360</c:v>
                </c:pt>
                <c:pt idx="518">
                  <c:v>44361</c:v>
                </c:pt>
                <c:pt idx="519">
                  <c:v>44362</c:v>
                </c:pt>
                <c:pt idx="520">
                  <c:v>44363</c:v>
                </c:pt>
                <c:pt idx="521">
                  <c:v>44364</c:v>
                </c:pt>
                <c:pt idx="522">
                  <c:v>44365</c:v>
                </c:pt>
                <c:pt idx="523">
                  <c:v>44366</c:v>
                </c:pt>
                <c:pt idx="524">
                  <c:v>44367</c:v>
                </c:pt>
                <c:pt idx="525">
                  <c:v>44368</c:v>
                </c:pt>
                <c:pt idx="526">
                  <c:v>44369</c:v>
                </c:pt>
                <c:pt idx="527">
                  <c:v>44370</c:v>
                </c:pt>
                <c:pt idx="528">
                  <c:v>44371</c:v>
                </c:pt>
                <c:pt idx="529">
                  <c:v>44372</c:v>
                </c:pt>
                <c:pt idx="530">
                  <c:v>44373</c:v>
                </c:pt>
                <c:pt idx="531">
                  <c:v>44374</c:v>
                </c:pt>
                <c:pt idx="532">
                  <c:v>44375</c:v>
                </c:pt>
                <c:pt idx="533">
                  <c:v>44376</c:v>
                </c:pt>
                <c:pt idx="534">
                  <c:v>44377</c:v>
                </c:pt>
                <c:pt idx="535">
                  <c:v>44378</c:v>
                </c:pt>
                <c:pt idx="536">
                  <c:v>44379</c:v>
                </c:pt>
                <c:pt idx="537">
                  <c:v>44380</c:v>
                </c:pt>
                <c:pt idx="538">
                  <c:v>44381</c:v>
                </c:pt>
                <c:pt idx="539">
                  <c:v>44382</c:v>
                </c:pt>
                <c:pt idx="540">
                  <c:v>44383</c:v>
                </c:pt>
                <c:pt idx="541">
                  <c:v>44384</c:v>
                </c:pt>
                <c:pt idx="542">
                  <c:v>44385</c:v>
                </c:pt>
                <c:pt idx="543">
                  <c:v>44386</c:v>
                </c:pt>
                <c:pt idx="544">
                  <c:v>44387</c:v>
                </c:pt>
                <c:pt idx="545">
                  <c:v>44388</c:v>
                </c:pt>
                <c:pt idx="546">
                  <c:v>44389</c:v>
                </c:pt>
                <c:pt idx="547">
                  <c:v>44390</c:v>
                </c:pt>
                <c:pt idx="548">
                  <c:v>44391</c:v>
                </c:pt>
                <c:pt idx="549">
                  <c:v>44392</c:v>
                </c:pt>
                <c:pt idx="550">
                  <c:v>44393</c:v>
                </c:pt>
                <c:pt idx="551">
                  <c:v>44394</c:v>
                </c:pt>
                <c:pt idx="552">
                  <c:v>44395</c:v>
                </c:pt>
                <c:pt idx="553">
                  <c:v>44396</c:v>
                </c:pt>
                <c:pt idx="554">
                  <c:v>44397</c:v>
                </c:pt>
                <c:pt idx="555">
                  <c:v>44398</c:v>
                </c:pt>
                <c:pt idx="556">
                  <c:v>44399</c:v>
                </c:pt>
                <c:pt idx="557">
                  <c:v>44400</c:v>
                </c:pt>
                <c:pt idx="558">
                  <c:v>44401</c:v>
                </c:pt>
                <c:pt idx="559">
                  <c:v>44402</c:v>
                </c:pt>
                <c:pt idx="560">
                  <c:v>44403</c:v>
                </c:pt>
                <c:pt idx="561">
                  <c:v>44404</c:v>
                </c:pt>
                <c:pt idx="562">
                  <c:v>44405</c:v>
                </c:pt>
                <c:pt idx="563">
                  <c:v>44406</c:v>
                </c:pt>
                <c:pt idx="564">
                  <c:v>44407</c:v>
                </c:pt>
                <c:pt idx="565">
                  <c:v>44408</c:v>
                </c:pt>
                <c:pt idx="566">
                  <c:v>44409</c:v>
                </c:pt>
                <c:pt idx="567">
                  <c:v>44410</c:v>
                </c:pt>
                <c:pt idx="568">
                  <c:v>44411</c:v>
                </c:pt>
                <c:pt idx="569">
                  <c:v>44412</c:v>
                </c:pt>
                <c:pt idx="570">
                  <c:v>44413</c:v>
                </c:pt>
                <c:pt idx="571">
                  <c:v>44414</c:v>
                </c:pt>
                <c:pt idx="572">
                  <c:v>44415</c:v>
                </c:pt>
                <c:pt idx="573">
                  <c:v>44416</c:v>
                </c:pt>
                <c:pt idx="574">
                  <c:v>44417</c:v>
                </c:pt>
                <c:pt idx="575">
                  <c:v>44418</c:v>
                </c:pt>
                <c:pt idx="576">
                  <c:v>44419</c:v>
                </c:pt>
                <c:pt idx="577">
                  <c:v>44420</c:v>
                </c:pt>
                <c:pt idx="578">
                  <c:v>44421</c:v>
                </c:pt>
                <c:pt idx="579">
                  <c:v>44422</c:v>
                </c:pt>
                <c:pt idx="580">
                  <c:v>44423</c:v>
                </c:pt>
                <c:pt idx="581">
                  <c:v>44424</c:v>
                </c:pt>
                <c:pt idx="582">
                  <c:v>44425</c:v>
                </c:pt>
                <c:pt idx="583">
                  <c:v>44426</c:v>
                </c:pt>
                <c:pt idx="584">
                  <c:v>44427</c:v>
                </c:pt>
                <c:pt idx="585">
                  <c:v>44428</c:v>
                </c:pt>
                <c:pt idx="586">
                  <c:v>44429</c:v>
                </c:pt>
                <c:pt idx="587">
                  <c:v>44430</c:v>
                </c:pt>
                <c:pt idx="588">
                  <c:v>44431</c:v>
                </c:pt>
                <c:pt idx="589">
                  <c:v>44432</c:v>
                </c:pt>
                <c:pt idx="590">
                  <c:v>44433</c:v>
                </c:pt>
                <c:pt idx="591">
                  <c:v>44434</c:v>
                </c:pt>
                <c:pt idx="592">
                  <c:v>44435</c:v>
                </c:pt>
                <c:pt idx="593">
                  <c:v>44436</c:v>
                </c:pt>
                <c:pt idx="594">
                  <c:v>44437</c:v>
                </c:pt>
                <c:pt idx="595">
                  <c:v>44438</c:v>
                </c:pt>
                <c:pt idx="596">
                  <c:v>44439</c:v>
                </c:pt>
                <c:pt idx="597">
                  <c:v>44440</c:v>
                </c:pt>
                <c:pt idx="598">
                  <c:v>44441</c:v>
                </c:pt>
                <c:pt idx="599">
                  <c:v>44442</c:v>
                </c:pt>
                <c:pt idx="600">
                  <c:v>44443</c:v>
                </c:pt>
                <c:pt idx="601">
                  <c:v>44444</c:v>
                </c:pt>
                <c:pt idx="602">
                  <c:v>44445</c:v>
                </c:pt>
                <c:pt idx="603">
                  <c:v>44446</c:v>
                </c:pt>
                <c:pt idx="604">
                  <c:v>44447</c:v>
                </c:pt>
                <c:pt idx="605">
                  <c:v>44448</c:v>
                </c:pt>
                <c:pt idx="606">
                  <c:v>44449</c:v>
                </c:pt>
                <c:pt idx="607">
                  <c:v>44450</c:v>
                </c:pt>
                <c:pt idx="608">
                  <c:v>44451</c:v>
                </c:pt>
                <c:pt idx="609">
                  <c:v>44452</c:v>
                </c:pt>
                <c:pt idx="610">
                  <c:v>44453</c:v>
                </c:pt>
                <c:pt idx="611">
                  <c:v>44454</c:v>
                </c:pt>
                <c:pt idx="612">
                  <c:v>44455</c:v>
                </c:pt>
                <c:pt idx="613">
                  <c:v>44456</c:v>
                </c:pt>
                <c:pt idx="614">
                  <c:v>44457</c:v>
                </c:pt>
                <c:pt idx="615">
                  <c:v>44458</c:v>
                </c:pt>
                <c:pt idx="616">
                  <c:v>44459</c:v>
                </c:pt>
                <c:pt idx="617">
                  <c:v>44460</c:v>
                </c:pt>
                <c:pt idx="618">
                  <c:v>44461</c:v>
                </c:pt>
                <c:pt idx="619">
                  <c:v>44462</c:v>
                </c:pt>
                <c:pt idx="620">
                  <c:v>44463</c:v>
                </c:pt>
                <c:pt idx="621">
                  <c:v>44464</c:v>
                </c:pt>
                <c:pt idx="622">
                  <c:v>44465</c:v>
                </c:pt>
                <c:pt idx="623">
                  <c:v>44466</c:v>
                </c:pt>
                <c:pt idx="624">
                  <c:v>44467</c:v>
                </c:pt>
                <c:pt idx="625">
                  <c:v>44468</c:v>
                </c:pt>
                <c:pt idx="626">
                  <c:v>44469</c:v>
                </c:pt>
                <c:pt idx="627">
                  <c:v>44470</c:v>
                </c:pt>
                <c:pt idx="628">
                  <c:v>44471</c:v>
                </c:pt>
                <c:pt idx="629">
                  <c:v>44472</c:v>
                </c:pt>
                <c:pt idx="630">
                  <c:v>44473</c:v>
                </c:pt>
                <c:pt idx="631">
                  <c:v>44474</c:v>
                </c:pt>
                <c:pt idx="632">
                  <c:v>44475</c:v>
                </c:pt>
                <c:pt idx="633">
                  <c:v>44476</c:v>
                </c:pt>
                <c:pt idx="634">
                  <c:v>44477</c:v>
                </c:pt>
                <c:pt idx="635">
                  <c:v>44478</c:v>
                </c:pt>
                <c:pt idx="636">
                  <c:v>44479</c:v>
                </c:pt>
                <c:pt idx="637">
                  <c:v>44480</c:v>
                </c:pt>
                <c:pt idx="638">
                  <c:v>44481</c:v>
                </c:pt>
                <c:pt idx="639">
                  <c:v>44482</c:v>
                </c:pt>
                <c:pt idx="640">
                  <c:v>44483</c:v>
                </c:pt>
                <c:pt idx="641">
                  <c:v>44484</c:v>
                </c:pt>
                <c:pt idx="642">
                  <c:v>44485</c:v>
                </c:pt>
                <c:pt idx="643">
                  <c:v>44486</c:v>
                </c:pt>
                <c:pt idx="644">
                  <c:v>44487</c:v>
                </c:pt>
                <c:pt idx="645">
                  <c:v>44488</c:v>
                </c:pt>
                <c:pt idx="646">
                  <c:v>44489</c:v>
                </c:pt>
                <c:pt idx="647">
                  <c:v>44490</c:v>
                </c:pt>
                <c:pt idx="648">
                  <c:v>44491</c:v>
                </c:pt>
                <c:pt idx="649">
                  <c:v>44492</c:v>
                </c:pt>
                <c:pt idx="650">
                  <c:v>44493</c:v>
                </c:pt>
                <c:pt idx="651">
                  <c:v>44494</c:v>
                </c:pt>
                <c:pt idx="652">
                  <c:v>44495</c:v>
                </c:pt>
                <c:pt idx="653">
                  <c:v>44496</c:v>
                </c:pt>
                <c:pt idx="654">
                  <c:v>44497</c:v>
                </c:pt>
                <c:pt idx="655">
                  <c:v>44498</c:v>
                </c:pt>
                <c:pt idx="656">
                  <c:v>44499</c:v>
                </c:pt>
                <c:pt idx="657">
                  <c:v>44500</c:v>
                </c:pt>
                <c:pt idx="658">
                  <c:v>44501</c:v>
                </c:pt>
                <c:pt idx="659">
                  <c:v>44502</c:v>
                </c:pt>
                <c:pt idx="660">
                  <c:v>44503</c:v>
                </c:pt>
                <c:pt idx="661">
                  <c:v>44504</c:v>
                </c:pt>
                <c:pt idx="662">
                  <c:v>44505</c:v>
                </c:pt>
                <c:pt idx="663">
                  <c:v>44506</c:v>
                </c:pt>
                <c:pt idx="664">
                  <c:v>44507</c:v>
                </c:pt>
                <c:pt idx="665">
                  <c:v>44514</c:v>
                </c:pt>
              </c:numCache>
            </c:numRef>
          </c:cat>
          <c:val>
            <c:numRef>
              <c:f>Sheet2!$T$2:$T$667</c:f>
              <c:numCache>
                <c:formatCode>General</c:formatCode>
                <c:ptCount val="666"/>
                <c:pt idx="0">
                  <c:v>-8.6000000000000003E-5</c:v>
                </c:pt>
                <c:pt idx="1">
                  <c:v>1.8699999999999999E-3</c:v>
                </c:pt>
                <c:pt idx="2">
                  <c:v>1.7600000000000001E-2</c:v>
                </c:pt>
                <c:pt idx="3">
                  <c:v>2.2499999999999999E-2</c:v>
                </c:pt>
                <c:pt idx="4">
                  <c:v>6.1999999999999998E-3</c:v>
                </c:pt>
                <c:pt idx="5">
                  <c:v>5.8700000000000002E-3</c:v>
                </c:pt>
                <c:pt idx="6">
                  <c:v>1.11E-2</c:v>
                </c:pt>
                <c:pt idx="7">
                  <c:v>2.3900000000000001E-2</c:v>
                </c:pt>
                <c:pt idx="8">
                  <c:v>1.26E-2</c:v>
                </c:pt>
                <c:pt idx="9">
                  <c:v>-1.3500000000000001E-3</c:v>
                </c:pt>
                <c:pt idx="10">
                  <c:v>-1.0999999999999999E-2</c:v>
                </c:pt>
                <c:pt idx="11">
                  <c:v>6.7499999999999999E-3</c:v>
                </c:pt>
                <c:pt idx="12">
                  <c:v>1.26E-2</c:v>
                </c:pt>
                <c:pt idx="13">
                  <c:v>6.3600000000000002E-3</c:v>
                </c:pt>
                <c:pt idx="14">
                  <c:v>-6.8199999999999997E-3</c:v>
                </c:pt>
                <c:pt idx="15">
                  <c:v>-1.0500000000000001E-2</c:v>
                </c:pt>
                <c:pt idx="16">
                  <c:v>-1.14E-2</c:v>
                </c:pt>
                <c:pt idx="17">
                  <c:v>-1.24E-3</c:v>
                </c:pt>
                <c:pt idx="18">
                  <c:v>3.14E-3</c:v>
                </c:pt>
                <c:pt idx="19">
                  <c:v>-3.48E-3</c:v>
                </c:pt>
                <c:pt idx="20">
                  <c:v>-1.61E-2</c:v>
                </c:pt>
                <c:pt idx="21">
                  <c:v>-7.5599999999999999E-3</c:v>
                </c:pt>
                <c:pt idx="22">
                  <c:v>3.88E-4</c:v>
                </c:pt>
                <c:pt idx="23">
                  <c:v>3.3300000000000001E-3</c:v>
                </c:pt>
                <c:pt idx="24">
                  <c:v>-2.64E-3</c:v>
                </c:pt>
                <c:pt idx="25">
                  <c:v>-1.89E-3</c:v>
                </c:pt>
                <c:pt idx="26">
                  <c:v>8.9499999999999996E-3</c:v>
                </c:pt>
                <c:pt idx="27">
                  <c:v>1.8200000000000001E-2</c:v>
                </c:pt>
                <c:pt idx="28">
                  <c:v>5.5100000000000001E-3</c:v>
                </c:pt>
                <c:pt idx="29">
                  <c:v>-1.41E-3</c:v>
                </c:pt>
                <c:pt idx="30">
                  <c:v>5.2500000000000003E-3</c:v>
                </c:pt>
                <c:pt idx="31">
                  <c:v>7.8200000000000006E-3</c:v>
                </c:pt>
                <c:pt idx="32">
                  <c:v>2.5100000000000001E-3</c:v>
                </c:pt>
                <c:pt idx="33">
                  <c:v>-3.5799999999999998E-3</c:v>
                </c:pt>
                <c:pt idx="34">
                  <c:v>3.6000000000000002E-4</c:v>
                </c:pt>
                <c:pt idx="35">
                  <c:v>1.11E-2</c:v>
                </c:pt>
                <c:pt idx="36">
                  <c:v>6.2500000000000003E-3</c:v>
                </c:pt>
                <c:pt idx="37">
                  <c:v>4.7299999999999998E-3</c:v>
                </c:pt>
                <c:pt idx="38">
                  <c:v>8.2699999999999996E-3</c:v>
                </c:pt>
                <c:pt idx="39">
                  <c:v>1.06E-2</c:v>
                </c:pt>
                <c:pt idx="40">
                  <c:v>1.1599999999999999E-2</c:v>
                </c:pt>
                <c:pt idx="41">
                  <c:v>1.35E-2</c:v>
                </c:pt>
                <c:pt idx="42">
                  <c:v>9.7800000000000005E-3</c:v>
                </c:pt>
                <c:pt idx="43">
                  <c:v>1.6100000000000001E-3</c:v>
                </c:pt>
                <c:pt idx="44">
                  <c:v>-5.3E-3</c:v>
                </c:pt>
                <c:pt idx="45">
                  <c:v>-1.2500000000000001E-2</c:v>
                </c:pt>
                <c:pt idx="46">
                  <c:v>-2.6599999999999999E-2</c:v>
                </c:pt>
                <c:pt idx="47">
                  <c:v>-1.29E-2</c:v>
                </c:pt>
                <c:pt idx="48">
                  <c:v>-3.15E-2</c:v>
                </c:pt>
                <c:pt idx="49">
                  <c:v>-1.54E-2</c:v>
                </c:pt>
                <c:pt idx="50">
                  <c:v>-1.2800000000000001E-2</c:v>
                </c:pt>
                <c:pt idx="51">
                  <c:v>-1.4E-2</c:v>
                </c:pt>
                <c:pt idx="52">
                  <c:v>-9.7900000000000001E-3</c:v>
                </c:pt>
                <c:pt idx="53">
                  <c:v>-1.14E-2</c:v>
                </c:pt>
                <c:pt idx="54">
                  <c:v>-4.3099999999999996E-3</c:v>
                </c:pt>
                <c:pt idx="55">
                  <c:v>7.4700000000000001E-3</c:v>
                </c:pt>
                <c:pt idx="56">
                  <c:v>-1.14E-2</c:v>
                </c:pt>
                <c:pt idx="57">
                  <c:v>-1.7399999999999999E-2</c:v>
                </c:pt>
                <c:pt idx="58">
                  <c:v>-1.7999999999999999E-2</c:v>
                </c:pt>
                <c:pt idx="59">
                  <c:v>-7.7600000000000004E-3</c:v>
                </c:pt>
                <c:pt idx="60">
                  <c:v>3.47E-3</c:v>
                </c:pt>
                <c:pt idx="61">
                  <c:v>-7.6699999999999997E-3</c:v>
                </c:pt>
                <c:pt idx="62">
                  <c:v>-2.7799999999999998E-2</c:v>
                </c:pt>
                <c:pt idx="63">
                  <c:v>-2.1999999999999999E-2</c:v>
                </c:pt>
                <c:pt idx="64">
                  <c:v>-3.44E-2</c:v>
                </c:pt>
                <c:pt idx="65">
                  <c:v>-5.9299999999999999E-2</c:v>
                </c:pt>
                <c:pt idx="66">
                  <c:v>-9.5600000000000004E-2</c:v>
                </c:pt>
                <c:pt idx="67">
                  <c:v>-0.13800000000000001</c:v>
                </c:pt>
                <c:pt idx="68">
                  <c:v>-0.17299999999999999</c:v>
                </c:pt>
                <c:pt idx="69">
                  <c:v>-0.19700000000000001</c:v>
                </c:pt>
                <c:pt idx="70">
                  <c:v>-0.24199999999999999</c:v>
                </c:pt>
                <c:pt idx="71">
                  <c:v>-0.26700000000000002</c:v>
                </c:pt>
                <c:pt idx="72">
                  <c:v>-0.28399999999999997</c:v>
                </c:pt>
                <c:pt idx="73">
                  <c:v>-0.30299999999999999</c:v>
                </c:pt>
                <c:pt idx="74">
                  <c:v>-0.32800000000000001</c:v>
                </c:pt>
                <c:pt idx="75">
                  <c:v>-0.34799999999999998</c:v>
                </c:pt>
                <c:pt idx="76">
                  <c:v>-0.36099999999999999</c:v>
                </c:pt>
                <c:pt idx="77">
                  <c:v>-0.35799999999999998</c:v>
                </c:pt>
                <c:pt idx="78">
                  <c:v>-0.34799999999999998</c:v>
                </c:pt>
                <c:pt idx="79">
                  <c:v>-0.34399999999999997</c:v>
                </c:pt>
                <c:pt idx="80">
                  <c:v>-0.34399999999999997</c:v>
                </c:pt>
                <c:pt idx="81">
                  <c:v>-0.34100000000000003</c:v>
                </c:pt>
                <c:pt idx="82">
                  <c:v>-0.33600000000000002</c:v>
                </c:pt>
                <c:pt idx="83">
                  <c:v>-0.33100000000000002</c:v>
                </c:pt>
                <c:pt idx="84">
                  <c:v>-0.33100000000000002</c:v>
                </c:pt>
                <c:pt idx="85">
                  <c:v>-0.33800000000000002</c:v>
                </c:pt>
                <c:pt idx="86">
                  <c:v>-0.34200000000000003</c:v>
                </c:pt>
                <c:pt idx="87">
                  <c:v>-0.34</c:v>
                </c:pt>
                <c:pt idx="88">
                  <c:v>-0.33800000000000002</c:v>
                </c:pt>
                <c:pt idx="89">
                  <c:v>-0.33400000000000002</c:v>
                </c:pt>
                <c:pt idx="90">
                  <c:v>-0.35399999999999998</c:v>
                </c:pt>
                <c:pt idx="91">
                  <c:v>-0.36499999999999999</c:v>
                </c:pt>
                <c:pt idx="92">
                  <c:v>-0.34200000000000003</c:v>
                </c:pt>
                <c:pt idx="93">
                  <c:v>-0.33600000000000002</c:v>
                </c:pt>
                <c:pt idx="94">
                  <c:v>-0.33500000000000002</c:v>
                </c:pt>
                <c:pt idx="95">
                  <c:v>-0.33600000000000002</c:v>
                </c:pt>
                <c:pt idx="96">
                  <c:v>-0.33600000000000002</c:v>
                </c:pt>
                <c:pt idx="97">
                  <c:v>-0.313</c:v>
                </c:pt>
                <c:pt idx="98">
                  <c:v>-0.29899999999999999</c:v>
                </c:pt>
                <c:pt idx="99">
                  <c:v>-0.28999999999999998</c:v>
                </c:pt>
                <c:pt idx="100">
                  <c:v>-0.28799999999999998</c:v>
                </c:pt>
                <c:pt idx="101">
                  <c:v>-0.30099999999999999</c:v>
                </c:pt>
                <c:pt idx="102">
                  <c:v>-0.29699999999999999</c:v>
                </c:pt>
                <c:pt idx="103">
                  <c:v>-0.29299999999999998</c:v>
                </c:pt>
                <c:pt idx="104">
                  <c:v>-0.28899999999999998</c:v>
                </c:pt>
                <c:pt idx="105">
                  <c:v>-0.28499999999999998</c:v>
                </c:pt>
                <c:pt idx="106">
                  <c:v>-0.30099999999999999</c:v>
                </c:pt>
                <c:pt idx="107">
                  <c:v>-0.29399999999999998</c:v>
                </c:pt>
                <c:pt idx="108">
                  <c:v>-0.27200000000000002</c:v>
                </c:pt>
                <c:pt idx="109">
                  <c:v>-0.26400000000000001</c:v>
                </c:pt>
                <c:pt idx="110">
                  <c:v>-0.25900000000000001</c:v>
                </c:pt>
                <c:pt idx="111">
                  <c:v>-0.251</c:v>
                </c:pt>
                <c:pt idx="112">
                  <c:v>-0.23899999999999999</c:v>
                </c:pt>
                <c:pt idx="113">
                  <c:v>-0.23699999999999999</c:v>
                </c:pt>
                <c:pt idx="114">
                  <c:v>-0.23499999999999999</c:v>
                </c:pt>
                <c:pt idx="115">
                  <c:v>-0.22800000000000001</c:v>
                </c:pt>
                <c:pt idx="116">
                  <c:v>-0.223</c:v>
                </c:pt>
                <c:pt idx="117">
                  <c:v>-0.21299999999999999</c:v>
                </c:pt>
                <c:pt idx="118">
                  <c:v>-0.22</c:v>
                </c:pt>
                <c:pt idx="119">
                  <c:v>-0.23699999999999999</c:v>
                </c:pt>
                <c:pt idx="120">
                  <c:v>-0.23799999999999999</c:v>
                </c:pt>
                <c:pt idx="121">
                  <c:v>-0.23</c:v>
                </c:pt>
                <c:pt idx="122">
                  <c:v>-0.22900000000000001</c:v>
                </c:pt>
                <c:pt idx="123">
                  <c:v>-0.22500000000000001</c:v>
                </c:pt>
                <c:pt idx="124">
                  <c:v>-0.22600000000000001</c:v>
                </c:pt>
                <c:pt idx="125">
                  <c:v>-0.216</c:v>
                </c:pt>
                <c:pt idx="126">
                  <c:v>-0.19700000000000001</c:v>
                </c:pt>
                <c:pt idx="127">
                  <c:v>-0.193</c:v>
                </c:pt>
                <c:pt idx="128">
                  <c:v>-0.192</c:v>
                </c:pt>
                <c:pt idx="129">
                  <c:v>-0.187</c:v>
                </c:pt>
                <c:pt idx="130">
                  <c:v>-0.18099999999999999</c:v>
                </c:pt>
                <c:pt idx="131">
                  <c:v>-0.183</c:v>
                </c:pt>
                <c:pt idx="132">
                  <c:v>-0.187</c:v>
                </c:pt>
                <c:pt idx="133">
                  <c:v>-0.19600000000000001</c:v>
                </c:pt>
                <c:pt idx="134">
                  <c:v>-0.19400000000000001</c:v>
                </c:pt>
                <c:pt idx="135">
                  <c:v>-0.185</c:v>
                </c:pt>
                <c:pt idx="136">
                  <c:v>-0.189</c:v>
                </c:pt>
                <c:pt idx="137">
                  <c:v>-0.20499999999999999</c:v>
                </c:pt>
                <c:pt idx="138">
                  <c:v>-0.20399999999999999</c:v>
                </c:pt>
                <c:pt idx="139">
                  <c:v>-0.20499999999999999</c:v>
                </c:pt>
                <c:pt idx="140">
                  <c:v>-0.183</c:v>
                </c:pt>
                <c:pt idx="141">
                  <c:v>-0.17199999999999999</c:v>
                </c:pt>
                <c:pt idx="142">
                  <c:v>-0.188</c:v>
                </c:pt>
                <c:pt idx="143">
                  <c:v>-0.183</c:v>
                </c:pt>
                <c:pt idx="144">
                  <c:v>-0.16800000000000001</c:v>
                </c:pt>
                <c:pt idx="145">
                  <c:v>-0.16</c:v>
                </c:pt>
                <c:pt idx="146">
                  <c:v>-0.14899999999999999</c:v>
                </c:pt>
                <c:pt idx="147">
                  <c:v>-0.154</c:v>
                </c:pt>
                <c:pt idx="148">
                  <c:v>-0.161</c:v>
                </c:pt>
                <c:pt idx="149">
                  <c:v>-0.154</c:v>
                </c:pt>
                <c:pt idx="150">
                  <c:v>-0.14799999999999999</c:v>
                </c:pt>
                <c:pt idx="151">
                  <c:v>-0.14499999999999999</c:v>
                </c:pt>
                <c:pt idx="152">
                  <c:v>-0.14399999999999999</c:v>
                </c:pt>
                <c:pt idx="153">
                  <c:v>-0.14799999999999999</c:v>
                </c:pt>
                <c:pt idx="154">
                  <c:v>-0.14699999999999999</c:v>
                </c:pt>
                <c:pt idx="155">
                  <c:v>-0.13400000000000001</c:v>
                </c:pt>
                <c:pt idx="156">
                  <c:v>-0.126</c:v>
                </c:pt>
                <c:pt idx="157">
                  <c:v>-0.12</c:v>
                </c:pt>
                <c:pt idx="158">
                  <c:v>-0.111</c:v>
                </c:pt>
                <c:pt idx="159">
                  <c:v>-0.104</c:v>
                </c:pt>
                <c:pt idx="160">
                  <c:v>-9.9699999999999997E-2</c:v>
                </c:pt>
                <c:pt idx="161">
                  <c:v>-0.10100000000000001</c:v>
                </c:pt>
                <c:pt idx="162">
                  <c:v>-0.111</c:v>
                </c:pt>
                <c:pt idx="163">
                  <c:v>-0.12</c:v>
                </c:pt>
                <c:pt idx="164">
                  <c:v>-0.13300000000000001</c:v>
                </c:pt>
                <c:pt idx="165">
                  <c:v>-0.14099999999999999</c:v>
                </c:pt>
                <c:pt idx="166">
                  <c:v>-0.14599999999999999</c:v>
                </c:pt>
                <c:pt idx="167">
                  <c:v>-0.14899999999999999</c:v>
                </c:pt>
                <c:pt idx="168">
                  <c:v>-0.14599999999999999</c:v>
                </c:pt>
                <c:pt idx="169">
                  <c:v>-0.13300000000000001</c:v>
                </c:pt>
                <c:pt idx="170">
                  <c:v>-0.125</c:v>
                </c:pt>
                <c:pt idx="171">
                  <c:v>-0.113</c:v>
                </c:pt>
                <c:pt idx="172">
                  <c:v>-0.123</c:v>
                </c:pt>
                <c:pt idx="173">
                  <c:v>-9.8500000000000004E-2</c:v>
                </c:pt>
                <c:pt idx="174">
                  <c:v>-9.3200000000000005E-2</c:v>
                </c:pt>
                <c:pt idx="175">
                  <c:v>-8.77E-2</c:v>
                </c:pt>
                <c:pt idx="176">
                  <c:v>-9.06E-2</c:v>
                </c:pt>
                <c:pt idx="177">
                  <c:v>-9.8100000000000007E-2</c:v>
                </c:pt>
                <c:pt idx="178">
                  <c:v>-0.10299999999999999</c:v>
                </c:pt>
                <c:pt idx="179">
                  <c:v>-0.104</c:v>
                </c:pt>
                <c:pt idx="180">
                  <c:v>-0.105</c:v>
                </c:pt>
                <c:pt idx="181">
                  <c:v>-0.1</c:v>
                </c:pt>
                <c:pt idx="182">
                  <c:v>-0.107</c:v>
                </c:pt>
                <c:pt idx="183">
                  <c:v>-0.11</c:v>
                </c:pt>
                <c:pt idx="184">
                  <c:v>-9.7199999999999995E-2</c:v>
                </c:pt>
                <c:pt idx="185">
                  <c:v>-9.3200000000000005E-2</c:v>
                </c:pt>
                <c:pt idx="186">
                  <c:v>-9.4100000000000003E-2</c:v>
                </c:pt>
                <c:pt idx="187">
                  <c:v>-9.8900000000000002E-2</c:v>
                </c:pt>
                <c:pt idx="188">
                  <c:v>-0.1</c:v>
                </c:pt>
                <c:pt idx="189">
                  <c:v>-9.9599999999999994E-2</c:v>
                </c:pt>
                <c:pt idx="190">
                  <c:v>-0.104</c:v>
                </c:pt>
                <c:pt idx="191">
                  <c:v>-0.113</c:v>
                </c:pt>
                <c:pt idx="192">
                  <c:v>-0.113</c:v>
                </c:pt>
                <c:pt idx="193">
                  <c:v>-0.105</c:v>
                </c:pt>
                <c:pt idx="194">
                  <c:v>-0.10199999999999999</c:v>
                </c:pt>
                <c:pt idx="195">
                  <c:v>-0.1</c:v>
                </c:pt>
                <c:pt idx="196">
                  <c:v>-0.10299999999999999</c:v>
                </c:pt>
                <c:pt idx="197">
                  <c:v>-0.106</c:v>
                </c:pt>
                <c:pt idx="198">
                  <c:v>-0.104</c:v>
                </c:pt>
                <c:pt idx="199">
                  <c:v>-0.107</c:v>
                </c:pt>
                <c:pt idx="200">
                  <c:v>-0.106</c:v>
                </c:pt>
                <c:pt idx="201">
                  <c:v>-0.112</c:v>
                </c:pt>
                <c:pt idx="202">
                  <c:v>-0.11600000000000001</c:v>
                </c:pt>
                <c:pt idx="203">
                  <c:v>-0.106</c:v>
                </c:pt>
                <c:pt idx="204">
                  <c:v>-0.104</c:v>
                </c:pt>
                <c:pt idx="205">
                  <c:v>-0.105</c:v>
                </c:pt>
                <c:pt idx="206">
                  <c:v>-9.8000000000000004E-2</c:v>
                </c:pt>
                <c:pt idx="207">
                  <c:v>-9.8199999999999996E-2</c:v>
                </c:pt>
                <c:pt idx="208">
                  <c:v>-8.8700000000000001E-2</c:v>
                </c:pt>
                <c:pt idx="209">
                  <c:v>-7.8700000000000006E-2</c:v>
                </c:pt>
                <c:pt idx="210">
                  <c:v>-8.4500000000000006E-2</c:v>
                </c:pt>
                <c:pt idx="211">
                  <c:v>-8.1900000000000001E-2</c:v>
                </c:pt>
                <c:pt idx="212">
                  <c:v>-7.85E-2</c:v>
                </c:pt>
                <c:pt idx="213">
                  <c:v>-7.9799999999999996E-2</c:v>
                </c:pt>
                <c:pt idx="214">
                  <c:v>-8.0399999999999999E-2</c:v>
                </c:pt>
                <c:pt idx="215">
                  <c:v>-8.2600000000000007E-2</c:v>
                </c:pt>
                <c:pt idx="216">
                  <c:v>-8.4900000000000003E-2</c:v>
                </c:pt>
                <c:pt idx="217">
                  <c:v>-8.3099999999999993E-2</c:v>
                </c:pt>
                <c:pt idx="218">
                  <c:v>-8.3199999999999996E-2</c:v>
                </c:pt>
                <c:pt idx="219">
                  <c:v>-8.1900000000000001E-2</c:v>
                </c:pt>
                <c:pt idx="220">
                  <c:v>-8.1100000000000005E-2</c:v>
                </c:pt>
                <c:pt idx="221">
                  <c:v>-7.7600000000000002E-2</c:v>
                </c:pt>
                <c:pt idx="222">
                  <c:v>-7.0499999999999993E-2</c:v>
                </c:pt>
                <c:pt idx="223">
                  <c:v>-6.8099999999999994E-2</c:v>
                </c:pt>
                <c:pt idx="224">
                  <c:v>-7.46E-2</c:v>
                </c:pt>
                <c:pt idx="225">
                  <c:v>-7.5700000000000003E-2</c:v>
                </c:pt>
                <c:pt idx="226">
                  <c:v>-6.9400000000000003E-2</c:v>
                </c:pt>
                <c:pt idx="227">
                  <c:v>-6.4799999999999996E-2</c:v>
                </c:pt>
                <c:pt idx="228">
                  <c:v>-6.7599999999999993E-2</c:v>
                </c:pt>
                <c:pt idx="229">
                  <c:v>-7.0199999999999999E-2</c:v>
                </c:pt>
                <c:pt idx="230">
                  <c:v>-7.5700000000000003E-2</c:v>
                </c:pt>
                <c:pt idx="231">
                  <c:v>-6.5199999999999994E-2</c:v>
                </c:pt>
                <c:pt idx="232">
                  <c:v>-5.0200000000000002E-2</c:v>
                </c:pt>
                <c:pt idx="233">
                  <c:v>-4.1500000000000002E-2</c:v>
                </c:pt>
                <c:pt idx="234">
                  <c:v>-3.6600000000000001E-2</c:v>
                </c:pt>
                <c:pt idx="235">
                  <c:v>-5.1200000000000002E-2</c:v>
                </c:pt>
                <c:pt idx="236">
                  <c:v>-4.7600000000000003E-2</c:v>
                </c:pt>
                <c:pt idx="237">
                  <c:v>-3.0499999999999999E-2</c:v>
                </c:pt>
                <c:pt idx="238">
                  <c:v>-6.2700000000000006E-2</c:v>
                </c:pt>
                <c:pt idx="239">
                  <c:v>-9.6500000000000002E-2</c:v>
                </c:pt>
                <c:pt idx="240">
                  <c:v>-7.4800000000000005E-2</c:v>
                </c:pt>
                <c:pt idx="241">
                  <c:v>-7.8200000000000006E-2</c:v>
                </c:pt>
                <c:pt idx="242">
                  <c:v>-8.2199999999999995E-2</c:v>
                </c:pt>
                <c:pt idx="243">
                  <c:v>-8.5999999999999993E-2</c:v>
                </c:pt>
                <c:pt idx="244">
                  <c:v>-9.5799999999999996E-2</c:v>
                </c:pt>
                <c:pt idx="245">
                  <c:v>-0.10199999999999999</c:v>
                </c:pt>
                <c:pt idx="246">
                  <c:v>-9.0399999999999994E-2</c:v>
                </c:pt>
                <c:pt idx="247">
                  <c:v>-9.6799999999999997E-2</c:v>
                </c:pt>
                <c:pt idx="248">
                  <c:v>-8.77E-2</c:v>
                </c:pt>
                <c:pt idx="249">
                  <c:v>-7.1599999999999997E-2</c:v>
                </c:pt>
                <c:pt idx="250">
                  <c:v>-5.8700000000000002E-2</c:v>
                </c:pt>
                <c:pt idx="251">
                  <c:v>-5.0200000000000002E-2</c:v>
                </c:pt>
                <c:pt idx="252">
                  <c:v>-5.04E-2</c:v>
                </c:pt>
                <c:pt idx="253">
                  <c:v>-5.79E-2</c:v>
                </c:pt>
                <c:pt idx="254">
                  <c:v>-5.1700000000000003E-2</c:v>
                </c:pt>
                <c:pt idx="255">
                  <c:v>-5.0200000000000002E-2</c:v>
                </c:pt>
                <c:pt idx="256">
                  <c:v>-5.5300000000000002E-2</c:v>
                </c:pt>
                <c:pt idx="257">
                  <c:v>-5.91E-2</c:v>
                </c:pt>
                <c:pt idx="258">
                  <c:v>-5.9400000000000001E-2</c:v>
                </c:pt>
                <c:pt idx="259">
                  <c:v>-5.9499999999999997E-2</c:v>
                </c:pt>
                <c:pt idx="260">
                  <c:v>-5.9400000000000001E-2</c:v>
                </c:pt>
                <c:pt idx="261">
                  <c:v>-6.5100000000000005E-2</c:v>
                </c:pt>
                <c:pt idx="262">
                  <c:v>-6.7900000000000002E-2</c:v>
                </c:pt>
                <c:pt idx="263">
                  <c:v>-6.6900000000000001E-2</c:v>
                </c:pt>
                <c:pt idx="264">
                  <c:v>-6.6500000000000004E-2</c:v>
                </c:pt>
                <c:pt idx="265">
                  <c:v>-6.6199999999999995E-2</c:v>
                </c:pt>
                <c:pt idx="266">
                  <c:v>-6.1400000000000003E-2</c:v>
                </c:pt>
                <c:pt idx="267">
                  <c:v>-5.91E-2</c:v>
                </c:pt>
                <c:pt idx="268">
                  <c:v>-5.9400000000000001E-2</c:v>
                </c:pt>
                <c:pt idx="269">
                  <c:v>-5.45E-2</c:v>
                </c:pt>
                <c:pt idx="270">
                  <c:v>-4.7199999999999999E-2</c:v>
                </c:pt>
                <c:pt idx="271">
                  <c:v>-4.7199999999999999E-2</c:v>
                </c:pt>
                <c:pt idx="272">
                  <c:v>-4.65E-2</c:v>
                </c:pt>
                <c:pt idx="273">
                  <c:v>-5.1200000000000002E-2</c:v>
                </c:pt>
                <c:pt idx="274">
                  <c:v>-4.3299999999999998E-2</c:v>
                </c:pt>
                <c:pt idx="275">
                  <c:v>-4.2900000000000001E-2</c:v>
                </c:pt>
                <c:pt idx="276">
                  <c:v>-3.5999999999999997E-2</c:v>
                </c:pt>
                <c:pt idx="277">
                  <c:v>-4.3999999999999997E-2</c:v>
                </c:pt>
                <c:pt idx="278">
                  <c:v>-4.4600000000000001E-2</c:v>
                </c:pt>
                <c:pt idx="279">
                  <c:v>-4.2500000000000003E-2</c:v>
                </c:pt>
                <c:pt idx="280">
                  <c:v>-4.5600000000000002E-2</c:v>
                </c:pt>
                <c:pt idx="281">
                  <c:v>-4.8399999999999999E-2</c:v>
                </c:pt>
                <c:pt idx="282">
                  <c:v>-5.33E-2</c:v>
                </c:pt>
                <c:pt idx="283">
                  <c:v>-4.9599999999999998E-2</c:v>
                </c:pt>
                <c:pt idx="284">
                  <c:v>-4.5900000000000003E-2</c:v>
                </c:pt>
                <c:pt idx="285">
                  <c:v>-4.0800000000000003E-2</c:v>
                </c:pt>
                <c:pt idx="286">
                  <c:v>-3.9100000000000003E-2</c:v>
                </c:pt>
                <c:pt idx="287">
                  <c:v>-4.5100000000000001E-2</c:v>
                </c:pt>
                <c:pt idx="288">
                  <c:v>-4.5499999999999999E-2</c:v>
                </c:pt>
                <c:pt idx="289">
                  <c:v>-4.6699999999999998E-2</c:v>
                </c:pt>
                <c:pt idx="290">
                  <c:v>-4.7E-2</c:v>
                </c:pt>
                <c:pt idx="291">
                  <c:v>-4.3400000000000001E-2</c:v>
                </c:pt>
                <c:pt idx="292">
                  <c:v>-4.9599999999999998E-2</c:v>
                </c:pt>
                <c:pt idx="293">
                  <c:v>-6.4799999999999996E-2</c:v>
                </c:pt>
                <c:pt idx="294">
                  <c:v>-4.7300000000000002E-2</c:v>
                </c:pt>
                <c:pt idx="295">
                  <c:v>-4.9799999999999997E-2</c:v>
                </c:pt>
                <c:pt idx="296">
                  <c:v>-5.9799999999999999E-2</c:v>
                </c:pt>
                <c:pt idx="297">
                  <c:v>-6.6199999999999995E-2</c:v>
                </c:pt>
                <c:pt idx="298">
                  <c:v>-6.7599999999999993E-2</c:v>
                </c:pt>
                <c:pt idx="299">
                  <c:v>-6.3100000000000003E-2</c:v>
                </c:pt>
                <c:pt idx="300">
                  <c:v>-5.04E-2</c:v>
                </c:pt>
                <c:pt idx="301">
                  <c:v>-6.2700000000000006E-2</c:v>
                </c:pt>
                <c:pt idx="302">
                  <c:v>-5.8200000000000002E-2</c:v>
                </c:pt>
                <c:pt idx="303">
                  <c:v>-3.5099999999999999E-2</c:v>
                </c:pt>
                <c:pt idx="304">
                  <c:v>-4.2999999999999997E-2</c:v>
                </c:pt>
                <c:pt idx="305">
                  <c:v>-3.78E-2</c:v>
                </c:pt>
                <c:pt idx="306">
                  <c:v>-3.0700000000000002E-2</c:v>
                </c:pt>
                <c:pt idx="307">
                  <c:v>-3.0599999999999999E-2</c:v>
                </c:pt>
                <c:pt idx="308">
                  <c:v>-3.0499999999999999E-2</c:v>
                </c:pt>
                <c:pt idx="309">
                  <c:v>-3.15E-2</c:v>
                </c:pt>
                <c:pt idx="310">
                  <c:v>-1.66E-2</c:v>
                </c:pt>
                <c:pt idx="311">
                  <c:v>-2.0899999999999998E-2</c:v>
                </c:pt>
                <c:pt idx="312">
                  <c:v>-2.1100000000000001E-2</c:v>
                </c:pt>
                <c:pt idx="313">
                  <c:v>-2.3E-2</c:v>
                </c:pt>
                <c:pt idx="314">
                  <c:v>-1.7999999999999999E-2</c:v>
                </c:pt>
                <c:pt idx="315">
                  <c:v>-2.3699999999999999E-2</c:v>
                </c:pt>
                <c:pt idx="316">
                  <c:v>-2.3900000000000001E-2</c:v>
                </c:pt>
                <c:pt idx="317">
                  <c:v>-7.3499999999999996E-2</c:v>
                </c:pt>
                <c:pt idx="318">
                  <c:v>-0.10299999999999999</c:v>
                </c:pt>
                <c:pt idx="319">
                  <c:v>-0.128</c:v>
                </c:pt>
                <c:pt idx="320">
                  <c:v>-0.10299999999999999</c:v>
                </c:pt>
                <c:pt idx="321">
                  <c:v>-0.107</c:v>
                </c:pt>
                <c:pt idx="322">
                  <c:v>-0.16600000000000001</c:v>
                </c:pt>
                <c:pt idx="323">
                  <c:v>-7.8299999999999995E-2</c:v>
                </c:pt>
                <c:pt idx="324">
                  <c:v>-5.6000000000000001E-2</c:v>
                </c:pt>
                <c:pt idx="325">
                  <c:v>-3.7999999999999999E-2</c:v>
                </c:pt>
                <c:pt idx="326">
                  <c:v>-3.3300000000000003E-2</c:v>
                </c:pt>
                <c:pt idx="327">
                  <c:v>-6.4000000000000001E-2</c:v>
                </c:pt>
                <c:pt idx="328">
                  <c:v>-3.1E-2</c:v>
                </c:pt>
                <c:pt idx="329">
                  <c:v>-2.6800000000000001E-2</c:v>
                </c:pt>
                <c:pt idx="330">
                  <c:v>-5.4899999999999997E-2</c:v>
                </c:pt>
                <c:pt idx="331">
                  <c:v>-6.1899999999999997E-2</c:v>
                </c:pt>
                <c:pt idx="332">
                  <c:v>-4.6800000000000001E-2</c:v>
                </c:pt>
                <c:pt idx="333">
                  <c:v>-4.87E-2</c:v>
                </c:pt>
                <c:pt idx="334">
                  <c:v>-5.1299999999999998E-2</c:v>
                </c:pt>
                <c:pt idx="335">
                  <c:v>-5.8799999999999998E-2</c:v>
                </c:pt>
                <c:pt idx="336">
                  <c:v>-6.5199999999999994E-2</c:v>
                </c:pt>
                <c:pt idx="337">
                  <c:v>-5.8299999999999998E-2</c:v>
                </c:pt>
                <c:pt idx="338">
                  <c:v>-6.6900000000000001E-2</c:v>
                </c:pt>
                <c:pt idx="339">
                  <c:v>-8.1799999999999998E-2</c:v>
                </c:pt>
                <c:pt idx="340">
                  <c:v>-8.72E-2</c:v>
                </c:pt>
                <c:pt idx="341">
                  <c:v>-8.9700000000000002E-2</c:v>
                </c:pt>
                <c:pt idx="342">
                  <c:v>-9.9299999999999999E-2</c:v>
                </c:pt>
                <c:pt idx="343">
                  <c:v>-8.0500000000000002E-2</c:v>
                </c:pt>
                <c:pt idx="344">
                  <c:v>-6.4000000000000001E-2</c:v>
                </c:pt>
                <c:pt idx="345">
                  <c:v>-5.4300000000000001E-2</c:v>
                </c:pt>
                <c:pt idx="346">
                  <c:v>-3.1800000000000002E-2</c:v>
                </c:pt>
                <c:pt idx="347">
                  <c:v>-3.1699999999999999E-2</c:v>
                </c:pt>
                <c:pt idx="348">
                  <c:v>-2.4799999999999999E-2</c:v>
                </c:pt>
                <c:pt idx="349">
                  <c:v>-0.03</c:v>
                </c:pt>
                <c:pt idx="350">
                  <c:v>-2.3699999999999999E-2</c:v>
                </c:pt>
                <c:pt idx="351">
                  <c:v>-2.5499999999999998E-2</c:v>
                </c:pt>
                <c:pt idx="352">
                  <c:v>-3.2800000000000003E-2</c:v>
                </c:pt>
                <c:pt idx="353">
                  <c:v>-2.0299999999999999E-2</c:v>
                </c:pt>
                <c:pt idx="354">
                  <c:v>-5.6000000000000001E-2</c:v>
                </c:pt>
                <c:pt idx="355">
                  <c:v>-6.88E-2</c:v>
                </c:pt>
                <c:pt idx="356">
                  <c:v>-4.5199999999999997E-2</c:v>
                </c:pt>
                <c:pt idx="357">
                  <c:v>-6.1600000000000002E-2</c:v>
                </c:pt>
                <c:pt idx="358">
                  <c:v>-8.8400000000000006E-2</c:v>
                </c:pt>
                <c:pt idx="359">
                  <c:v>-5.4300000000000001E-2</c:v>
                </c:pt>
                <c:pt idx="360">
                  <c:v>-3.6400000000000002E-2</c:v>
                </c:pt>
                <c:pt idx="361">
                  <c:v>-4.0300000000000002E-2</c:v>
                </c:pt>
                <c:pt idx="362">
                  <c:v>-5.8100000000000001E-3</c:v>
                </c:pt>
                <c:pt idx="363">
                  <c:v>1.06E-2</c:v>
                </c:pt>
                <c:pt idx="364">
                  <c:v>-7.1199999999999996E-3</c:v>
                </c:pt>
                <c:pt idx="365">
                  <c:v>-1.9599999999999999E-2</c:v>
                </c:pt>
                <c:pt idx="366">
                  <c:v>-1.49E-2</c:v>
                </c:pt>
                <c:pt idx="367">
                  <c:v>-6.3400000000000001E-3</c:v>
                </c:pt>
                <c:pt idx="368">
                  <c:v>5.3499999999999997E-3</c:v>
                </c:pt>
                <c:pt idx="369">
                  <c:v>8.8199999999999997E-3</c:v>
                </c:pt>
                <c:pt idx="370">
                  <c:v>-3.2200000000000002E-3</c:v>
                </c:pt>
                <c:pt idx="371">
                  <c:v>-1.0500000000000001E-2</c:v>
                </c:pt>
                <c:pt idx="372">
                  <c:v>-6.28E-3</c:v>
                </c:pt>
                <c:pt idx="373">
                  <c:v>-4.0899999999999999E-3</c:v>
                </c:pt>
                <c:pt idx="374">
                  <c:v>6.3299999999999997E-3</c:v>
                </c:pt>
                <c:pt idx="375">
                  <c:v>-1.9599999999999999E-2</c:v>
                </c:pt>
                <c:pt idx="376">
                  <c:v>-2.5999999999999999E-2</c:v>
                </c:pt>
                <c:pt idx="377">
                  <c:v>-1.09E-2</c:v>
                </c:pt>
                <c:pt idx="378">
                  <c:v>-1.7399999999999999E-2</c:v>
                </c:pt>
                <c:pt idx="379">
                  <c:v>-3.4200000000000001E-2</c:v>
                </c:pt>
                <c:pt idx="380">
                  <c:v>-5.3499999999999999E-2</c:v>
                </c:pt>
                <c:pt idx="381">
                  <c:v>-5.4699999999999999E-2</c:v>
                </c:pt>
                <c:pt idx="382">
                  <c:v>-5.04E-2</c:v>
                </c:pt>
                <c:pt idx="383">
                  <c:v>-4.1099999999999998E-2</c:v>
                </c:pt>
                <c:pt idx="384">
                  <c:v>-5.0200000000000002E-2</c:v>
                </c:pt>
                <c:pt idx="385">
                  <c:v>-5.33E-2</c:v>
                </c:pt>
                <c:pt idx="386">
                  <c:v>-4.4999999999999998E-2</c:v>
                </c:pt>
                <c:pt idx="387">
                  <c:v>-1.8800000000000001E-2</c:v>
                </c:pt>
                <c:pt idx="388">
                  <c:v>4.1700000000000001E-3</c:v>
                </c:pt>
                <c:pt idx="389">
                  <c:v>1.9900000000000001E-2</c:v>
                </c:pt>
                <c:pt idx="390">
                  <c:v>3.56E-2</c:v>
                </c:pt>
                <c:pt idx="391">
                  <c:v>4.9700000000000001E-2</c:v>
                </c:pt>
                <c:pt idx="392">
                  <c:v>5.6500000000000002E-2</c:v>
                </c:pt>
                <c:pt idx="393">
                  <c:v>5.8700000000000002E-2</c:v>
                </c:pt>
                <c:pt idx="394">
                  <c:v>4.19E-2</c:v>
                </c:pt>
                <c:pt idx="395">
                  <c:v>2.3199999999999998E-2</c:v>
                </c:pt>
                <c:pt idx="396">
                  <c:v>1.9E-2</c:v>
                </c:pt>
                <c:pt idx="397">
                  <c:v>-2.98E-3</c:v>
                </c:pt>
                <c:pt idx="398">
                  <c:v>-2.06E-2</c:v>
                </c:pt>
                <c:pt idx="399">
                  <c:v>-2.8899999999999999E-2</c:v>
                </c:pt>
                <c:pt idx="400">
                  <c:v>-3.2599999999999997E-2</c:v>
                </c:pt>
                <c:pt idx="401">
                  <c:v>-3.3099999999999997E-2</c:v>
                </c:pt>
                <c:pt idx="402">
                  <c:v>-3.9399999999999998E-2</c:v>
                </c:pt>
                <c:pt idx="403">
                  <c:v>-5.6599999999999998E-2</c:v>
                </c:pt>
                <c:pt idx="404">
                  <c:v>-4.2500000000000003E-2</c:v>
                </c:pt>
                <c:pt idx="405">
                  <c:v>-2.1299999999999999E-2</c:v>
                </c:pt>
                <c:pt idx="406">
                  <c:v>-1.9900000000000001E-2</c:v>
                </c:pt>
                <c:pt idx="407">
                  <c:v>-1.7600000000000001E-2</c:v>
                </c:pt>
                <c:pt idx="408">
                  <c:v>-1.84E-2</c:v>
                </c:pt>
                <c:pt idx="409">
                  <c:v>-8.5500000000000003E-3</c:v>
                </c:pt>
                <c:pt idx="410">
                  <c:v>-8.1399999999999997E-3</c:v>
                </c:pt>
                <c:pt idx="411">
                  <c:v>-2.3599999999999999E-2</c:v>
                </c:pt>
                <c:pt idx="412">
                  <c:v>-4.0399999999999998E-2</c:v>
                </c:pt>
                <c:pt idx="413">
                  <c:v>-1.9900000000000001E-2</c:v>
                </c:pt>
                <c:pt idx="414">
                  <c:v>2.6800000000000001E-3</c:v>
                </c:pt>
                <c:pt idx="415">
                  <c:v>1.8800000000000001E-2</c:v>
                </c:pt>
                <c:pt idx="416">
                  <c:v>3.2899999999999999E-2</c:v>
                </c:pt>
                <c:pt idx="417">
                  <c:v>5.2999999999999999E-2</c:v>
                </c:pt>
                <c:pt idx="418">
                  <c:v>7.2800000000000004E-2</c:v>
                </c:pt>
                <c:pt idx="419">
                  <c:v>9.5600000000000004E-2</c:v>
                </c:pt>
                <c:pt idx="420">
                  <c:v>8.3599999999999994E-2</c:v>
                </c:pt>
                <c:pt idx="421">
                  <c:v>6.6699999999999995E-2</c:v>
                </c:pt>
                <c:pt idx="422">
                  <c:v>5.7700000000000001E-2</c:v>
                </c:pt>
                <c:pt idx="423">
                  <c:v>4.9799999999999997E-2</c:v>
                </c:pt>
                <c:pt idx="424">
                  <c:v>4.0599999999999997E-2</c:v>
                </c:pt>
                <c:pt idx="425">
                  <c:v>3.0700000000000002E-2</c:v>
                </c:pt>
                <c:pt idx="426">
                  <c:v>1.7899999999999999E-2</c:v>
                </c:pt>
                <c:pt idx="427">
                  <c:v>2.12E-2</c:v>
                </c:pt>
                <c:pt idx="428">
                  <c:v>3.04E-2</c:v>
                </c:pt>
                <c:pt idx="429">
                  <c:v>4.0599999999999997E-2</c:v>
                </c:pt>
                <c:pt idx="430">
                  <c:v>4.87E-2</c:v>
                </c:pt>
                <c:pt idx="431">
                  <c:v>5.9900000000000002E-2</c:v>
                </c:pt>
                <c:pt idx="432">
                  <c:v>6.5500000000000003E-2</c:v>
                </c:pt>
                <c:pt idx="433">
                  <c:v>7.7499999999999999E-2</c:v>
                </c:pt>
                <c:pt idx="434">
                  <c:v>8.3699999999999997E-2</c:v>
                </c:pt>
                <c:pt idx="435">
                  <c:v>7.7499999999999999E-2</c:v>
                </c:pt>
                <c:pt idx="436">
                  <c:v>6.7100000000000007E-2</c:v>
                </c:pt>
                <c:pt idx="437">
                  <c:v>6.5799999999999997E-2</c:v>
                </c:pt>
                <c:pt idx="438">
                  <c:v>6.2300000000000001E-2</c:v>
                </c:pt>
                <c:pt idx="439">
                  <c:v>5.67E-2</c:v>
                </c:pt>
                <c:pt idx="440">
                  <c:v>4.5900000000000003E-2</c:v>
                </c:pt>
                <c:pt idx="441">
                  <c:v>3.9899999999999998E-2</c:v>
                </c:pt>
                <c:pt idx="442">
                  <c:v>4.8599999999999997E-2</c:v>
                </c:pt>
                <c:pt idx="443">
                  <c:v>6.2199999999999998E-2</c:v>
                </c:pt>
                <c:pt idx="444">
                  <c:v>6.5199999999999994E-2</c:v>
                </c:pt>
                <c:pt idx="445">
                  <c:v>6.6199999999999995E-2</c:v>
                </c:pt>
                <c:pt idx="446">
                  <c:v>7.1400000000000005E-2</c:v>
                </c:pt>
                <c:pt idx="447">
                  <c:v>4.3900000000000002E-2</c:v>
                </c:pt>
                <c:pt idx="448">
                  <c:v>4.5699999999999998E-2</c:v>
                </c:pt>
                <c:pt idx="449">
                  <c:v>5.9900000000000002E-2</c:v>
                </c:pt>
                <c:pt idx="450">
                  <c:v>4.82E-2</c:v>
                </c:pt>
                <c:pt idx="451">
                  <c:v>4.1099999999999998E-2</c:v>
                </c:pt>
                <c:pt idx="452">
                  <c:v>3.56E-2</c:v>
                </c:pt>
                <c:pt idx="453">
                  <c:v>2.75E-2</c:v>
                </c:pt>
                <c:pt idx="454">
                  <c:v>5.9700000000000003E-2</c:v>
                </c:pt>
                <c:pt idx="455">
                  <c:v>6.8599999999999994E-2</c:v>
                </c:pt>
                <c:pt idx="456">
                  <c:v>4.9500000000000002E-2</c:v>
                </c:pt>
                <c:pt idx="457">
                  <c:v>5.2600000000000001E-2</c:v>
                </c:pt>
                <c:pt idx="458">
                  <c:v>5.0999999999999997E-2</c:v>
                </c:pt>
                <c:pt idx="459">
                  <c:v>5.1299999999999998E-2</c:v>
                </c:pt>
                <c:pt idx="460">
                  <c:v>6.0600000000000001E-2</c:v>
                </c:pt>
                <c:pt idx="461">
                  <c:v>6.5500000000000003E-2</c:v>
                </c:pt>
                <c:pt idx="462">
                  <c:v>5.5899999999999998E-2</c:v>
                </c:pt>
                <c:pt idx="463">
                  <c:v>5.7299999999999997E-2</c:v>
                </c:pt>
                <c:pt idx="464">
                  <c:v>9.0399999999999994E-2</c:v>
                </c:pt>
                <c:pt idx="465">
                  <c:v>9.74E-2</c:v>
                </c:pt>
                <c:pt idx="466">
                  <c:v>7.6799999999999993E-2</c:v>
                </c:pt>
                <c:pt idx="467">
                  <c:v>6.9000000000000006E-2</c:v>
                </c:pt>
                <c:pt idx="468">
                  <c:v>6.59E-2</c:v>
                </c:pt>
                <c:pt idx="469">
                  <c:v>7.4499999999999997E-2</c:v>
                </c:pt>
                <c:pt idx="470">
                  <c:v>7.4499999999999997E-2</c:v>
                </c:pt>
                <c:pt idx="471">
                  <c:v>4.1399999999999999E-2</c:v>
                </c:pt>
                <c:pt idx="472">
                  <c:v>4.4299999999999999E-2</c:v>
                </c:pt>
                <c:pt idx="473">
                  <c:v>6.8500000000000005E-2</c:v>
                </c:pt>
                <c:pt idx="474">
                  <c:v>6.0400000000000002E-2</c:v>
                </c:pt>
                <c:pt idx="475">
                  <c:v>5.9700000000000003E-2</c:v>
                </c:pt>
                <c:pt idx="476">
                  <c:v>7.1800000000000003E-2</c:v>
                </c:pt>
                <c:pt idx="477">
                  <c:v>8.5999999999999993E-2</c:v>
                </c:pt>
                <c:pt idx="478">
                  <c:v>9.4500000000000001E-2</c:v>
                </c:pt>
                <c:pt idx="479">
                  <c:v>9.6299999999999997E-2</c:v>
                </c:pt>
                <c:pt idx="480">
                  <c:v>0.106</c:v>
                </c:pt>
                <c:pt idx="481">
                  <c:v>0.129</c:v>
                </c:pt>
                <c:pt idx="482">
                  <c:v>0.129</c:v>
                </c:pt>
                <c:pt idx="483">
                  <c:v>0.114</c:v>
                </c:pt>
                <c:pt idx="484">
                  <c:v>0.10100000000000001</c:v>
                </c:pt>
                <c:pt idx="485">
                  <c:v>0.106</c:v>
                </c:pt>
                <c:pt idx="486">
                  <c:v>0.11600000000000001</c:v>
                </c:pt>
                <c:pt idx="487">
                  <c:v>0.11700000000000001</c:v>
                </c:pt>
                <c:pt idx="488">
                  <c:v>0.107</c:v>
                </c:pt>
                <c:pt idx="489">
                  <c:v>0.115</c:v>
                </c:pt>
                <c:pt idx="490">
                  <c:v>0.13600000000000001</c:v>
                </c:pt>
                <c:pt idx="491">
                  <c:v>0.151</c:v>
                </c:pt>
                <c:pt idx="492">
                  <c:v>0.14699999999999999</c:v>
                </c:pt>
                <c:pt idx="493">
                  <c:v>0.14000000000000001</c:v>
                </c:pt>
                <c:pt idx="494">
                  <c:v>0.13500000000000001</c:v>
                </c:pt>
                <c:pt idx="495">
                  <c:v>0.13700000000000001</c:v>
                </c:pt>
                <c:pt idx="496">
                  <c:v>0.13100000000000001</c:v>
                </c:pt>
                <c:pt idx="497">
                  <c:v>0.114</c:v>
                </c:pt>
                <c:pt idx="498">
                  <c:v>0.111</c:v>
                </c:pt>
                <c:pt idx="499">
                  <c:v>0.12</c:v>
                </c:pt>
                <c:pt idx="500">
                  <c:v>0.16400000000000001</c:v>
                </c:pt>
                <c:pt idx="501">
                  <c:v>0.127</c:v>
                </c:pt>
                <c:pt idx="502">
                  <c:v>0.11700000000000001</c:v>
                </c:pt>
                <c:pt idx="503">
                  <c:v>0.11799999999999999</c:v>
                </c:pt>
                <c:pt idx="504">
                  <c:v>8.6199999999999999E-2</c:v>
                </c:pt>
                <c:pt idx="505">
                  <c:v>0.13400000000000001</c:v>
                </c:pt>
                <c:pt idx="506">
                  <c:v>0.14799999999999999</c:v>
                </c:pt>
                <c:pt idx="507">
                  <c:v>0.13800000000000001</c:v>
                </c:pt>
                <c:pt idx="508">
                  <c:v>0.13200000000000001</c:v>
                </c:pt>
                <c:pt idx="509">
                  <c:v>0.13900000000000001</c:v>
                </c:pt>
                <c:pt idx="510">
                  <c:v>0.14000000000000001</c:v>
                </c:pt>
                <c:pt idx="511">
                  <c:v>0.14399999999999999</c:v>
                </c:pt>
                <c:pt idx="512">
                  <c:v>0.126</c:v>
                </c:pt>
                <c:pt idx="513">
                  <c:v>0.10299999999999999</c:v>
                </c:pt>
                <c:pt idx="514">
                  <c:v>0.105</c:v>
                </c:pt>
                <c:pt idx="515">
                  <c:v>0.10199999999999999</c:v>
                </c:pt>
                <c:pt idx="516">
                  <c:v>9.7299999999999998E-2</c:v>
                </c:pt>
                <c:pt idx="517">
                  <c:v>9.3200000000000005E-2</c:v>
                </c:pt>
                <c:pt idx="518">
                  <c:v>9.5299999999999996E-2</c:v>
                </c:pt>
                <c:pt idx="519">
                  <c:v>0.10299999999999999</c:v>
                </c:pt>
                <c:pt idx="520">
                  <c:v>0.114</c:v>
                </c:pt>
                <c:pt idx="521">
                  <c:v>0.11899999999999999</c:v>
                </c:pt>
                <c:pt idx="522">
                  <c:v>0.13100000000000001</c:v>
                </c:pt>
                <c:pt idx="523">
                  <c:v>0.14399999999999999</c:v>
                </c:pt>
                <c:pt idx="524">
                  <c:v>0.14399999999999999</c:v>
                </c:pt>
                <c:pt idx="525">
                  <c:v>0.14099999999999999</c:v>
                </c:pt>
                <c:pt idx="526">
                  <c:v>0.14099999999999999</c:v>
                </c:pt>
                <c:pt idx="527">
                  <c:v>0.13500000000000001</c:v>
                </c:pt>
                <c:pt idx="528">
                  <c:v>0.13</c:v>
                </c:pt>
                <c:pt idx="529">
                  <c:v>0.12</c:v>
                </c:pt>
                <c:pt idx="530">
                  <c:v>0.107</c:v>
                </c:pt>
                <c:pt idx="531">
                  <c:v>0.105</c:v>
                </c:pt>
                <c:pt idx="532">
                  <c:v>0.108</c:v>
                </c:pt>
                <c:pt idx="533">
                  <c:v>0.105</c:v>
                </c:pt>
                <c:pt idx="534">
                  <c:v>0.115</c:v>
                </c:pt>
                <c:pt idx="535">
                  <c:v>0.121</c:v>
                </c:pt>
                <c:pt idx="536">
                  <c:v>0.124</c:v>
                </c:pt>
                <c:pt idx="537">
                  <c:v>0.11899999999999999</c:v>
                </c:pt>
                <c:pt idx="538">
                  <c:v>0.17100000000000001</c:v>
                </c:pt>
                <c:pt idx="539">
                  <c:v>0.129</c:v>
                </c:pt>
                <c:pt idx="540">
                  <c:v>0.113</c:v>
                </c:pt>
                <c:pt idx="541">
                  <c:v>0.112</c:v>
                </c:pt>
                <c:pt idx="542">
                  <c:v>0.10199999999999999</c:v>
                </c:pt>
                <c:pt idx="543">
                  <c:v>9.7600000000000006E-2</c:v>
                </c:pt>
                <c:pt idx="544">
                  <c:v>9.4E-2</c:v>
                </c:pt>
                <c:pt idx="545">
                  <c:v>9.1700000000000004E-2</c:v>
                </c:pt>
                <c:pt idx="546">
                  <c:v>0.13</c:v>
                </c:pt>
                <c:pt idx="547">
                  <c:v>0.122</c:v>
                </c:pt>
                <c:pt idx="548">
                  <c:v>0.111</c:v>
                </c:pt>
                <c:pt idx="549">
                  <c:v>0.112</c:v>
                </c:pt>
                <c:pt idx="550">
                  <c:v>0.109</c:v>
                </c:pt>
                <c:pt idx="551">
                  <c:v>0.105</c:v>
                </c:pt>
                <c:pt idx="552">
                  <c:v>0.104</c:v>
                </c:pt>
                <c:pt idx="553">
                  <c:v>0.10299999999999999</c:v>
                </c:pt>
                <c:pt idx="554">
                  <c:v>0.105</c:v>
                </c:pt>
                <c:pt idx="555">
                  <c:v>0.106</c:v>
                </c:pt>
                <c:pt idx="556">
                  <c:v>0.108</c:v>
                </c:pt>
                <c:pt idx="557">
                  <c:v>0.114</c:v>
                </c:pt>
                <c:pt idx="558">
                  <c:v>0.123</c:v>
                </c:pt>
                <c:pt idx="559">
                  <c:v>0.125</c:v>
                </c:pt>
                <c:pt idx="560">
                  <c:v>0.123</c:v>
                </c:pt>
                <c:pt idx="561">
                  <c:v>0.11700000000000001</c:v>
                </c:pt>
                <c:pt idx="562">
                  <c:v>0.114</c:v>
                </c:pt>
                <c:pt idx="563">
                  <c:v>0.113</c:v>
                </c:pt>
                <c:pt idx="564">
                  <c:v>0.108</c:v>
                </c:pt>
                <c:pt idx="565">
                  <c:v>0.10199999999999999</c:v>
                </c:pt>
                <c:pt idx="566">
                  <c:v>8.8599999999999998E-2</c:v>
                </c:pt>
                <c:pt idx="567">
                  <c:v>9.9299999999999999E-2</c:v>
                </c:pt>
                <c:pt idx="568">
                  <c:v>0.111</c:v>
                </c:pt>
                <c:pt idx="569">
                  <c:v>0.11899999999999999</c:v>
                </c:pt>
                <c:pt idx="570">
                  <c:v>0.125</c:v>
                </c:pt>
                <c:pt idx="571">
                  <c:v>0.13600000000000001</c:v>
                </c:pt>
                <c:pt idx="572">
                  <c:v>0.14199999999999999</c:v>
                </c:pt>
                <c:pt idx="573">
                  <c:v>0.158</c:v>
                </c:pt>
                <c:pt idx="574">
                  <c:v>0.152</c:v>
                </c:pt>
                <c:pt idx="575">
                  <c:v>0.14799999999999999</c:v>
                </c:pt>
                <c:pt idx="576">
                  <c:v>0.14199999999999999</c:v>
                </c:pt>
                <c:pt idx="577">
                  <c:v>0.13900000000000001</c:v>
                </c:pt>
                <c:pt idx="578">
                  <c:v>0.13200000000000001</c:v>
                </c:pt>
                <c:pt idx="579">
                  <c:v>0.13</c:v>
                </c:pt>
                <c:pt idx="580">
                  <c:v>0.123</c:v>
                </c:pt>
                <c:pt idx="581">
                  <c:v>0.126</c:v>
                </c:pt>
                <c:pt idx="582">
                  <c:v>0.125</c:v>
                </c:pt>
                <c:pt idx="583">
                  <c:v>0.123</c:v>
                </c:pt>
                <c:pt idx="584">
                  <c:v>0.125</c:v>
                </c:pt>
                <c:pt idx="585">
                  <c:v>0.13</c:v>
                </c:pt>
                <c:pt idx="586">
                  <c:v>0.13500000000000001</c:v>
                </c:pt>
                <c:pt idx="587">
                  <c:v>0.14199999999999999</c:v>
                </c:pt>
                <c:pt idx="588">
                  <c:v>0.13600000000000001</c:v>
                </c:pt>
                <c:pt idx="589">
                  <c:v>0.13200000000000001</c:v>
                </c:pt>
                <c:pt idx="590">
                  <c:v>0.13400000000000001</c:v>
                </c:pt>
                <c:pt idx="591">
                  <c:v>0.13700000000000001</c:v>
                </c:pt>
                <c:pt idx="592">
                  <c:v>0.13900000000000001</c:v>
                </c:pt>
                <c:pt idx="593">
                  <c:v>0.13500000000000001</c:v>
                </c:pt>
                <c:pt idx="594">
                  <c:v>0.126</c:v>
                </c:pt>
                <c:pt idx="595">
                  <c:v>0.126</c:v>
                </c:pt>
                <c:pt idx="596">
                  <c:v>0.14000000000000001</c:v>
                </c:pt>
                <c:pt idx="597">
                  <c:v>0.16</c:v>
                </c:pt>
                <c:pt idx="598">
                  <c:v>0.19800000000000001</c:v>
                </c:pt>
                <c:pt idx="599">
                  <c:v>0.17499999999999999</c:v>
                </c:pt>
                <c:pt idx="600">
                  <c:v>0.17</c:v>
                </c:pt>
                <c:pt idx="601">
                  <c:v>0.182</c:v>
                </c:pt>
                <c:pt idx="602">
                  <c:v>0.14699999999999999</c:v>
                </c:pt>
                <c:pt idx="603">
                  <c:v>0.16500000000000001</c:v>
                </c:pt>
                <c:pt idx="604">
                  <c:v>0.152</c:v>
                </c:pt>
                <c:pt idx="605">
                  <c:v>0.13300000000000001</c:v>
                </c:pt>
                <c:pt idx="606">
                  <c:v>0.123</c:v>
                </c:pt>
                <c:pt idx="607">
                  <c:v>0.125</c:v>
                </c:pt>
                <c:pt idx="608">
                  <c:v>0.11700000000000001</c:v>
                </c:pt>
                <c:pt idx="609">
                  <c:v>0.124</c:v>
                </c:pt>
                <c:pt idx="610">
                  <c:v>0.124</c:v>
                </c:pt>
                <c:pt idx="611">
                  <c:v>0.127</c:v>
                </c:pt>
                <c:pt idx="612">
                  <c:v>0.13500000000000001</c:v>
                </c:pt>
                <c:pt idx="613">
                  <c:v>0.14799999999999999</c:v>
                </c:pt>
                <c:pt idx="614">
                  <c:v>0.16200000000000001</c:v>
                </c:pt>
                <c:pt idx="615">
                  <c:v>0.17199999999999999</c:v>
                </c:pt>
                <c:pt idx="616">
                  <c:v>0.17299999999999999</c:v>
                </c:pt>
                <c:pt idx="617">
                  <c:v>0.17799999999999999</c:v>
                </c:pt>
                <c:pt idx="618">
                  <c:v>0.17299999999999999</c:v>
                </c:pt>
                <c:pt idx="619">
                  <c:v>0.18099999999999999</c:v>
                </c:pt>
                <c:pt idx="620">
                  <c:v>0.184</c:v>
                </c:pt>
                <c:pt idx="621">
                  <c:v>0.18099999999999999</c:v>
                </c:pt>
                <c:pt idx="622">
                  <c:v>0.18099999999999999</c:v>
                </c:pt>
                <c:pt idx="623">
                  <c:v>0.18099999999999999</c:v>
                </c:pt>
                <c:pt idx="624">
                  <c:v>0.17899999999999999</c:v>
                </c:pt>
                <c:pt idx="625">
                  <c:v>0.17899999999999999</c:v>
                </c:pt>
                <c:pt idx="626">
                  <c:v>0.17899999999999999</c:v>
                </c:pt>
                <c:pt idx="627">
                  <c:v>0.17599999999999999</c:v>
                </c:pt>
                <c:pt idx="628">
                  <c:v>0.18</c:v>
                </c:pt>
                <c:pt idx="629">
                  <c:v>0.183</c:v>
                </c:pt>
                <c:pt idx="630">
                  <c:v>0.191</c:v>
                </c:pt>
                <c:pt idx="631">
                  <c:v>0.19900000000000001</c:v>
                </c:pt>
                <c:pt idx="632">
                  <c:v>0.20399999999999999</c:v>
                </c:pt>
                <c:pt idx="633">
                  <c:v>0.20200000000000001</c:v>
                </c:pt>
                <c:pt idx="634">
                  <c:v>0.215</c:v>
                </c:pt>
                <c:pt idx="635">
                  <c:v>0.22600000000000001</c:v>
                </c:pt>
                <c:pt idx="636">
                  <c:v>0.22800000000000001</c:v>
                </c:pt>
                <c:pt idx="637">
                  <c:v>0.223</c:v>
                </c:pt>
                <c:pt idx="638">
                  <c:v>0.224</c:v>
                </c:pt>
                <c:pt idx="639">
                  <c:v>0.22600000000000001</c:v>
                </c:pt>
                <c:pt idx="640">
                  <c:v>0.23100000000000001</c:v>
                </c:pt>
                <c:pt idx="641">
                  <c:v>0.216</c:v>
                </c:pt>
                <c:pt idx="642">
                  <c:v>0.20799999999999999</c:v>
                </c:pt>
                <c:pt idx="643">
                  <c:v>0.21</c:v>
                </c:pt>
                <c:pt idx="644">
                  <c:v>0.21199999999999999</c:v>
                </c:pt>
                <c:pt idx="645">
                  <c:v>0.216</c:v>
                </c:pt>
                <c:pt idx="646">
                  <c:v>0.218</c:v>
                </c:pt>
                <c:pt idx="647">
                  <c:v>0.223</c:v>
                </c:pt>
                <c:pt idx="648">
                  <c:v>0.23499999999999999</c:v>
                </c:pt>
                <c:pt idx="649">
                  <c:v>0.24399999999999999</c:v>
                </c:pt>
                <c:pt idx="650">
                  <c:v>0.245</c:v>
                </c:pt>
                <c:pt idx="651">
                  <c:v>0.23499999999999999</c:v>
                </c:pt>
                <c:pt idx="652">
                  <c:v>0.22700000000000001</c:v>
                </c:pt>
                <c:pt idx="653">
                  <c:v>0.223</c:v>
                </c:pt>
                <c:pt idx="654">
                  <c:v>0.221</c:v>
                </c:pt>
                <c:pt idx="655">
                  <c:v>0.21299999999999999</c:v>
                </c:pt>
                <c:pt idx="656">
                  <c:v>0.19900000000000001</c:v>
                </c:pt>
                <c:pt idx="657">
                  <c:v>0.184</c:v>
                </c:pt>
                <c:pt idx="658">
                  <c:v>0.19800000000000001</c:v>
                </c:pt>
                <c:pt idx="659">
                  <c:v>0.217</c:v>
                </c:pt>
                <c:pt idx="660">
                  <c:v>0.221</c:v>
                </c:pt>
                <c:pt idx="661">
                  <c:v>0.22600000000000001</c:v>
                </c:pt>
                <c:pt idx="662">
                  <c:v>0.23599999999999999</c:v>
                </c:pt>
                <c:pt idx="663">
                  <c:v>0.25700000000000001</c:v>
                </c:pt>
                <c:pt idx="664">
                  <c:v>0.28199999999999997</c:v>
                </c:pt>
                <c:pt idx="665">
                  <c:v>0.24199999999999999</c:v>
                </c:pt>
              </c:numCache>
            </c:numRef>
          </c:val>
          <c:smooth val="0"/>
          <c:extLst>
            <c:ext xmlns:c16="http://schemas.microsoft.com/office/drawing/2014/chart" uri="{C3380CC4-5D6E-409C-BE32-E72D297353CC}">
              <c16:uniqueId val="{00000002-31FE-BF4A-A502-FF7C4565634F}"/>
            </c:ext>
          </c:extLst>
        </c:ser>
        <c:dLbls>
          <c:showLegendKey val="0"/>
          <c:showVal val="0"/>
          <c:showCatName val="0"/>
          <c:showSerName val="0"/>
          <c:showPercent val="0"/>
          <c:showBubbleSize val="0"/>
        </c:dLbls>
        <c:smooth val="0"/>
        <c:axId val="1816712015"/>
        <c:axId val="1816481471"/>
      </c:lineChart>
      <c:dateAx>
        <c:axId val="1816712015"/>
        <c:scaling>
          <c:orientation val="minMax"/>
        </c:scaling>
        <c:delete val="0"/>
        <c:axPos val="b"/>
        <c:numFmt formatCode="mm/dd/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16481471"/>
        <c:crosses val="autoZero"/>
        <c:auto val="1"/>
        <c:lblOffset val="100"/>
        <c:baseTimeUnit val="days"/>
      </c:dateAx>
      <c:valAx>
        <c:axId val="18164814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167120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Sheet1!$I$1</c:f>
              <c:strCache>
                <c:ptCount val="1"/>
                <c:pt idx="0">
                  <c:v>Food &amp; Accom</c:v>
                </c:pt>
              </c:strCache>
            </c:strRef>
          </c:tx>
          <c:spPr>
            <a:ln w="28575" cap="rnd">
              <a:solidFill>
                <a:srgbClr val="FF0000"/>
              </a:solidFill>
              <a:round/>
            </a:ln>
            <a:effectLst/>
          </c:spPr>
          <c:marker>
            <c:symbol val="none"/>
          </c:marker>
          <c:cat>
            <c:numRef>
              <c:f>Sheet1!$H$2:$H$667</c:f>
              <c:numCache>
                <c:formatCode>m/d/yy</c:formatCode>
                <c:ptCount val="666"/>
                <c:pt idx="0">
                  <c:v>43843</c:v>
                </c:pt>
                <c:pt idx="1">
                  <c:v>43844</c:v>
                </c:pt>
                <c:pt idx="2">
                  <c:v>43845</c:v>
                </c:pt>
                <c:pt idx="3">
                  <c:v>43846</c:v>
                </c:pt>
                <c:pt idx="4">
                  <c:v>43847</c:v>
                </c:pt>
                <c:pt idx="5">
                  <c:v>43848</c:v>
                </c:pt>
                <c:pt idx="6">
                  <c:v>43849</c:v>
                </c:pt>
                <c:pt idx="7">
                  <c:v>43850</c:v>
                </c:pt>
                <c:pt idx="8">
                  <c:v>43851</c:v>
                </c:pt>
                <c:pt idx="9">
                  <c:v>43852</c:v>
                </c:pt>
                <c:pt idx="10">
                  <c:v>43853</c:v>
                </c:pt>
                <c:pt idx="11">
                  <c:v>43854</c:v>
                </c:pt>
                <c:pt idx="12">
                  <c:v>43855</c:v>
                </c:pt>
                <c:pt idx="13">
                  <c:v>43856</c:v>
                </c:pt>
                <c:pt idx="14">
                  <c:v>43857</c:v>
                </c:pt>
                <c:pt idx="15">
                  <c:v>43858</c:v>
                </c:pt>
                <c:pt idx="16">
                  <c:v>43859</c:v>
                </c:pt>
                <c:pt idx="17">
                  <c:v>43860</c:v>
                </c:pt>
                <c:pt idx="18">
                  <c:v>43861</c:v>
                </c:pt>
                <c:pt idx="19">
                  <c:v>43862</c:v>
                </c:pt>
                <c:pt idx="20">
                  <c:v>43863</c:v>
                </c:pt>
                <c:pt idx="21">
                  <c:v>43864</c:v>
                </c:pt>
                <c:pt idx="22">
                  <c:v>43865</c:v>
                </c:pt>
                <c:pt idx="23">
                  <c:v>43866</c:v>
                </c:pt>
                <c:pt idx="24">
                  <c:v>43867</c:v>
                </c:pt>
                <c:pt idx="25">
                  <c:v>43868</c:v>
                </c:pt>
                <c:pt idx="26">
                  <c:v>43869</c:v>
                </c:pt>
                <c:pt idx="27">
                  <c:v>43870</c:v>
                </c:pt>
                <c:pt idx="28">
                  <c:v>43871</c:v>
                </c:pt>
                <c:pt idx="29">
                  <c:v>43872</c:v>
                </c:pt>
                <c:pt idx="30">
                  <c:v>43873</c:v>
                </c:pt>
                <c:pt idx="31">
                  <c:v>43874</c:v>
                </c:pt>
                <c:pt idx="32">
                  <c:v>43875</c:v>
                </c:pt>
                <c:pt idx="33">
                  <c:v>43876</c:v>
                </c:pt>
                <c:pt idx="34">
                  <c:v>43877</c:v>
                </c:pt>
                <c:pt idx="35">
                  <c:v>43878</c:v>
                </c:pt>
                <c:pt idx="36">
                  <c:v>43879</c:v>
                </c:pt>
                <c:pt idx="37">
                  <c:v>43880</c:v>
                </c:pt>
                <c:pt idx="38">
                  <c:v>43881</c:v>
                </c:pt>
                <c:pt idx="39">
                  <c:v>43882</c:v>
                </c:pt>
                <c:pt idx="40">
                  <c:v>43883</c:v>
                </c:pt>
                <c:pt idx="41">
                  <c:v>43884</c:v>
                </c:pt>
                <c:pt idx="42">
                  <c:v>43885</c:v>
                </c:pt>
                <c:pt idx="43">
                  <c:v>43886</c:v>
                </c:pt>
                <c:pt idx="44">
                  <c:v>43887</c:v>
                </c:pt>
                <c:pt idx="45">
                  <c:v>43888</c:v>
                </c:pt>
                <c:pt idx="46">
                  <c:v>43889</c:v>
                </c:pt>
                <c:pt idx="47">
                  <c:v>43890</c:v>
                </c:pt>
                <c:pt idx="48">
                  <c:v>43891</c:v>
                </c:pt>
                <c:pt idx="49">
                  <c:v>43892</c:v>
                </c:pt>
                <c:pt idx="50">
                  <c:v>43893</c:v>
                </c:pt>
                <c:pt idx="51">
                  <c:v>43894</c:v>
                </c:pt>
                <c:pt idx="52">
                  <c:v>43895</c:v>
                </c:pt>
                <c:pt idx="53">
                  <c:v>43896</c:v>
                </c:pt>
                <c:pt idx="54">
                  <c:v>43897</c:v>
                </c:pt>
                <c:pt idx="55">
                  <c:v>43898</c:v>
                </c:pt>
                <c:pt idx="56">
                  <c:v>43899</c:v>
                </c:pt>
                <c:pt idx="57">
                  <c:v>43900</c:v>
                </c:pt>
                <c:pt idx="58">
                  <c:v>43901</c:v>
                </c:pt>
                <c:pt idx="59">
                  <c:v>43902</c:v>
                </c:pt>
                <c:pt idx="60">
                  <c:v>43903</c:v>
                </c:pt>
                <c:pt idx="61">
                  <c:v>43904</c:v>
                </c:pt>
                <c:pt idx="62">
                  <c:v>43905</c:v>
                </c:pt>
                <c:pt idx="63">
                  <c:v>43906</c:v>
                </c:pt>
                <c:pt idx="64">
                  <c:v>43907</c:v>
                </c:pt>
                <c:pt idx="65">
                  <c:v>43908</c:v>
                </c:pt>
                <c:pt idx="66">
                  <c:v>43909</c:v>
                </c:pt>
                <c:pt idx="67">
                  <c:v>43910</c:v>
                </c:pt>
                <c:pt idx="68">
                  <c:v>43911</c:v>
                </c:pt>
                <c:pt idx="69">
                  <c:v>43912</c:v>
                </c:pt>
                <c:pt idx="70">
                  <c:v>43913</c:v>
                </c:pt>
                <c:pt idx="71">
                  <c:v>43914</c:v>
                </c:pt>
                <c:pt idx="72">
                  <c:v>43915</c:v>
                </c:pt>
                <c:pt idx="73">
                  <c:v>43916</c:v>
                </c:pt>
                <c:pt idx="74">
                  <c:v>43917</c:v>
                </c:pt>
                <c:pt idx="75">
                  <c:v>43918</c:v>
                </c:pt>
                <c:pt idx="76">
                  <c:v>43919</c:v>
                </c:pt>
                <c:pt idx="77">
                  <c:v>43920</c:v>
                </c:pt>
                <c:pt idx="78">
                  <c:v>43921</c:v>
                </c:pt>
                <c:pt idx="79">
                  <c:v>43922</c:v>
                </c:pt>
                <c:pt idx="80">
                  <c:v>43923</c:v>
                </c:pt>
                <c:pt idx="81">
                  <c:v>43924</c:v>
                </c:pt>
                <c:pt idx="82">
                  <c:v>43925</c:v>
                </c:pt>
                <c:pt idx="83">
                  <c:v>43926</c:v>
                </c:pt>
                <c:pt idx="84">
                  <c:v>43927</c:v>
                </c:pt>
                <c:pt idx="85">
                  <c:v>43928</c:v>
                </c:pt>
                <c:pt idx="86">
                  <c:v>43929</c:v>
                </c:pt>
                <c:pt idx="87">
                  <c:v>43930</c:v>
                </c:pt>
                <c:pt idx="88">
                  <c:v>43931</c:v>
                </c:pt>
                <c:pt idx="89">
                  <c:v>43932</c:v>
                </c:pt>
                <c:pt idx="90">
                  <c:v>43933</c:v>
                </c:pt>
                <c:pt idx="91">
                  <c:v>43934</c:v>
                </c:pt>
                <c:pt idx="92">
                  <c:v>43935</c:v>
                </c:pt>
                <c:pt idx="93">
                  <c:v>43936</c:v>
                </c:pt>
                <c:pt idx="94">
                  <c:v>43937</c:v>
                </c:pt>
                <c:pt idx="95">
                  <c:v>43938</c:v>
                </c:pt>
                <c:pt idx="96">
                  <c:v>43939</c:v>
                </c:pt>
                <c:pt idx="97">
                  <c:v>43940</c:v>
                </c:pt>
                <c:pt idx="98">
                  <c:v>43941</c:v>
                </c:pt>
                <c:pt idx="99">
                  <c:v>43942</c:v>
                </c:pt>
                <c:pt idx="100">
                  <c:v>43943</c:v>
                </c:pt>
                <c:pt idx="101">
                  <c:v>43944</c:v>
                </c:pt>
                <c:pt idx="102">
                  <c:v>43945</c:v>
                </c:pt>
                <c:pt idx="103">
                  <c:v>43946</c:v>
                </c:pt>
                <c:pt idx="104">
                  <c:v>43947</c:v>
                </c:pt>
                <c:pt idx="105">
                  <c:v>43948</c:v>
                </c:pt>
                <c:pt idx="106">
                  <c:v>43949</c:v>
                </c:pt>
                <c:pt idx="107">
                  <c:v>43950</c:v>
                </c:pt>
                <c:pt idx="108">
                  <c:v>43951</c:v>
                </c:pt>
                <c:pt idx="109">
                  <c:v>43952</c:v>
                </c:pt>
                <c:pt idx="110">
                  <c:v>43953</c:v>
                </c:pt>
                <c:pt idx="111">
                  <c:v>43954</c:v>
                </c:pt>
                <c:pt idx="112">
                  <c:v>43955</c:v>
                </c:pt>
                <c:pt idx="113">
                  <c:v>43956</c:v>
                </c:pt>
                <c:pt idx="114">
                  <c:v>43957</c:v>
                </c:pt>
                <c:pt idx="115">
                  <c:v>43958</c:v>
                </c:pt>
                <c:pt idx="116">
                  <c:v>43959</c:v>
                </c:pt>
                <c:pt idx="117">
                  <c:v>43960</c:v>
                </c:pt>
                <c:pt idx="118">
                  <c:v>43961</c:v>
                </c:pt>
                <c:pt idx="119">
                  <c:v>43962</c:v>
                </c:pt>
                <c:pt idx="120">
                  <c:v>43963</c:v>
                </c:pt>
                <c:pt idx="121">
                  <c:v>43964</c:v>
                </c:pt>
                <c:pt idx="122">
                  <c:v>43965</c:v>
                </c:pt>
                <c:pt idx="123">
                  <c:v>43966</c:v>
                </c:pt>
                <c:pt idx="124">
                  <c:v>43967</c:v>
                </c:pt>
                <c:pt idx="125">
                  <c:v>43968</c:v>
                </c:pt>
                <c:pt idx="126">
                  <c:v>43969</c:v>
                </c:pt>
                <c:pt idx="127">
                  <c:v>43970</c:v>
                </c:pt>
                <c:pt idx="128">
                  <c:v>43971</c:v>
                </c:pt>
                <c:pt idx="129">
                  <c:v>43972</c:v>
                </c:pt>
                <c:pt idx="130">
                  <c:v>43973</c:v>
                </c:pt>
                <c:pt idx="131">
                  <c:v>43974</c:v>
                </c:pt>
                <c:pt idx="132">
                  <c:v>43975</c:v>
                </c:pt>
                <c:pt idx="133">
                  <c:v>43976</c:v>
                </c:pt>
                <c:pt idx="134">
                  <c:v>43977</c:v>
                </c:pt>
                <c:pt idx="135">
                  <c:v>43978</c:v>
                </c:pt>
                <c:pt idx="136">
                  <c:v>43979</c:v>
                </c:pt>
                <c:pt idx="137">
                  <c:v>43980</c:v>
                </c:pt>
                <c:pt idx="138">
                  <c:v>43981</c:v>
                </c:pt>
                <c:pt idx="139">
                  <c:v>43982</c:v>
                </c:pt>
                <c:pt idx="140">
                  <c:v>43983</c:v>
                </c:pt>
                <c:pt idx="141">
                  <c:v>43984</c:v>
                </c:pt>
                <c:pt idx="142">
                  <c:v>43985</c:v>
                </c:pt>
                <c:pt idx="143">
                  <c:v>43986</c:v>
                </c:pt>
                <c:pt idx="144">
                  <c:v>43987</c:v>
                </c:pt>
                <c:pt idx="145">
                  <c:v>43988</c:v>
                </c:pt>
                <c:pt idx="146">
                  <c:v>43989</c:v>
                </c:pt>
                <c:pt idx="147">
                  <c:v>43990</c:v>
                </c:pt>
                <c:pt idx="148">
                  <c:v>43991</c:v>
                </c:pt>
                <c:pt idx="149">
                  <c:v>43992</c:v>
                </c:pt>
                <c:pt idx="150">
                  <c:v>43993</c:v>
                </c:pt>
                <c:pt idx="151">
                  <c:v>43994</c:v>
                </c:pt>
                <c:pt idx="152">
                  <c:v>43995</c:v>
                </c:pt>
                <c:pt idx="153">
                  <c:v>43996</c:v>
                </c:pt>
                <c:pt idx="154">
                  <c:v>43997</c:v>
                </c:pt>
                <c:pt idx="155">
                  <c:v>43998</c:v>
                </c:pt>
                <c:pt idx="156">
                  <c:v>43999</c:v>
                </c:pt>
                <c:pt idx="157">
                  <c:v>44000</c:v>
                </c:pt>
                <c:pt idx="158">
                  <c:v>44001</c:v>
                </c:pt>
                <c:pt idx="159">
                  <c:v>44002</c:v>
                </c:pt>
                <c:pt idx="160">
                  <c:v>44003</c:v>
                </c:pt>
                <c:pt idx="161">
                  <c:v>44004</c:v>
                </c:pt>
                <c:pt idx="162">
                  <c:v>44005</c:v>
                </c:pt>
                <c:pt idx="163">
                  <c:v>44006</c:v>
                </c:pt>
                <c:pt idx="164">
                  <c:v>44007</c:v>
                </c:pt>
                <c:pt idx="165">
                  <c:v>44008</c:v>
                </c:pt>
                <c:pt idx="166">
                  <c:v>44009</c:v>
                </c:pt>
                <c:pt idx="167">
                  <c:v>44010</c:v>
                </c:pt>
                <c:pt idx="168">
                  <c:v>44011</c:v>
                </c:pt>
                <c:pt idx="169">
                  <c:v>44012</c:v>
                </c:pt>
                <c:pt idx="170">
                  <c:v>44013</c:v>
                </c:pt>
                <c:pt idx="171">
                  <c:v>44014</c:v>
                </c:pt>
                <c:pt idx="172">
                  <c:v>44015</c:v>
                </c:pt>
                <c:pt idx="173">
                  <c:v>44016</c:v>
                </c:pt>
                <c:pt idx="174">
                  <c:v>44017</c:v>
                </c:pt>
                <c:pt idx="175">
                  <c:v>44018</c:v>
                </c:pt>
                <c:pt idx="176">
                  <c:v>44019</c:v>
                </c:pt>
                <c:pt idx="177">
                  <c:v>44020</c:v>
                </c:pt>
                <c:pt idx="178">
                  <c:v>44021</c:v>
                </c:pt>
                <c:pt idx="179">
                  <c:v>44022</c:v>
                </c:pt>
                <c:pt idx="180">
                  <c:v>44023</c:v>
                </c:pt>
                <c:pt idx="181">
                  <c:v>44024</c:v>
                </c:pt>
                <c:pt idx="182">
                  <c:v>44025</c:v>
                </c:pt>
                <c:pt idx="183">
                  <c:v>44026</c:v>
                </c:pt>
                <c:pt idx="184">
                  <c:v>44027</c:v>
                </c:pt>
                <c:pt idx="185">
                  <c:v>44028</c:v>
                </c:pt>
                <c:pt idx="186">
                  <c:v>44029</c:v>
                </c:pt>
                <c:pt idx="187">
                  <c:v>44030</c:v>
                </c:pt>
                <c:pt idx="188">
                  <c:v>44031</c:v>
                </c:pt>
                <c:pt idx="189">
                  <c:v>44032</c:v>
                </c:pt>
                <c:pt idx="190">
                  <c:v>44033</c:v>
                </c:pt>
                <c:pt idx="191">
                  <c:v>44034</c:v>
                </c:pt>
                <c:pt idx="192">
                  <c:v>44035</c:v>
                </c:pt>
                <c:pt idx="193">
                  <c:v>44036</c:v>
                </c:pt>
                <c:pt idx="194">
                  <c:v>44037</c:v>
                </c:pt>
                <c:pt idx="195">
                  <c:v>44038</c:v>
                </c:pt>
                <c:pt idx="196">
                  <c:v>44039</c:v>
                </c:pt>
                <c:pt idx="197">
                  <c:v>44040</c:v>
                </c:pt>
                <c:pt idx="198">
                  <c:v>44041</c:v>
                </c:pt>
                <c:pt idx="199">
                  <c:v>44042</c:v>
                </c:pt>
                <c:pt idx="200">
                  <c:v>44043</c:v>
                </c:pt>
                <c:pt idx="201">
                  <c:v>44044</c:v>
                </c:pt>
                <c:pt idx="202">
                  <c:v>44045</c:v>
                </c:pt>
                <c:pt idx="203">
                  <c:v>44046</c:v>
                </c:pt>
                <c:pt idx="204">
                  <c:v>44047</c:v>
                </c:pt>
                <c:pt idx="205">
                  <c:v>44048</c:v>
                </c:pt>
                <c:pt idx="206">
                  <c:v>44049</c:v>
                </c:pt>
                <c:pt idx="207">
                  <c:v>44050</c:v>
                </c:pt>
                <c:pt idx="208">
                  <c:v>44051</c:v>
                </c:pt>
                <c:pt idx="209">
                  <c:v>44052</c:v>
                </c:pt>
                <c:pt idx="210">
                  <c:v>44053</c:v>
                </c:pt>
                <c:pt idx="211">
                  <c:v>44054</c:v>
                </c:pt>
                <c:pt idx="212">
                  <c:v>44055</c:v>
                </c:pt>
                <c:pt idx="213">
                  <c:v>44056</c:v>
                </c:pt>
                <c:pt idx="214">
                  <c:v>44057</c:v>
                </c:pt>
                <c:pt idx="215">
                  <c:v>44058</c:v>
                </c:pt>
                <c:pt idx="216">
                  <c:v>44059</c:v>
                </c:pt>
                <c:pt idx="217">
                  <c:v>44060</c:v>
                </c:pt>
                <c:pt idx="218">
                  <c:v>44061</c:v>
                </c:pt>
                <c:pt idx="219">
                  <c:v>44062</c:v>
                </c:pt>
                <c:pt idx="220">
                  <c:v>44063</c:v>
                </c:pt>
                <c:pt idx="221">
                  <c:v>44064</c:v>
                </c:pt>
                <c:pt idx="222">
                  <c:v>44065</c:v>
                </c:pt>
                <c:pt idx="223">
                  <c:v>44066</c:v>
                </c:pt>
                <c:pt idx="224">
                  <c:v>44067</c:v>
                </c:pt>
                <c:pt idx="225">
                  <c:v>44068</c:v>
                </c:pt>
                <c:pt idx="226">
                  <c:v>44069</c:v>
                </c:pt>
                <c:pt idx="227">
                  <c:v>44070</c:v>
                </c:pt>
                <c:pt idx="228">
                  <c:v>44071</c:v>
                </c:pt>
                <c:pt idx="229">
                  <c:v>44072</c:v>
                </c:pt>
                <c:pt idx="230">
                  <c:v>44073</c:v>
                </c:pt>
                <c:pt idx="231">
                  <c:v>44074</c:v>
                </c:pt>
                <c:pt idx="232">
                  <c:v>44075</c:v>
                </c:pt>
                <c:pt idx="233">
                  <c:v>44076</c:v>
                </c:pt>
                <c:pt idx="234">
                  <c:v>44077</c:v>
                </c:pt>
                <c:pt idx="235">
                  <c:v>44078</c:v>
                </c:pt>
                <c:pt idx="236">
                  <c:v>44079</c:v>
                </c:pt>
                <c:pt idx="237">
                  <c:v>44080</c:v>
                </c:pt>
                <c:pt idx="238">
                  <c:v>44081</c:v>
                </c:pt>
                <c:pt idx="239">
                  <c:v>44082</c:v>
                </c:pt>
                <c:pt idx="240">
                  <c:v>44083</c:v>
                </c:pt>
                <c:pt idx="241">
                  <c:v>44084</c:v>
                </c:pt>
                <c:pt idx="242">
                  <c:v>44085</c:v>
                </c:pt>
                <c:pt idx="243">
                  <c:v>44086</c:v>
                </c:pt>
                <c:pt idx="244">
                  <c:v>44087</c:v>
                </c:pt>
                <c:pt idx="245">
                  <c:v>44088</c:v>
                </c:pt>
                <c:pt idx="246">
                  <c:v>44089</c:v>
                </c:pt>
                <c:pt idx="247">
                  <c:v>44090</c:v>
                </c:pt>
                <c:pt idx="248">
                  <c:v>44091</c:v>
                </c:pt>
                <c:pt idx="249">
                  <c:v>44092</c:v>
                </c:pt>
                <c:pt idx="250">
                  <c:v>44093</c:v>
                </c:pt>
                <c:pt idx="251">
                  <c:v>44094</c:v>
                </c:pt>
                <c:pt idx="252">
                  <c:v>44095</c:v>
                </c:pt>
                <c:pt idx="253">
                  <c:v>44096</c:v>
                </c:pt>
                <c:pt idx="254">
                  <c:v>44097</c:v>
                </c:pt>
                <c:pt idx="255">
                  <c:v>44098</c:v>
                </c:pt>
                <c:pt idx="256">
                  <c:v>44099</c:v>
                </c:pt>
                <c:pt idx="257">
                  <c:v>44100</c:v>
                </c:pt>
                <c:pt idx="258">
                  <c:v>44101</c:v>
                </c:pt>
                <c:pt idx="259">
                  <c:v>44102</c:v>
                </c:pt>
                <c:pt idx="260">
                  <c:v>44103</c:v>
                </c:pt>
                <c:pt idx="261">
                  <c:v>44104</c:v>
                </c:pt>
                <c:pt idx="262">
                  <c:v>44105</c:v>
                </c:pt>
                <c:pt idx="263">
                  <c:v>44106</c:v>
                </c:pt>
                <c:pt idx="264">
                  <c:v>44107</c:v>
                </c:pt>
                <c:pt idx="265">
                  <c:v>44108</c:v>
                </c:pt>
                <c:pt idx="266">
                  <c:v>44109</c:v>
                </c:pt>
                <c:pt idx="267">
                  <c:v>44110</c:v>
                </c:pt>
                <c:pt idx="268">
                  <c:v>44111</c:v>
                </c:pt>
                <c:pt idx="269">
                  <c:v>44112</c:v>
                </c:pt>
                <c:pt idx="270">
                  <c:v>44113</c:v>
                </c:pt>
                <c:pt idx="271">
                  <c:v>44114</c:v>
                </c:pt>
                <c:pt idx="272">
                  <c:v>44115</c:v>
                </c:pt>
                <c:pt idx="273">
                  <c:v>44116</c:v>
                </c:pt>
                <c:pt idx="274">
                  <c:v>44117</c:v>
                </c:pt>
                <c:pt idx="275">
                  <c:v>44118</c:v>
                </c:pt>
                <c:pt idx="276">
                  <c:v>44119</c:v>
                </c:pt>
                <c:pt idx="277">
                  <c:v>44120</c:v>
                </c:pt>
                <c:pt idx="278">
                  <c:v>44121</c:v>
                </c:pt>
                <c:pt idx="279">
                  <c:v>44122</c:v>
                </c:pt>
                <c:pt idx="280">
                  <c:v>44123</c:v>
                </c:pt>
                <c:pt idx="281">
                  <c:v>44124</c:v>
                </c:pt>
                <c:pt idx="282">
                  <c:v>44125</c:v>
                </c:pt>
                <c:pt idx="283">
                  <c:v>44126</c:v>
                </c:pt>
                <c:pt idx="284">
                  <c:v>44127</c:v>
                </c:pt>
                <c:pt idx="285">
                  <c:v>44128</c:v>
                </c:pt>
                <c:pt idx="286">
                  <c:v>44129</c:v>
                </c:pt>
                <c:pt idx="287">
                  <c:v>44130</c:v>
                </c:pt>
                <c:pt idx="288">
                  <c:v>44131</c:v>
                </c:pt>
                <c:pt idx="289">
                  <c:v>44132</c:v>
                </c:pt>
                <c:pt idx="290">
                  <c:v>44133</c:v>
                </c:pt>
                <c:pt idx="291">
                  <c:v>44134</c:v>
                </c:pt>
                <c:pt idx="292">
                  <c:v>44135</c:v>
                </c:pt>
                <c:pt idx="293">
                  <c:v>44136</c:v>
                </c:pt>
                <c:pt idx="294">
                  <c:v>44137</c:v>
                </c:pt>
                <c:pt idx="295">
                  <c:v>44138</c:v>
                </c:pt>
                <c:pt idx="296">
                  <c:v>44139</c:v>
                </c:pt>
                <c:pt idx="297">
                  <c:v>44140</c:v>
                </c:pt>
                <c:pt idx="298">
                  <c:v>44141</c:v>
                </c:pt>
                <c:pt idx="299">
                  <c:v>44142</c:v>
                </c:pt>
                <c:pt idx="300">
                  <c:v>44143</c:v>
                </c:pt>
                <c:pt idx="301">
                  <c:v>44144</c:v>
                </c:pt>
                <c:pt idx="302">
                  <c:v>44145</c:v>
                </c:pt>
                <c:pt idx="303">
                  <c:v>44146</c:v>
                </c:pt>
                <c:pt idx="304">
                  <c:v>44147</c:v>
                </c:pt>
                <c:pt idx="305">
                  <c:v>44148</c:v>
                </c:pt>
                <c:pt idx="306">
                  <c:v>44149</c:v>
                </c:pt>
                <c:pt idx="307">
                  <c:v>44150</c:v>
                </c:pt>
                <c:pt idx="308">
                  <c:v>44151</c:v>
                </c:pt>
                <c:pt idx="309">
                  <c:v>44152</c:v>
                </c:pt>
                <c:pt idx="310">
                  <c:v>44153</c:v>
                </c:pt>
                <c:pt idx="311">
                  <c:v>44154</c:v>
                </c:pt>
                <c:pt idx="312">
                  <c:v>44155</c:v>
                </c:pt>
                <c:pt idx="313">
                  <c:v>44156</c:v>
                </c:pt>
                <c:pt idx="314">
                  <c:v>44157</c:v>
                </c:pt>
                <c:pt idx="315">
                  <c:v>44158</c:v>
                </c:pt>
                <c:pt idx="316">
                  <c:v>44159</c:v>
                </c:pt>
                <c:pt idx="317">
                  <c:v>44160</c:v>
                </c:pt>
                <c:pt idx="318">
                  <c:v>44161</c:v>
                </c:pt>
                <c:pt idx="319">
                  <c:v>44162</c:v>
                </c:pt>
                <c:pt idx="320">
                  <c:v>44163</c:v>
                </c:pt>
                <c:pt idx="321">
                  <c:v>44164</c:v>
                </c:pt>
                <c:pt idx="322">
                  <c:v>44165</c:v>
                </c:pt>
                <c:pt idx="323">
                  <c:v>44166</c:v>
                </c:pt>
                <c:pt idx="324">
                  <c:v>44167</c:v>
                </c:pt>
                <c:pt idx="325">
                  <c:v>44168</c:v>
                </c:pt>
                <c:pt idx="326">
                  <c:v>44169</c:v>
                </c:pt>
                <c:pt idx="327">
                  <c:v>44170</c:v>
                </c:pt>
                <c:pt idx="328">
                  <c:v>44171</c:v>
                </c:pt>
                <c:pt idx="329">
                  <c:v>44172</c:v>
                </c:pt>
                <c:pt idx="330">
                  <c:v>44173</c:v>
                </c:pt>
                <c:pt idx="331">
                  <c:v>44174</c:v>
                </c:pt>
                <c:pt idx="332">
                  <c:v>44175</c:v>
                </c:pt>
                <c:pt idx="333">
                  <c:v>44176</c:v>
                </c:pt>
                <c:pt idx="334">
                  <c:v>44177</c:v>
                </c:pt>
                <c:pt idx="335">
                  <c:v>44178</c:v>
                </c:pt>
                <c:pt idx="336">
                  <c:v>44179</c:v>
                </c:pt>
                <c:pt idx="337">
                  <c:v>44180</c:v>
                </c:pt>
                <c:pt idx="338">
                  <c:v>44181</c:v>
                </c:pt>
                <c:pt idx="339">
                  <c:v>44182</c:v>
                </c:pt>
                <c:pt idx="340">
                  <c:v>44183</c:v>
                </c:pt>
                <c:pt idx="341">
                  <c:v>44184</c:v>
                </c:pt>
                <c:pt idx="342">
                  <c:v>44185</c:v>
                </c:pt>
                <c:pt idx="343">
                  <c:v>44186</c:v>
                </c:pt>
                <c:pt idx="344">
                  <c:v>44187</c:v>
                </c:pt>
                <c:pt idx="345">
                  <c:v>44188</c:v>
                </c:pt>
                <c:pt idx="346">
                  <c:v>44189</c:v>
                </c:pt>
                <c:pt idx="347">
                  <c:v>44190</c:v>
                </c:pt>
                <c:pt idx="348">
                  <c:v>44191</c:v>
                </c:pt>
                <c:pt idx="349">
                  <c:v>44192</c:v>
                </c:pt>
                <c:pt idx="350">
                  <c:v>44193</c:v>
                </c:pt>
                <c:pt idx="351">
                  <c:v>44194</c:v>
                </c:pt>
                <c:pt idx="352">
                  <c:v>44195</c:v>
                </c:pt>
                <c:pt idx="353">
                  <c:v>44196</c:v>
                </c:pt>
                <c:pt idx="354">
                  <c:v>44197</c:v>
                </c:pt>
                <c:pt idx="355">
                  <c:v>44198</c:v>
                </c:pt>
                <c:pt idx="356">
                  <c:v>44199</c:v>
                </c:pt>
                <c:pt idx="357">
                  <c:v>44200</c:v>
                </c:pt>
                <c:pt idx="358">
                  <c:v>44201</c:v>
                </c:pt>
                <c:pt idx="359">
                  <c:v>44202</c:v>
                </c:pt>
                <c:pt idx="360">
                  <c:v>44203</c:v>
                </c:pt>
                <c:pt idx="361">
                  <c:v>44204</c:v>
                </c:pt>
                <c:pt idx="362">
                  <c:v>44205</c:v>
                </c:pt>
                <c:pt idx="363">
                  <c:v>44206</c:v>
                </c:pt>
                <c:pt idx="364">
                  <c:v>44207</c:v>
                </c:pt>
                <c:pt idx="365">
                  <c:v>44208</c:v>
                </c:pt>
                <c:pt idx="366">
                  <c:v>44209</c:v>
                </c:pt>
                <c:pt idx="367">
                  <c:v>44210</c:v>
                </c:pt>
                <c:pt idx="368">
                  <c:v>44211</c:v>
                </c:pt>
                <c:pt idx="369">
                  <c:v>44212</c:v>
                </c:pt>
                <c:pt idx="370">
                  <c:v>44213</c:v>
                </c:pt>
                <c:pt idx="371">
                  <c:v>44214</c:v>
                </c:pt>
                <c:pt idx="372">
                  <c:v>44215</c:v>
                </c:pt>
                <c:pt idx="373">
                  <c:v>44216</c:v>
                </c:pt>
                <c:pt idx="374">
                  <c:v>44217</c:v>
                </c:pt>
                <c:pt idx="375">
                  <c:v>44218</c:v>
                </c:pt>
                <c:pt idx="376">
                  <c:v>44219</c:v>
                </c:pt>
                <c:pt idx="377">
                  <c:v>44220</c:v>
                </c:pt>
                <c:pt idx="378">
                  <c:v>44221</c:v>
                </c:pt>
                <c:pt idx="379">
                  <c:v>44222</c:v>
                </c:pt>
                <c:pt idx="380">
                  <c:v>44223</c:v>
                </c:pt>
                <c:pt idx="381">
                  <c:v>44224</c:v>
                </c:pt>
                <c:pt idx="382">
                  <c:v>44225</c:v>
                </c:pt>
                <c:pt idx="383">
                  <c:v>44226</c:v>
                </c:pt>
                <c:pt idx="384">
                  <c:v>44227</c:v>
                </c:pt>
                <c:pt idx="385">
                  <c:v>44228</c:v>
                </c:pt>
                <c:pt idx="386">
                  <c:v>44229</c:v>
                </c:pt>
                <c:pt idx="387">
                  <c:v>44230</c:v>
                </c:pt>
                <c:pt idx="388">
                  <c:v>44231</c:v>
                </c:pt>
                <c:pt idx="389">
                  <c:v>44232</c:v>
                </c:pt>
                <c:pt idx="390">
                  <c:v>44233</c:v>
                </c:pt>
                <c:pt idx="391">
                  <c:v>44234</c:v>
                </c:pt>
                <c:pt idx="392">
                  <c:v>44235</c:v>
                </c:pt>
                <c:pt idx="393">
                  <c:v>44236</c:v>
                </c:pt>
                <c:pt idx="394">
                  <c:v>44237</c:v>
                </c:pt>
                <c:pt idx="395">
                  <c:v>44238</c:v>
                </c:pt>
                <c:pt idx="396">
                  <c:v>44239</c:v>
                </c:pt>
                <c:pt idx="397">
                  <c:v>44240</c:v>
                </c:pt>
                <c:pt idx="398">
                  <c:v>44241</c:v>
                </c:pt>
                <c:pt idx="399">
                  <c:v>44242</c:v>
                </c:pt>
                <c:pt idx="400">
                  <c:v>44243</c:v>
                </c:pt>
                <c:pt idx="401">
                  <c:v>44244</c:v>
                </c:pt>
                <c:pt idx="402">
                  <c:v>44245</c:v>
                </c:pt>
                <c:pt idx="403">
                  <c:v>44246</c:v>
                </c:pt>
                <c:pt idx="404">
                  <c:v>44247</c:v>
                </c:pt>
                <c:pt idx="405">
                  <c:v>44248</c:v>
                </c:pt>
                <c:pt idx="406">
                  <c:v>44249</c:v>
                </c:pt>
                <c:pt idx="407">
                  <c:v>44250</c:v>
                </c:pt>
                <c:pt idx="408">
                  <c:v>44251</c:v>
                </c:pt>
                <c:pt idx="409">
                  <c:v>44252</c:v>
                </c:pt>
                <c:pt idx="410">
                  <c:v>44253</c:v>
                </c:pt>
                <c:pt idx="411">
                  <c:v>44254</c:v>
                </c:pt>
                <c:pt idx="412">
                  <c:v>44255</c:v>
                </c:pt>
                <c:pt idx="413">
                  <c:v>44256</c:v>
                </c:pt>
                <c:pt idx="414">
                  <c:v>44257</c:v>
                </c:pt>
                <c:pt idx="415">
                  <c:v>44258</c:v>
                </c:pt>
                <c:pt idx="416">
                  <c:v>44259</c:v>
                </c:pt>
                <c:pt idx="417">
                  <c:v>44260</c:v>
                </c:pt>
                <c:pt idx="418">
                  <c:v>44261</c:v>
                </c:pt>
                <c:pt idx="419">
                  <c:v>44262</c:v>
                </c:pt>
                <c:pt idx="420">
                  <c:v>44263</c:v>
                </c:pt>
                <c:pt idx="421">
                  <c:v>44264</c:v>
                </c:pt>
                <c:pt idx="422">
                  <c:v>44265</c:v>
                </c:pt>
                <c:pt idx="423">
                  <c:v>44266</c:v>
                </c:pt>
                <c:pt idx="424">
                  <c:v>44267</c:v>
                </c:pt>
                <c:pt idx="425">
                  <c:v>44268</c:v>
                </c:pt>
                <c:pt idx="426">
                  <c:v>44269</c:v>
                </c:pt>
                <c:pt idx="427">
                  <c:v>44270</c:v>
                </c:pt>
                <c:pt idx="428">
                  <c:v>44271</c:v>
                </c:pt>
                <c:pt idx="429">
                  <c:v>44272</c:v>
                </c:pt>
                <c:pt idx="430">
                  <c:v>44273</c:v>
                </c:pt>
                <c:pt idx="431">
                  <c:v>44274</c:v>
                </c:pt>
                <c:pt idx="432">
                  <c:v>44275</c:v>
                </c:pt>
                <c:pt idx="433">
                  <c:v>44276</c:v>
                </c:pt>
                <c:pt idx="434">
                  <c:v>44277</c:v>
                </c:pt>
                <c:pt idx="435">
                  <c:v>44278</c:v>
                </c:pt>
                <c:pt idx="436">
                  <c:v>44279</c:v>
                </c:pt>
                <c:pt idx="437">
                  <c:v>44280</c:v>
                </c:pt>
                <c:pt idx="438">
                  <c:v>44281</c:v>
                </c:pt>
                <c:pt idx="439">
                  <c:v>44282</c:v>
                </c:pt>
                <c:pt idx="440">
                  <c:v>44283</c:v>
                </c:pt>
                <c:pt idx="441">
                  <c:v>44284</c:v>
                </c:pt>
                <c:pt idx="442">
                  <c:v>44285</c:v>
                </c:pt>
                <c:pt idx="443">
                  <c:v>44286</c:v>
                </c:pt>
                <c:pt idx="444">
                  <c:v>44287</c:v>
                </c:pt>
                <c:pt idx="445">
                  <c:v>44288</c:v>
                </c:pt>
                <c:pt idx="446">
                  <c:v>44289</c:v>
                </c:pt>
                <c:pt idx="447">
                  <c:v>44290</c:v>
                </c:pt>
                <c:pt idx="448">
                  <c:v>44291</c:v>
                </c:pt>
                <c:pt idx="449">
                  <c:v>44292</c:v>
                </c:pt>
                <c:pt idx="450">
                  <c:v>44293</c:v>
                </c:pt>
                <c:pt idx="451">
                  <c:v>44294</c:v>
                </c:pt>
                <c:pt idx="452">
                  <c:v>44295</c:v>
                </c:pt>
                <c:pt idx="453">
                  <c:v>44296</c:v>
                </c:pt>
                <c:pt idx="454">
                  <c:v>44297</c:v>
                </c:pt>
                <c:pt idx="455">
                  <c:v>44298</c:v>
                </c:pt>
                <c:pt idx="456">
                  <c:v>44299</c:v>
                </c:pt>
                <c:pt idx="457">
                  <c:v>44300</c:v>
                </c:pt>
                <c:pt idx="458">
                  <c:v>44301</c:v>
                </c:pt>
                <c:pt idx="459">
                  <c:v>44302</c:v>
                </c:pt>
                <c:pt idx="460">
                  <c:v>44303</c:v>
                </c:pt>
                <c:pt idx="461">
                  <c:v>44304</c:v>
                </c:pt>
                <c:pt idx="462">
                  <c:v>44305</c:v>
                </c:pt>
                <c:pt idx="463">
                  <c:v>44306</c:v>
                </c:pt>
                <c:pt idx="464">
                  <c:v>44307</c:v>
                </c:pt>
                <c:pt idx="465">
                  <c:v>44308</c:v>
                </c:pt>
                <c:pt idx="466">
                  <c:v>44309</c:v>
                </c:pt>
                <c:pt idx="467">
                  <c:v>44310</c:v>
                </c:pt>
                <c:pt idx="468">
                  <c:v>44311</c:v>
                </c:pt>
                <c:pt idx="469">
                  <c:v>44312</c:v>
                </c:pt>
                <c:pt idx="470">
                  <c:v>44313</c:v>
                </c:pt>
                <c:pt idx="471">
                  <c:v>44314</c:v>
                </c:pt>
                <c:pt idx="472">
                  <c:v>44315</c:v>
                </c:pt>
                <c:pt idx="473">
                  <c:v>44316</c:v>
                </c:pt>
                <c:pt idx="474">
                  <c:v>44317</c:v>
                </c:pt>
                <c:pt idx="475">
                  <c:v>44318</c:v>
                </c:pt>
                <c:pt idx="476">
                  <c:v>44319</c:v>
                </c:pt>
                <c:pt idx="477">
                  <c:v>44320</c:v>
                </c:pt>
                <c:pt idx="478">
                  <c:v>44321</c:v>
                </c:pt>
                <c:pt idx="479">
                  <c:v>44322</c:v>
                </c:pt>
                <c:pt idx="480">
                  <c:v>44323</c:v>
                </c:pt>
                <c:pt idx="481">
                  <c:v>44324</c:v>
                </c:pt>
                <c:pt idx="482">
                  <c:v>44325</c:v>
                </c:pt>
                <c:pt idx="483">
                  <c:v>44326</c:v>
                </c:pt>
                <c:pt idx="484">
                  <c:v>44327</c:v>
                </c:pt>
                <c:pt idx="485">
                  <c:v>44328</c:v>
                </c:pt>
                <c:pt idx="486">
                  <c:v>44329</c:v>
                </c:pt>
                <c:pt idx="487">
                  <c:v>44330</c:v>
                </c:pt>
                <c:pt idx="488">
                  <c:v>44331</c:v>
                </c:pt>
                <c:pt idx="489">
                  <c:v>44332</c:v>
                </c:pt>
                <c:pt idx="490">
                  <c:v>44333</c:v>
                </c:pt>
                <c:pt idx="491">
                  <c:v>44334</c:v>
                </c:pt>
                <c:pt idx="492">
                  <c:v>44335</c:v>
                </c:pt>
                <c:pt idx="493">
                  <c:v>44336</c:v>
                </c:pt>
                <c:pt idx="494">
                  <c:v>44337</c:v>
                </c:pt>
                <c:pt idx="495">
                  <c:v>44338</c:v>
                </c:pt>
                <c:pt idx="496">
                  <c:v>44339</c:v>
                </c:pt>
                <c:pt idx="497">
                  <c:v>44340</c:v>
                </c:pt>
                <c:pt idx="498">
                  <c:v>44341</c:v>
                </c:pt>
                <c:pt idx="499">
                  <c:v>44342</c:v>
                </c:pt>
                <c:pt idx="500">
                  <c:v>44343</c:v>
                </c:pt>
                <c:pt idx="501">
                  <c:v>44344</c:v>
                </c:pt>
                <c:pt idx="502">
                  <c:v>44345</c:v>
                </c:pt>
                <c:pt idx="503">
                  <c:v>44346</c:v>
                </c:pt>
                <c:pt idx="504">
                  <c:v>44347</c:v>
                </c:pt>
                <c:pt idx="505">
                  <c:v>44348</c:v>
                </c:pt>
                <c:pt idx="506">
                  <c:v>44349</c:v>
                </c:pt>
                <c:pt idx="507">
                  <c:v>44350</c:v>
                </c:pt>
                <c:pt idx="508">
                  <c:v>44351</c:v>
                </c:pt>
                <c:pt idx="509">
                  <c:v>44352</c:v>
                </c:pt>
                <c:pt idx="510">
                  <c:v>44353</c:v>
                </c:pt>
                <c:pt idx="511">
                  <c:v>44354</c:v>
                </c:pt>
                <c:pt idx="512">
                  <c:v>44355</c:v>
                </c:pt>
                <c:pt idx="513">
                  <c:v>44356</c:v>
                </c:pt>
                <c:pt idx="514">
                  <c:v>44357</c:v>
                </c:pt>
                <c:pt idx="515">
                  <c:v>44358</c:v>
                </c:pt>
                <c:pt idx="516">
                  <c:v>44359</c:v>
                </c:pt>
                <c:pt idx="517">
                  <c:v>44360</c:v>
                </c:pt>
                <c:pt idx="518">
                  <c:v>44361</c:v>
                </c:pt>
                <c:pt idx="519">
                  <c:v>44362</c:v>
                </c:pt>
                <c:pt idx="520">
                  <c:v>44363</c:v>
                </c:pt>
                <c:pt idx="521">
                  <c:v>44364</c:v>
                </c:pt>
                <c:pt idx="522">
                  <c:v>44365</c:v>
                </c:pt>
                <c:pt idx="523">
                  <c:v>44366</c:v>
                </c:pt>
                <c:pt idx="524">
                  <c:v>44367</c:v>
                </c:pt>
                <c:pt idx="525">
                  <c:v>44368</c:v>
                </c:pt>
                <c:pt idx="526">
                  <c:v>44369</c:v>
                </c:pt>
                <c:pt idx="527">
                  <c:v>44370</c:v>
                </c:pt>
                <c:pt idx="528">
                  <c:v>44371</c:v>
                </c:pt>
                <c:pt idx="529">
                  <c:v>44372</c:v>
                </c:pt>
                <c:pt idx="530">
                  <c:v>44373</c:v>
                </c:pt>
                <c:pt idx="531">
                  <c:v>44374</c:v>
                </c:pt>
                <c:pt idx="532">
                  <c:v>44375</c:v>
                </c:pt>
                <c:pt idx="533">
                  <c:v>44376</c:v>
                </c:pt>
                <c:pt idx="534">
                  <c:v>44377</c:v>
                </c:pt>
                <c:pt idx="535">
                  <c:v>44378</c:v>
                </c:pt>
                <c:pt idx="536">
                  <c:v>44379</c:v>
                </c:pt>
                <c:pt idx="537">
                  <c:v>44380</c:v>
                </c:pt>
                <c:pt idx="538">
                  <c:v>44381</c:v>
                </c:pt>
                <c:pt idx="539">
                  <c:v>44382</c:v>
                </c:pt>
                <c:pt idx="540">
                  <c:v>44383</c:v>
                </c:pt>
                <c:pt idx="541">
                  <c:v>44384</c:v>
                </c:pt>
                <c:pt idx="542">
                  <c:v>44385</c:v>
                </c:pt>
                <c:pt idx="543">
                  <c:v>44386</c:v>
                </c:pt>
                <c:pt idx="544">
                  <c:v>44387</c:v>
                </c:pt>
                <c:pt idx="545">
                  <c:v>44388</c:v>
                </c:pt>
                <c:pt idx="546">
                  <c:v>44389</c:v>
                </c:pt>
                <c:pt idx="547">
                  <c:v>44390</c:v>
                </c:pt>
                <c:pt idx="548">
                  <c:v>44391</c:v>
                </c:pt>
                <c:pt idx="549">
                  <c:v>44392</c:v>
                </c:pt>
                <c:pt idx="550">
                  <c:v>44393</c:v>
                </c:pt>
                <c:pt idx="551">
                  <c:v>44394</c:v>
                </c:pt>
                <c:pt idx="552">
                  <c:v>44395</c:v>
                </c:pt>
                <c:pt idx="553">
                  <c:v>44396</c:v>
                </c:pt>
                <c:pt idx="554">
                  <c:v>44397</c:v>
                </c:pt>
                <c:pt idx="555">
                  <c:v>44398</c:v>
                </c:pt>
                <c:pt idx="556">
                  <c:v>44399</c:v>
                </c:pt>
                <c:pt idx="557">
                  <c:v>44400</c:v>
                </c:pt>
                <c:pt idx="558">
                  <c:v>44401</c:v>
                </c:pt>
                <c:pt idx="559">
                  <c:v>44402</c:v>
                </c:pt>
                <c:pt idx="560">
                  <c:v>44403</c:v>
                </c:pt>
                <c:pt idx="561">
                  <c:v>44404</c:v>
                </c:pt>
                <c:pt idx="562">
                  <c:v>44405</c:v>
                </c:pt>
                <c:pt idx="563">
                  <c:v>44406</c:v>
                </c:pt>
                <c:pt idx="564">
                  <c:v>44407</c:v>
                </c:pt>
                <c:pt idx="565">
                  <c:v>44408</c:v>
                </c:pt>
                <c:pt idx="566">
                  <c:v>44409</c:v>
                </c:pt>
                <c:pt idx="567">
                  <c:v>44410</c:v>
                </c:pt>
                <c:pt idx="568">
                  <c:v>44411</c:v>
                </c:pt>
                <c:pt idx="569">
                  <c:v>44412</c:v>
                </c:pt>
                <c:pt idx="570">
                  <c:v>44413</c:v>
                </c:pt>
                <c:pt idx="571">
                  <c:v>44414</c:v>
                </c:pt>
                <c:pt idx="572">
                  <c:v>44415</c:v>
                </c:pt>
                <c:pt idx="573">
                  <c:v>44416</c:v>
                </c:pt>
                <c:pt idx="574">
                  <c:v>44417</c:v>
                </c:pt>
                <c:pt idx="575">
                  <c:v>44418</c:v>
                </c:pt>
                <c:pt idx="576">
                  <c:v>44419</c:v>
                </c:pt>
                <c:pt idx="577">
                  <c:v>44420</c:v>
                </c:pt>
                <c:pt idx="578">
                  <c:v>44421</c:v>
                </c:pt>
                <c:pt idx="579">
                  <c:v>44422</c:v>
                </c:pt>
                <c:pt idx="580">
                  <c:v>44423</c:v>
                </c:pt>
                <c:pt idx="581">
                  <c:v>44424</c:v>
                </c:pt>
                <c:pt idx="582">
                  <c:v>44425</c:v>
                </c:pt>
                <c:pt idx="583">
                  <c:v>44426</c:v>
                </c:pt>
                <c:pt idx="584">
                  <c:v>44427</c:v>
                </c:pt>
                <c:pt idx="585">
                  <c:v>44428</c:v>
                </c:pt>
                <c:pt idx="586">
                  <c:v>44429</c:v>
                </c:pt>
                <c:pt idx="587">
                  <c:v>44430</c:v>
                </c:pt>
                <c:pt idx="588">
                  <c:v>44431</c:v>
                </c:pt>
                <c:pt idx="589">
                  <c:v>44432</c:v>
                </c:pt>
                <c:pt idx="590">
                  <c:v>44433</c:v>
                </c:pt>
                <c:pt idx="591">
                  <c:v>44434</c:v>
                </c:pt>
                <c:pt idx="592">
                  <c:v>44435</c:v>
                </c:pt>
                <c:pt idx="593">
                  <c:v>44436</c:v>
                </c:pt>
                <c:pt idx="594">
                  <c:v>44437</c:v>
                </c:pt>
                <c:pt idx="595">
                  <c:v>44438</c:v>
                </c:pt>
                <c:pt idx="596">
                  <c:v>44439</c:v>
                </c:pt>
                <c:pt idx="597">
                  <c:v>44440</c:v>
                </c:pt>
                <c:pt idx="598">
                  <c:v>44441</c:v>
                </c:pt>
                <c:pt idx="599">
                  <c:v>44442</c:v>
                </c:pt>
                <c:pt idx="600">
                  <c:v>44443</c:v>
                </c:pt>
                <c:pt idx="601">
                  <c:v>44444</c:v>
                </c:pt>
                <c:pt idx="602">
                  <c:v>44445</c:v>
                </c:pt>
                <c:pt idx="603">
                  <c:v>44446</c:v>
                </c:pt>
                <c:pt idx="604">
                  <c:v>44447</c:v>
                </c:pt>
                <c:pt idx="605">
                  <c:v>44448</c:v>
                </c:pt>
                <c:pt idx="606">
                  <c:v>44449</c:v>
                </c:pt>
                <c:pt idx="607">
                  <c:v>44450</c:v>
                </c:pt>
                <c:pt idx="608">
                  <c:v>44451</c:v>
                </c:pt>
                <c:pt idx="609">
                  <c:v>44452</c:v>
                </c:pt>
                <c:pt idx="610">
                  <c:v>44453</c:v>
                </c:pt>
                <c:pt idx="611">
                  <c:v>44454</c:v>
                </c:pt>
                <c:pt idx="612">
                  <c:v>44455</c:v>
                </c:pt>
                <c:pt idx="613">
                  <c:v>44456</c:v>
                </c:pt>
                <c:pt idx="614">
                  <c:v>44457</c:v>
                </c:pt>
                <c:pt idx="615">
                  <c:v>44458</c:v>
                </c:pt>
                <c:pt idx="616">
                  <c:v>44459</c:v>
                </c:pt>
                <c:pt idx="617">
                  <c:v>44460</c:v>
                </c:pt>
                <c:pt idx="618">
                  <c:v>44461</c:v>
                </c:pt>
                <c:pt idx="619">
                  <c:v>44462</c:v>
                </c:pt>
                <c:pt idx="620">
                  <c:v>44463</c:v>
                </c:pt>
                <c:pt idx="621">
                  <c:v>44464</c:v>
                </c:pt>
                <c:pt idx="622">
                  <c:v>44465</c:v>
                </c:pt>
                <c:pt idx="623">
                  <c:v>44466</c:v>
                </c:pt>
                <c:pt idx="624">
                  <c:v>44467</c:v>
                </c:pt>
                <c:pt idx="625">
                  <c:v>44468</c:v>
                </c:pt>
                <c:pt idx="626">
                  <c:v>44469</c:v>
                </c:pt>
                <c:pt idx="627">
                  <c:v>44470</c:v>
                </c:pt>
                <c:pt idx="628">
                  <c:v>44471</c:v>
                </c:pt>
                <c:pt idx="629">
                  <c:v>44472</c:v>
                </c:pt>
                <c:pt idx="630">
                  <c:v>44473</c:v>
                </c:pt>
                <c:pt idx="631">
                  <c:v>44474</c:v>
                </c:pt>
                <c:pt idx="632">
                  <c:v>44475</c:v>
                </c:pt>
                <c:pt idx="633">
                  <c:v>44476</c:v>
                </c:pt>
                <c:pt idx="634">
                  <c:v>44477</c:v>
                </c:pt>
                <c:pt idx="635">
                  <c:v>44478</c:v>
                </c:pt>
                <c:pt idx="636">
                  <c:v>44479</c:v>
                </c:pt>
                <c:pt idx="637">
                  <c:v>44480</c:v>
                </c:pt>
                <c:pt idx="638">
                  <c:v>44481</c:v>
                </c:pt>
                <c:pt idx="639">
                  <c:v>44482</c:v>
                </c:pt>
                <c:pt idx="640">
                  <c:v>44483</c:v>
                </c:pt>
                <c:pt idx="641">
                  <c:v>44484</c:v>
                </c:pt>
                <c:pt idx="642">
                  <c:v>44485</c:v>
                </c:pt>
                <c:pt idx="643">
                  <c:v>44486</c:v>
                </c:pt>
                <c:pt idx="644">
                  <c:v>44487</c:v>
                </c:pt>
                <c:pt idx="645">
                  <c:v>44488</c:v>
                </c:pt>
                <c:pt idx="646">
                  <c:v>44489</c:v>
                </c:pt>
                <c:pt idx="647">
                  <c:v>44490</c:v>
                </c:pt>
                <c:pt idx="648">
                  <c:v>44491</c:v>
                </c:pt>
                <c:pt idx="649">
                  <c:v>44492</c:v>
                </c:pt>
                <c:pt idx="650">
                  <c:v>44493</c:v>
                </c:pt>
                <c:pt idx="651">
                  <c:v>44494</c:v>
                </c:pt>
                <c:pt idx="652">
                  <c:v>44495</c:v>
                </c:pt>
                <c:pt idx="653">
                  <c:v>44496</c:v>
                </c:pt>
                <c:pt idx="654">
                  <c:v>44497</c:v>
                </c:pt>
                <c:pt idx="655">
                  <c:v>44498</c:v>
                </c:pt>
                <c:pt idx="656">
                  <c:v>44499</c:v>
                </c:pt>
                <c:pt idx="657">
                  <c:v>44500</c:v>
                </c:pt>
                <c:pt idx="658">
                  <c:v>44501</c:v>
                </c:pt>
                <c:pt idx="659">
                  <c:v>44502</c:v>
                </c:pt>
                <c:pt idx="660">
                  <c:v>44503</c:v>
                </c:pt>
                <c:pt idx="661">
                  <c:v>44504</c:v>
                </c:pt>
                <c:pt idx="662">
                  <c:v>44505</c:v>
                </c:pt>
                <c:pt idx="663">
                  <c:v>44506</c:v>
                </c:pt>
                <c:pt idx="664">
                  <c:v>44507</c:v>
                </c:pt>
                <c:pt idx="665">
                  <c:v>44514</c:v>
                </c:pt>
              </c:numCache>
            </c:numRef>
          </c:cat>
          <c:val>
            <c:numRef>
              <c:f>Sheet1!$I$2:$I$667</c:f>
              <c:numCache>
                <c:formatCode>General</c:formatCode>
                <c:ptCount val="666"/>
                <c:pt idx="0">
                  <c:v>-3.8600000000000001E-3</c:v>
                </c:pt>
                <c:pt idx="1">
                  <c:v>-1.5399999999999999E-3</c:v>
                </c:pt>
                <c:pt idx="2">
                  <c:v>-5.5699999999999999E-4</c:v>
                </c:pt>
                <c:pt idx="3">
                  <c:v>3.3600000000000001E-3</c:v>
                </c:pt>
                <c:pt idx="4">
                  <c:v>-4.4600000000000004E-3</c:v>
                </c:pt>
                <c:pt idx="5">
                  <c:v>-6.9100000000000003E-3</c:v>
                </c:pt>
                <c:pt idx="6">
                  <c:v>3.9500000000000004E-3</c:v>
                </c:pt>
                <c:pt idx="7">
                  <c:v>9.2499999999999995E-3</c:v>
                </c:pt>
                <c:pt idx="8">
                  <c:v>5.5099999999999995E-4</c:v>
                </c:pt>
                <c:pt idx="9">
                  <c:v>-1.18E-2</c:v>
                </c:pt>
                <c:pt idx="10">
                  <c:v>-1.18E-2</c:v>
                </c:pt>
                <c:pt idx="11">
                  <c:v>5.9699999999999996E-3</c:v>
                </c:pt>
                <c:pt idx="12">
                  <c:v>1.66E-2</c:v>
                </c:pt>
                <c:pt idx="13">
                  <c:v>-4.4900000000000002E-4</c:v>
                </c:pt>
                <c:pt idx="14">
                  <c:v>-7.3800000000000003E-3</c:v>
                </c:pt>
                <c:pt idx="15">
                  <c:v>-5.45E-3</c:v>
                </c:pt>
                <c:pt idx="16">
                  <c:v>1.84E-2</c:v>
                </c:pt>
                <c:pt idx="17">
                  <c:v>2.4199999999999999E-2</c:v>
                </c:pt>
                <c:pt idx="18">
                  <c:v>2.0500000000000001E-2</c:v>
                </c:pt>
                <c:pt idx="19">
                  <c:v>1.34E-2</c:v>
                </c:pt>
                <c:pt idx="20">
                  <c:v>3.0200000000000001E-3</c:v>
                </c:pt>
                <c:pt idx="21">
                  <c:v>5.4200000000000003E-3</c:v>
                </c:pt>
                <c:pt idx="22">
                  <c:v>4.5799999999999999E-3</c:v>
                </c:pt>
                <c:pt idx="23">
                  <c:v>-6.8100000000000001E-3</c:v>
                </c:pt>
                <c:pt idx="24">
                  <c:v>-2.3099999999999999E-2</c:v>
                </c:pt>
                <c:pt idx="25">
                  <c:v>-3.5400000000000001E-2</c:v>
                </c:pt>
                <c:pt idx="26">
                  <c:v>-2.7699999999999999E-2</c:v>
                </c:pt>
                <c:pt idx="27">
                  <c:v>-0.02</c:v>
                </c:pt>
                <c:pt idx="28">
                  <c:v>-2.7699999999999999E-2</c:v>
                </c:pt>
                <c:pt idx="29">
                  <c:v>-3.32E-2</c:v>
                </c:pt>
                <c:pt idx="30">
                  <c:v>-2.86E-2</c:v>
                </c:pt>
                <c:pt idx="31">
                  <c:v>-2.4E-2</c:v>
                </c:pt>
                <c:pt idx="32">
                  <c:v>-0.03</c:v>
                </c:pt>
                <c:pt idx="33">
                  <c:v>-2.9600000000000001E-2</c:v>
                </c:pt>
                <c:pt idx="34">
                  <c:v>-1.61E-2</c:v>
                </c:pt>
                <c:pt idx="35">
                  <c:v>-2.06E-2</c:v>
                </c:pt>
                <c:pt idx="36">
                  <c:v>-2.3900000000000001E-2</c:v>
                </c:pt>
                <c:pt idx="37">
                  <c:v>-3.09E-2</c:v>
                </c:pt>
                <c:pt idx="38">
                  <c:v>-2.0899999999999998E-2</c:v>
                </c:pt>
                <c:pt idx="39">
                  <c:v>-8.3699999999999996E-4</c:v>
                </c:pt>
                <c:pt idx="40">
                  <c:v>-7.5300000000000002E-3</c:v>
                </c:pt>
                <c:pt idx="41">
                  <c:v>-1.5900000000000001E-2</c:v>
                </c:pt>
                <c:pt idx="42">
                  <c:v>-1.04E-2</c:v>
                </c:pt>
                <c:pt idx="43">
                  <c:v>-2.23E-2</c:v>
                </c:pt>
                <c:pt idx="44">
                  <c:v>-1.09E-2</c:v>
                </c:pt>
                <c:pt idx="45">
                  <c:v>-2.01E-2</c:v>
                </c:pt>
                <c:pt idx="46">
                  <c:v>-3.1600000000000003E-2</c:v>
                </c:pt>
                <c:pt idx="47">
                  <c:v>-3.4700000000000002E-2</c:v>
                </c:pt>
                <c:pt idx="48">
                  <c:v>-3.2800000000000003E-2</c:v>
                </c:pt>
                <c:pt idx="49">
                  <c:v>-3.3500000000000002E-2</c:v>
                </c:pt>
                <c:pt idx="50">
                  <c:v>-3.73E-2</c:v>
                </c:pt>
                <c:pt idx="51">
                  <c:v>-4.3400000000000001E-2</c:v>
                </c:pt>
                <c:pt idx="52">
                  <c:v>-5.0200000000000002E-2</c:v>
                </c:pt>
                <c:pt idx="53">
                  <c:v>-5.4600000000000003E-2</c:v>
                </c:pt>
                <c:pt idx="54">
                  <c:v>-5.74E-2</c:v>
                </c:pt>
                <c:pt idx="55">
                  <c:v>-6.3299999999999995E-2</c:v>
                </c:pt>
                <c:pt idx="56">
                  <c:v>-6.3299999999999995E-2</c:v>
                </c:pt>
                <c:pt idx="57">
                  <c:v>-6.6100000000000006E-2</c:v>
                </c:pt>
                <c:pt idx="58">
                  <c:v>-7.3599999999999999E-2</c:v>
                </c:pt>
                <c:pt idx="59">
                  <c:v>-8.4699999999999998E-2</c:v>
                </c:pt>
                <c:pt idx="60">
                  <c:v>-0.105</c:v>
                </c:pt>
                <c:pt idx="61">
                  <c:v>-0.14499999999999999</c:v>
                </c:pt>
                <c:pt idx="62">
                  <c:v>-0.187</c:v>
                </c:pt>
                <c:pt idx="63">
                  <c:v>-0.219</c:v>
                </c:pt>
                <c:pt idx="64">
                  <c:v>-0.25800000000000001</c:v>
                </c:pt>
                <c:pt idx="65">
                  <c:v>-0.308</c:v>
                </c:pt>
                <c:pt idx="66">
                  <c:v>-0.36199999999999999</c:v>
                </c:pt>
                <c:pt idx="67">
                  <c:v>-0.42399999999999999</c:v>
                </c:pt>
                <c:pt idx="68">
                  <c:v>-0.495</c:v>
                </c:pt>
                <c:pt idx="69">
                  <c:v>-0.55500000000000005</c:v>
                </c:pt>
                <c:pt idx="70">
                  <c:v>-0.59099999999999997</c:v>
                </c:pt>
                <c:pt idx="71">
                  <c:v>-0.60699999999999998</c:v>
                </c:pt>
                <c:pt idx="72">
                  <c:v>-0.61899999999999999</c:v>
                </c:pt>
                <c:pt idx="73">
                  <c:v>-0.63400000000000001</c:v>
                </c:pt>
                <c:pt idx="74">
                  <c:v>-0.64500000000000002</c:v>
                </c:pt>
                <c:pt idx="75">
                  <c:v>-0.65600000000000003</c:v>
                </c:pt>
                <c:pt idx="76">
                  <c:v>-0.66500000000000004</c:v>
                </c:pt>
                <c:pt idx="77">
                  <c:v>-0.66600000000000004</c:v>
                </c:pt>
                <c:pt idx="78">
                  <c:v>-0.66500000000000004</c:v>
                </c:pt>
                <c:pt idx="79">
                  <c:v>-0.66300000000000003</c:v>
                </c:pt>
                <c:pt idx="80">
                  <c:v>-0.66300000000000003</c:v>
                </c:pt>
                <c:pt idx="81">
                  <c:v>-0.66100000000000003</c:v>
                </c:pt>
                <c:pt idx="82">
                  <c:v>-0.65700000000000003</c:v>
                </c:pt>
                <c:pt idx="83">
                  <c:v>-0.65800000000000003</c:v>
                </c:pt>
                <c:pt idx="84">
                  <c:v>-0.65800000000000003</c:v>
                </c:pt>
                <c:pt idx="85">
                  <c:v>-0.65800000000000003</c:v>
                </c:pt>
                <c:pt idx="86">
                  <c:v>-0.65300000000000002</c:v>
                </c:pt>
                <c:pt idx="87">
                  <c:v>-0.64600000000000002</c:v>
                </c:pt>
                <c:pt idx="88">
                  <c:v>-0.64200000000000002</c:v>
                </c:pt>
                <c:pt idx="89">
                  <c:v>-0.63800000000000001</c:v>
                </c:pt>
                <c:pt idx="90">
                  <c:v>-0.64600000000000002</c:v>
                </c:pt>
                <c:pt idx="91">
                  <c:v>-0.64900000000000002</c:v>
                </c:pt>
                <c:pt idx="92">
                  <c:v>-0.63</c:v>
                </c:pt>
                <c:pt idx="93">
                  <c:v>-0.62</c:v>
                </c:pt>
                <c:pt idx="94">
                  <c:v>-0.61699999999999999</c:v>
                </c:pt>
                <c:pt idx="95">
                  <c:v>-0.61499999999999999</c:v>
                </c:pt>
                <c:pt idx="96">
                  <c:v>-0.61399999999999999</c:v>
                </c:pt>
                <c:pt idx="97">
                  <c:v>-0.59599999999999997</c:v>
                </c:pt>
                <c:pt idx="98">
                  <c:v>-0.57999999999999996</c:v>
                </c:pt>
                <c:pt idx="99">
                  <c:v>-0.58299999999999996</c:v>
                </c:pt>
                <c:pt idx="100">
                  <c:v>-0.58799999999999997</c:v>
                </c:pt>
                <c:pt idx="101">
                  <c:v>-0.59299999999999997</c:v>
                </c:pt>
                <c:pt idx="102">
                  <c:v>-0.59399999999999997</c:v>
                </c:pt>
                <c:pt idx="103">
                  <c:v>-0.58599999999999997</c:v>
                </c:pt>
                <c:pt idx="104">
                  <c:v>-0.58399999999999996</c:v>
                </c:pt>
                <c:pt idx="105">
                  <c:v>-0.58699999999999997</c:v>
                </c:pt>
                <c:pt idx="106">
                  <c:v>-0.59699999999999998</c:v>
                </c:pt>
                <c:pt idx="107">
                  <c:v>-0.59299999999999997</c:v>
                </c:pt>
                <c:pt idx="108">
                  <c:v>-0.58099999999999996</c:v>
                </c:pt>
                <c:pt idx="109">
                  <c:v>-0.56799999999999995</c:v>
                </c:pt>
                <c:pt idx="110">
                  <c:v>-0.56000000000000005</c:v>
                </c:pt>
                <c:pt idx="111">
                  <c:v>-0.55200000000000005</c:v>
                </c:pt>
                <c:pt idx="112">
                  <c:v>-0.54600000000000004</c:v>
                </c:pt>
                <c:pt idx="113">
                  <c:v>-0.53900000000000003</c:v>
                </c:pt>
                <c:pt idx="114">
                  <c:v>-0.54</c:v>
                </c:pt>
                <c:pt idx="115">
                  <c:v>-0.54300000000000004</c:v>
                </c:pt>
                <c:pt idx="116">
                  <c:v>-0.54100000000000004</c:v>
                </c:pt>
                <c:pt idx="117">
                  <c:v>-0.53400000000000003</c:v>
                </c:pt>
                <c:pt idx="118">
                  <c:v>-0.51300000000000001</c:v>
                </c:pt>
                <c:pt idx="119">
                  <c:v>-0.50700000000000001</c:v>
                </c:pt>
                <c:pt idx="120">
                  <c:v>-0.52700000000000002</c:v>
                </c:pt>
                <c:pt idx="121">
                  <c:v>-0.52100000000000002</c:v>
                </c:pt>
                <c:pt idx="122">
                  <c:v>-0.505</c:v>
                </c:pt>
                <c:pt idx="123">
                  <c:v>-0.495</c:v>
                </c:pt>
                <c:pt idx="124">
                  <c:v>-0.48399999999999999</c:v>
                </c:pt>
                <c:pt idx="125">
                  <c:v>-0.48899999999999999</c:v>
                </c:pt>
                <c:pt idx="126">
                  <c:v>-0.48599999999999999</c:v>
                </c:pt>
                <c:pt idx="127">
                  <c:v>-0.45900000000000002</c:v>
                </c:pt>
                <c:pt idx="128">
                  <c:v>-0.45300000000000001</c:v>
                </c:pt>
                <c:pt idx="129">
                  <c:v>-0.45100000000000001</c:v>
                </c:pt>
                <c:pt idx="130">
                  <c:v>-0.45</c:v>
                </c:pt>
                <c:pt idx="131">
                  <c:v>-0.45500000000000002</c:v>
                </c:pt>
                <c:pt idx="132">
                  <c:v>-0.45300000000000001</c:v>
                </c:pt>
                <c:pt idx="133">
                  <c:v>-0.44800000000000001</c:v>
                </c:pt>
                <c:pt idx="134">
                  <c:v>-0.44400000000000001</c:v>
                </c:pt>
                <c:pt idx="135">
                  <c:v>-0.44700000000000001</c:v>
                </c:pt>
                <c:pt idx="136">
                  <c:v>-0.44900000000000001</c:v>
                </c:pt>
                <c:pt idx="137">
                  <c:v>-0.442</c:v>
                </c:pt>
                <c:pt idx="138">
                  <c:v>-0.42799999999999999</c:v>
                </c:pt>
                <c:pt idx="139">
                  <c:v>-0.41699999999999998</c:v>
                </c:pt>
                <c:pt idx="140">
                  <c:v>-0.40799999999999997</c:v>
                </c:pt>
                <c:pt idx="141">
                  <c:v>-0.40300000000000002</c:v>
                </c:pt>
                <c:pt idx="142">
                  <c:v>-0.40100000000000002</c:v>
                </c:pt>
                <c:pt idx="143">
                  <c:v>-0.39200000000000002</c:v>
                </c:pt>
                <c:pt idx="144">
                  <c:v>-0.39500000000000002</c:v>
                </c:pt>
                <c:pt idx="145">
                  <c:v>-0.39500000000000002</c:v>
                </c:pt>
                <c:pt idx="146">
                  <c:v>-0.39200000000000002</c:v>
                </c:pt>
                <c:pt idx="147">
                  <c:v>-0.38900000000000001</c:v>
                </c:pt>
                <c:pt idx="148">
                  <c:v>-0.38900000000000001</c:v>
                </c:pt>
                <c:pt idx="149">
                  <c:v>-0.38300000000000001</c:v>
                </c:pt>
                <c:pt idx="150">
                  <c:v>-0.38</c:v>
                </c:pt>
                <c:pt idx="151">
                  <c:v>-0.374</c:v>
                </c:pt>
                <c:pt idx="152">
                  <c:v>-0.371</c:v>
                </c:pt>
                <c:pt idx="153">
                  <c:v>-0.36299999999999999</c:v>
                </c:pt>
                <c:pt idx="154">
                  <c:v>-0.35799999999999998</c:v>
                </c:pt>
                <c:pt idx="155">
                  <c:v>-0.36399999999999999</c:v>
                </c:pt>
                <c:pt idx="156">
                  <c:v>-0.36099999999999999</c:v>
                </c:pt>
                <c:pt idx="157">
                  <c:v>-0.35299999999999998</c:v>
                </c:pt>
                <c:pt idx="158">
                  <c:v>-0.34499999999999997</c:v>
                </c:pt>
                <c:pt idx="159">
                  <c:v>-0.33700000000000002</c:v>
                </c:pt>
                <c:pt idx="160">
                  <c:v>-0.32300000000000001</c:v>
                </c:pt>
                <c:pt idx="161">
                  <c:v>-0.32200000000000001</c:v>
                </c:pt>
                <c:pt idx="162">
                  <c:v>-0.317</c:v>
                </c:pt>
                <c:pt idx="163">
                  <c:v>-0.32200000000000001</c:v>
                </c:pt>
                <c:pt idx="164">
                  <c:v>-0.32700000000000001</c:v>
                </c:pt>
                <c:pt idx="165">
                  <c:v>-0.33200000000000002</c:v>
                </c:pt>
                <c:pt idx="166">
                  <c:v>-0.33600000000000002</c:v>
                </c:pt>
                <c:pt idx="167">
                  <c:v>-0.34399999999999997</c:v>
                </c:pt>
                <c:pt idx="168">
                  <c:v>-0.34300000000000003</c:v>
                </c:pt>
                <c:pt idx="169">
                  <c:v>-0.34200000000000003</c:v>
                </c:pt>
                <c:pt idx="170">
                  <c:v>-0.34200000000000003</c:v>
                </c:pt>
                <c:pt idx="171">
                  <c:v>-0.34100000000000003</c:v>
                </c:pt>
                <c:pt idx="172">
                  <c:v>-0.35699999999999998</c:v>
                </c:pt>
                <c:pt idx="173">
                  <c:v>-0.372</c:v>
                </c:pt>
                <c:pt idx="174">
                  <c:v>-0.35299999999999998</c:v>
                </c:pt>
                <c:pt idx="175">
                  <c:v>-0.34399999999999997</c:v>
                </c:pt>
                <c:pt idx="176">
                  <c:v>-0.34200000000000003</c:v>
                </c:pt>
                <c:pt idx="177">
                  <c:v>-0.34200000000000003</c:v>
                </c:pt>
                <c:pt idx="178">
                  <c:v>-0.34100000000000003</c:v>
                </c:pt>
                <c:pt idx="179">
                  <c:v>-0.33400000000000002</c:v>
                </c:pt>
                <c:pt idx="180">
                  <c:v>-0.33</c:v>
                </c:pt>
                <c:pt idx="181">
                  <c:v>-0.32700000000000001</c:v>
                </c:pt>
                <c:pt idx="182">
                  <c:v>-0.33400000000000002</c:v>
                </c:pt>
                <c:pt idx="183">
                  <c:v>-0.33500000000000002</c:v>
                </c:pt>
                <c:pt idx="184">
                  <c:v>-0.33200000000000002</c:v>
                </c:pt>
                <c:pt idx="185">
                  <c:v>-0.33300000000000002</c:v>
                </c:pt>
                <c:pt idx="186">
                  <c:v>-0.33300000000000002</c:v>
                </c:pt>
                <c:pt idx="187">
                  <c:v>-0.33100000000000002</c:v>
                </c:pt>
                <c:pt idx="188">
                  <c:v>-0.32900000000000001</c:v>
                </c:pt>
                <c:pt idx="189">
                  <c:v>-0.33</c:v>
                </c:pt>
                <c:pt idx="190">
                  <c:v>-0.32900000000000001</c:v>
                </c:pt>
                <c:pt idx="191">
                  <c:v>-0.32700000000000001</c:v>
                </c:pt>
                <c:pt idx="192">
                  <c:v>-0.32600000000000001</c:v>
                </c:pt>
                <c:pt idx="193">
                  <c:v>-0.32300000000000001</c:v>
                </c:pt>
                <c:pt idx="194">
                  <c:v>-0.32200000000000001</c:v>
                </c:pt>
                <c:pt idx="195">
                  <c:v>-0.32100000000000001</c:v>
                </c:pt>
                <c:pt idx="196">
                  <c:v>-0.318</c:v>
                </c:pt>
                <c:pt idx="197">
                  <c:v>-0.316</c:v>
                </c:pt>
                <c:pt idx="198">
                  <c:v>-0.314</c:v>
                </c:pt>
                <c:pt idx="199">
                  <c:v>-0.311</c:v>
                </c:pt>
                <c:pt idx="200">
                  <c:v>-0.30599999999999999</c:v>
                </c:pt>
                <c:pt idx="201">
                  <c:v>-0.30199999999999999</c:v>
                </c:pt>
                <c:pt idx="202">
                  <c:v>-0.29899999999999999</c:v>
                </c:pt>
                <c:pt idx="203">
                  <c:v>-0.29699999999999999</c:v>
                </c:pt>
                <c:pt idx="204">
                  <c:v>-0.29599999999999999</c:v>
                </c:pt>
                <c:pt idx="205">
                  <c:v>-0.29599999999999999</c:v>
                </c:pt>
                <c:pt idx="206">
                  <c:v>-0.29299999999999998</c:v>
                </c:pt>
                <c:pt idx="207">
                  <c:v>-0.29499999999999998</c:v>
                </c:pt>
                <c:pt idx="208">
                  <c:v>-0.29099999999999998</c:v>
                </c:pt>
                <c:pt idx="209">
                  <c:v>-0.28499999999999998</c:v>
                </c:pt>
                <c:pt idx="210">
                  <c:v>-0.28399999999999997</c:v>
                </c:pt>
                <c:pt idx="211">
                  <c:v>-0.28100000000000003</c:v>
                </c:pt>
                <c:pt idx="212">
                  <c:v>-0.27700000000000002</c:v>
                </c:pt>
                <c:pt idx="213">
                  <c:v>-0.27500000000000002</c:v>
                </c:pt>
                <c:pt idx="214">
                  <c:v>-0.26700000000000002</c:v>
                </c:pt>
                <c:pt idx="215">
                  <c:v>-0.26500000000000001</c:v>
                </c:pt>
                <c:pt idx="216">
                  <c:v>-0.26400000000000001</c:v>
                </c:pt>
                <c:pt idx="217">
                  <c:v>-0.26400000000000001</c:v>
                </c:pt>
                <c:pt idx="218">
                  <c:v>-0.26200000000000001</c:v>
                </c:pt>
                <c:pt idx="219">
                  <c:v>-0.25900000000000001</c:v>
                </c:pt>
                <c:pt idx="220">
                  <c:v>-0.25700000000000001</c:v>
                </c:pt>
                <c:pt idx="221">
                  <c:v>-0.254</c:v>
                </c:pt>
                <c:pt idx="222">
                  <c:v>-0.248</c:v>
                </c:pt>
                <c:pt idx="223">
                  <c:v>-0.245</c:v>
                </c:pt>
                <c:pt idx="224">
                  <c:v>-0.248</c:v>
                </c:pt>
                <c:pt idx="225">
                  <c:v>-0.249</c:v>
                </c:pt>
                <c:pt idx="226">
                  <c:v>-0.247</c:v>
                </c:pt>
                <c:pt idx="227">
                  <c:v>-0.247</c:v>
                </c:pt>
                <c:pt idx="228">
                  <c:v>-0.248</c:v>
                </c:pt>
                <c:pt idx="229">
                  <c:v>-0.249</c:v>
                </c:pt>
                <c:pt idx="230">
                  <c:v>-0.252</c:v>
                </c:pt>
                <c:pt idx="231">
                  <c:v>-0.248</c:v>
                </c:pt>
                <c:pt idx="232">
                  <c:v>-0.24199999999999999</c:v>
                </c:pt>
                <c:pt idx="233">
                  <c:v>-0.24</c:v>
                </c:pt>
                <c:pt idx="234">
                  <c:v>-0.23599999999999999</c:v>
                </c:pt>
                <c:pt idx="235">
                  <c:v>-0.222</c:v>
                </c:pt>
                <c:pt idx="236">
                  <c:v>-0.20799999999999999</c:v>
                </c:pt>
                <c:pt idx="237">
                  <c:v>-0.224</c:v>
                </c:pt>
                <c:pt idx="238">
                  <c:v>-0.216</c:v>
                </c:pt>
                <c:pt idx="239">
                  <c:v>-0.219</c:v>
                </c:pt>
                <c:pt idx="240">
                  <c:v>-0.187</c:v>
                </c:pt>
                <c:pt idx="241">
                  <c:v>-0.185</c:v>
                </c:pt>
                <c:pt idx="242">
                  <c:v>-0.20399999999999999</c:v>
                </c:pt>
                <c:pt idx="243">
                  <c:v>-0.20499999999999999</c:v>
                </c:pt>
                <c:pt idx="244">
                  <c:v>-0.21199999999999999</c:v>
                </c:pt>
                <c:pt idx="245">
                  <c:v>-0.219</c:v>
                </c:pt>
                <c:pt idx="246">
                  <c:v>-0.22600000000000001</c:v>
                </c:pt>
                <c:pt idx="247">
                  <c:v>-0.221</c:v>
                </c:pt>
                <c:pt idx="248">
                  <c:v>-0.221</c:v>
                </c:pt>
                <c:pt idx="249">
                  <c:v>-0.221</c:v>
                </c:pt>
                <c:pt idx="250">
                  <c:v>-0.222</c:v>
                </c:pt>
                <c:pt idx="251">
                  <c:v>-0.223</c:v>
                </c:pt>
                <c:pt idx="252">
                  <c:v>-0.224</c:v>
                </c:pt>
                <c:pt idx="253">
                  <c:v>-0.223</c:v>
                </c:pt>
                <c:pt idx="254">
                  <c:v>-0.222</c:v>
                </c:pt>
                <c:pt idx="255">
                  <c:v>-0.222</c:v>
                </c:pt>
                <c:pt idx="256">
                  <c:v>-0.223</c:v>
                </c:pt>
                <c:pt idx="257">
                  <c:v>-0.224</c:v>
                </c:pt>
                <c:pt idx="258">
                  <c:v>-0.22500000000000001</c:v>
                </c:pt>
                <c:pt idx="259">
                  <c:v>-0.224</c:v>
                </c:pt>
                <c:pt idx="260">
                  <c:v>-0.22700000000000001</c:v>
                </c:pt>
                <c:pt idx="261">
                  <c:v>-0.22900000000000001</c:v>
                </c:pt>
                <c:pt idx="262">
                  <c:v>-0.22500000000000001</c:v>
                </c:pt>
                <c:pt idx="263">
                  <c:v>-0.22</c:v>
                </c:pt>
                <c:pt idx="264">
                  <c:v>-0.218</c:v>
                </c:pt>
                <c:pt idx="265">
                  <c:v>-0.216</c:v>
                </c:pt>
                <c:pt idx="266">
                  <c:v>-0.218</c:v>
                </c:pt>
                <c:pt idx="267">
                  <c:v>-0.219</c:v>
                </c:pt>
                <c:pt idx="268">
                  <c:v>-0.217</c:v>
                </c:pt>
                <c:pt idx="269">
                  <c:v>-0.215</c:v>
                </c:pt>
                <c:pt idx="270">
                  <c:v>-0.21099999999999999</c:v>
                </c:pt>
                <c:pt idx="271">
                  <c:v>-0.21</c:v>
                </c:pt>
                <c:pt idx="272">
                  <c:v>-0.21</c:v>
                </c:pt>
                <c:pt idx="273">
                  <c:v>-0.214</c:v>
                </c:pt>
                <c:pt idx="274">
                  <c:v>-0.21299999999999999</c:v>
                </c:pt>
                <c:pt idx="275">
                  <c:v>-0.216</c:v>
                </c:pt>
                <c:pt idx="276">
                  <c:v>-0.216</c:v>
                </c:pt>
                <c:pt idx="277">
                  <c:v>-0.219</c:v>
                </c:pt>
                <c:pt idx="278">
                  <c:v>-0.219</c:v>
                </c:pt>
                <c:pt idx="279">
                  <c:v>-0.216</c:v>
                </c:pt>
                <c:pt idx="280">
                  <c:v>-0.21299999999999999</c:v>
                </c:pt>
                <c:pt idx="281">
                  <c:v>-0.21</c:v>
                </c:pt>
                <c:pt idx="282">
                  <c:v>-0.21</c:v>
                </c:pt>
                <c:pt idx="283">
                  <c:v>-0.20799999999999999</c:v>
                </c:pt>
                <c:pt idx="284">
                  <c:v>-0.20899999999999999</c:v>
                </c:pt>
                <c:pt idx="285">
                  <c:v>-0.21</c:v>
                </c:pt>
                <c:pt idx="286">
                  <c:v>-0.214</c:v>
                </c:pt>
                <c:pt idx="287">
                  <c:v>-0.214</c:v>
                </c:pt>
                <c:pt idx="288">
                  <c:v>-0.21</c:v>
                </c:pt>
                <c:pt idx="289">
                  <c:v>-0.20699999999999999</c:v>
                </c:pt>
                <c:pt idx="290">
                  <c:v>-0.20899999999999999</c:v>
                </c:pt>
                <c:pt idx="291">
                  <c:v>-0.21099999999999999</c:v>
                </c:pt>
                <c:pt idx="292">
                  <c:v>-0.217</c:v>
                </c:pt>
                <c:pt idx="293">
                  <c:v>-0.219</c:v>
                </c:pt>
                <c:pt idx="294">
                  <c:v>-0.22</c:v>
                </c:pt>
                <c:pt idx="295">
                  <c:v>-0.221</c:v>
                </c:pt>
                <c:pt idx="296">
                  <c:v>-0.22700000000000001</c:v>
                </c:pt>
                <c:pt idx="297">
                  <c:v>-0.23499999999999999</c:v>
                </c:pt>
                <c:pt idx="298">
                  <c:v>-0.23599999999999999</c:v>
                </c:pt>
                <c:pt idx="299">
                  <c:v>-0.22700000000000001</c:v>
                </c:pt>
                <c:pt idx="300">
                  <c:v>-0.22700000000000001</c:v>
                </c:pt>
                <c:pt idx="301">
                  <c:v>-0.23100000000000001</c:v>
                </c:pt>
                <c:pt idx="302">
                  <c:v>-0.23699999999999999</c:v>
                </c:pt>
                <c:pt idx="303">
                  <c:v>-0.23200000000000001</c:v>
                </c:pt>
                <c:pt idx="304">
                  <c:v>-0.22500000000000001</c:v>
                </c:pt>
                <c:pt idx="305">
                  <c:v>-0.224</c:v>
                </c:pt>
                <c:pt idx="306">
                  <c:v>-0.224</c:v>
                </c:pt>
                <c:pt idx="307">
                  <c:v>-0.224</c:v>
                </c:pt>
                <c:pt idx="308">
                  <c:v>-0.222</c:v>
                </c:pt>
                <c:pt idx="309">
                  <c:v>-0.217</c:v>
                </c:pt>
                <c:pt idx="310">
                  <c:v>-0.214</c:v>
                </c:pt>
                <c:pt idx="311">
                  <c:v>-0.215</c:v>
                </c:pt>
                <c:pt idx="312">
                  <c:v>-0.223</c:v>
                </c:pt>
                <c:pt idx="313">
                  <c:v>-0.23400000000000001</c:v>
                </c:pt>
                <c:pt idx="314">
                  <c:v>-0.24199999999999999</c:v>
                </c:pt>
                <c:pt idx="315">
                  <c:v>-0.249</c:v>
                </c:pt>
                <c:pt idx="316">
                  <c:v>-0.247</c:v>
                </c:pt>
                <c:pt idx="317">
                  <c:v>-0.28399999999999997</c:v>
                </c:pt>
                <c:pt idx="318">
                  <c:v>-0.308</c:v>
                </c:pt>
                <c:pt idx="319">
                  <c:v>-0.32600000000000001</c:v>
                </c:pt>
                <c:pt idx="320">
                  <c:v>-0.28399999999999997</c:v>
                </c:pt>
                <c:pt idx="321">
                  <c:v>-0.29099999999999998</c:v>
                </c:pt>
                <c:pt idx="322">
                  <c:v>-0.27800000000000002</c:v>
                </c:pt>
                <c:pt idx="323">
                  <c:v>-0.27800000000000002</c:v>
                </c:pt>
                <c:pt idx="324">
                  <c:v>-0.26100000000000001</c:v>
                </c:pt>
                <c:pt idx="325">
                  <c:v>-0.247</c:v>
                </c:pt>
                <c:pt idx="326">
                  <c:v>-0.23799999999999999</c:v>
                </c:pt>
                <c:pt idx="327">
                  <c:v>-0.25900000000000001</c:v>
                </c:pt>
                <c:pt idx="328">
                  <c:v>-0.27500000000000002</c:v>
                </c:pt>
                <c:pt idx="329">
                  <c:v>-0.26600000000000001</c:v>
                </c:pt>
                <c:pt idx="330">
                  <c:v>-0.27600000000000002</c:v>
                </c:pt>
                <c:pt idx="331">
                  <c:v>-0.27500000000000002</c:v>
                </c:pt>
                <c:pt idx="332">
                  <c:v>-0.27400000000000002</c:v>
                </c:pt>
                <c:pt idx="333">
                  <c:v>-0.27800000000000002</c:v>
                </c:pt>
                <c:pt idx="334">
                  <c:v>-0.28599999999999998</c:v>
                </c:pt>
                <c:pt idx="335">
                  <c:v>-0.29199999999999998</c:v>
                </c:pt>
                <c:pt idx="336">
                  <c:v>-0.28999999999999998</c:v>
                </c:pt>
                <c:pt idx="337">
                  <c:v>-0.28699999999999998</c:v>
                </c:pt>
                <c:pt idx="338">
                  <c:v>-0.28699999999999998</c:v>
                </c:pt>
                <c:pt idx="339">
                  <c:v>-0.29399999999999998</c:v>
                </c:pt>
                <c:pt idx="340">
                  <c:v>-0.29399999999999998</c:v>
                </c:pt>
                <c:pt idx="341">
                  <c:v>-0.29099999999999998</c:v>
                </c:pt>
                <c:pt idx="342">
                  <c:v>-0.28799999999999998</c:v>
                </c:pt>
                <c:pt idx="343">
                  <c:v>-0.27400000000000002</c:v>
                </c:pt>
                <c:pt idx="344">
                  <c:v>-0.255</c:v>
                </c:pt>
                <c:pt idx="345">
                  <c:v>-0.25800000000000001</c:v>
                </c:pt>
                <c:pt idx="346">
                  <c:v>-0.26700000000000002</c:v>
                </c:pt>
                <c:pt idx="347">
                  <c:v>-0.30599999999999999</c:v>
                </c:pt>
                <c:pt idx="348">
                  <c:v>-0.308</c:v>
                </c:pt>
                <c:pt idx="349">
                  <c:v>-0.30199999999999999</c:v>
                </c:pt>
                <c:pt idx="350">
                  <c:v>-0.29099999999999998</c:v>
                </c:pt>
                <c:pt idx="351">
                  <c:v>-0.29299999999999998</c:v>
                </c:pt>
                <c:pt idx="352">
                  <c:v>-0.29399999999999998</c:v>
                </c:pt>
                <c:pt idx="353">
                  <c:v>-0.29599999999999999</c:v>
                </c:pt>
                <c:pt idx="354">
                  <c:v>-0.32500000000000001</c:v>
                </c:pt>
                <c:pt idx="355">
                  <c:v>-0.27800000000000002</c:v>
                </c:pt>
                <c:pt idx="356">
                  <c:v>-0.23499999999999999</c:v>
                </c:pt>
                <c:pt idx="357">
                  <c:v>-0.22500000000000001</c:v>
                </c:pt>
                <c:pt idx="358">
                  <c:v>-0.251</c:v>
                </c:pt>
                <c:pt idx="359">
                  <c:v>-0.246</c:v>
                </c:pt>
                <c:pt idx="360">
                  <c:v>-0.22900000000000001</c:v>
                </c:pt>
                <c:pt idx="361">
                  <c:v>-0.19600000000000001</c:v>
                </c:pt>
                <c:pt idx="362">
                  <c:v>-0.159</c:v>
                </c:pt>
                <c:pt idx="363">
                  <c:v>-0.16300000000000001</c:v>
                </c:pt>
                <c:pt idx="364">
                  <c:v>-0.17699999999999999</c:v>
                </c:pt>
                <c:pt idx="365">
                  <c:v>-0.183</c:v>
                </c:pt>
                <c:pt idx="366">
                  <c:v>-0.17599999999999999</c:v>
                </c:pt>
                <c:pt idx="367">
                  <c:v>-0.17100000000000001</c:v>
                </c:pt>
                <c:pt idx="368">
                  <c:v>-0.17</c:v>
                </c:pt>
                <c:pt idx="369">
                  <c:v>-0.16300000000000001</c:v>
                </c:pt>
                <c:pt idx="370">
                  <c:v>-0.161</c:v>
                </c:pt>
                <c:pt idx="371">
                  <c:v>-0.15</c:v>
                </c:pt>
                <c:pt idx="372">
                  <c:v>-0.16300000000000001</c:v>
                </c:pt>
                <c:pt idx="373">
                  <c:v>-0.17499999999999999</c:v>
                </c:pt>
                <c:pt idx="374">
                  <c:v>-0.184</c:v>
                </c:pt>
                <c:pt idx="375">
                  <c:v>-0.18</c:v>
                </c:pt>
                <c:pt idx="376">
                  <c:v>-0.17799999999999999</c:v>
                </c:pt>
                <c:pt idx="377">
                  <c:v>-0.17299999999999999</c:v>
                </c:pt>
                <c:pt idx="378">
                  <c:v>-0.17399999999999999</c:v>
                </c:pt>
                <c:pt idx="379">
                  <c:v>-0.185</c:v>
                </c:pt>
                <c:pt idx="380">
                  <c:v>-0.182</c:v>
                </c:pt>
                <c:pt idx="381">
                  <c:v>-0.17</c:v>
                </c:pt>
                <c:pt idx="382">
                  <c:v>-0.14899999999999999</c:v>
                </c:pt>
                <c:pt idx="383">
                  <c:v>-0.14000000000000001</c:v>
                </c:pt>
                <c:pt idx="384">
                  <c:v>-0.14199999999999999</c:v>
                </c:pt>
                <c:pt idx="385">
                  <c:v>-0.152</c:v>
                </c:pt>
                <c:pt idx="386">
                  <c:v>-0.153</c:v>
                </c:pt>
                <c:pt idx="387">
                  <c:v>-0.13700000000000001</c:v>
                </c:pt>
                <c:pt idx="388">
                  <c:v>-0.13300000000000001</c:v>
                </c:pt>
                <c:pt idx="389">
                  <c:v>-0.14000000000000001</c:v>
                </c:pt>
                <c:pt idx="390">
                  <c:v>-0.14599999999999999</c:v>
                </c:pt>
                <c:pt idx="391">
                  <c:v>-0.154</c:v>
                </c:pt>
                <c:pt idx="392">
                  <c:v>-0.15</c:v>
                </c:pt>
                <c:pt idx="393">
                  <c:v>-0.152</c:v>
                </c:pt>
                <c:pt idx="394">
                  <c:v>-0.17100000000000001</c:v>
                </c:pt>
                <c:pt idx="395">
                  <c:v>-0.183</c:v>
                </c:pt>
                <c:pt idx="396">
                  <c:v>-0.17799999999999999</c:v>
                </c:pt>
                <c:pt idx="397">
                  <c:v>-0.18099999999999999</c:v>
                </c:pt>
                <c:pt idx="398">
                  <c:v>-0.188</c:v>
                </c:pt>
                <c:pt idx="399">
                  <c:v>-0.17499999999999999</c:v>
                </c:pt>
                <c:pt idx="400">
                  <c:v>-0.193</c:v>
                </c:pt>
                <c:pt idx="401">
                  <c:v>-0.20599999999999999</c:v>
                </c:pt>
                <c:pt idx="402">
                  <c:v>-0.219</c:v>
                </c:pt>
                <c:pt idx="403">
                  <c:v>-0.21199999999999999</c:v>
                </c:pt>
                <c:pt idx="404">
                  <c:v>-0.189</c:v>
                </c:pt>
                <c:pt idx="405">
                  <c:v>-0.157</c:v>
                </c:pt>
                <c:pt idx="406">
                  <c:v>-0.14000000000000001</c:v>
                </c:pt>
                <c:pt idx="407">
                  <c:v>-0.13600000000000001</c:v>
                </c:pt>
                <c:pt idx="408">
                  <c:v>-0.11600000000000001</c:v>
                </c:pt>
                <c:pt idx="409">
                  <c:v>-0.106</c:v>
                </c:pt>
                <c:pt idx="410">
                  <c:v>-9.6500000000000002E-2</c:v>
                </c:pt>
                <c:pt idx="411">
                  <c:v>-0.11</c:v>
                </c:pt>
                <c:pt idx="412">
                  <c:v>-0.113</c:v>
                </c:pt>
                <c:pt idx="413">
                  <c:v>-0.105</c:v>
                </c:pt>
                <c:pt idx="414">
                  <c:v>-0.10199999999999999</c:v>
                </c:pt>
                <c:pt idx="415">
                  <c:v>-0.1</c:v>
                </c:pt>
                <c:pt idx="416">
                  <c:v>-0.1</c:v>
                </c:pt>
                <c:pt idx="417">
                  <c:v>-9.3100000000000002E-2</c:v>
                </c:pt>
                <c:pt idx="418">
                  <c:v>-8.6699999999999999E-2</c:v>
                </c:pt>
                <c:pt idx="419">
                  <c:v>-8.2400000000000001E-2</c:v>
                </c:pt>
                <c:pt idx="420">
                  <c:v>-8.2600000000000007E-2</c:v>
                </c:pt>
                <c:pt idx="421">
                  <c:v>-8.4500000000000006E-2</c:v>
                </c:pt>
                <c:pt idx="422">
                  <c:v>-8.77E-2</c:v>
                </c:pt>
                <c:pt idx="423">
                  <c:v>-9.1499999999999998E-2</c:v>
                </c:pt>
                <c:pt idx="424">
                  <c:v>-9.6500000000000002E-2</c:v>
                </c:pt>
                <c:pt idx="425">
                  <c:v>-9.8400000000000001E-2</c:v>
                </c:pt>
                <c:pt idx="426">
                  <c:v>-0.105</c:v>
                </c:pt>
                <c:pt idx="427">
                  <c:v>-9.7799999999999998E-2</c:v>
                </c:pt>
                <c:pt idx="428">
                  <c:v>-8.9099999999999999E-2</c:v>
                </c:pt>
                <c:pt idx="429">
                  <c:v>-7.6300000000000007E-2</c:v>
                </c:pt>
                <c:pt idx="430">
                  <c:v>-5.8900000000000001E-2</c:v>
                </c:pt>
                <c:pt idx="431">
                  <c:v>-4.5600000000000002E-2</c:v>
                </c:pt>
                <c:pt idx="432">
                  <c:v>-3.6799999999999999E-2</c:v>
                </c:pt>
                <c:pt idx="433">
                  <c:v>-1.83E-2</c:v>
                </c:pt>
                <c:pt idx="434">
                  <c:v>-1.6400000000000001E-2</c:v>
                </c:pt>
                <c:pt idx="435">
                  <c:v>-1.66E-2</c:v>
                </c:pt>
                <c:pt idx="436">
                  <c:v>-2.5100000000000001E-2</c:v>
                </c:pt>
                <c:pt idx="437">
                  <c:v>-3.2500000000000001E-2</c:v>
                </c:pt>
                <c:pt idx="438">
                  <c:v>-3.2399999999999998E-2</c:v>
                </c:pt>
                <c:pt idx="439">
                  <c:v>-3.2899999999999999E-2</c:v>
                </c:pt>
                <c:pt idx="440">
                  <c:v>-3.6600000000000001E-2</c:v>
                </c:pt>
                <c:pt idx="441">
                  <c:v>-3.04E-2</c:v>
                </c:pt>
                <c:pt idx="442">
                  <c:v>-2.47E-2</c:v>
                </c:pt>
                <c:pt idx="443">
                  <c:v>-1.54E-2</c:v>
                </c:pt>
                <c:pt idx="444">
                  <c:v>-7.4099999999999999E-3</c:v>
                </c:pt>
                <c:pt idx="445">
                  <c:v>-4.5700000000000003E-3</c:v>
                </c:pt>
                <c:pt idx="446">
                  <c:v>-1.01E-2</c:v>
                </c:pt>
                <c:pt idx="447">
                  <c:v>-3.3700000000000001E-2</c:v>
                </c:pt>
                <c:pt idx="448">
                  <c:v>-0.04</c:v>
                </c:pt>
                <c:pt idx="449">
                  <c:v>-2.7799999999999998E-2</c:v>
                </c:pt>
                <c:pt idx="450">
                  <c:v>-2.7E-2</c:v>
                </c:pt>
                <c:pt idx="451">
                  <c:v>-2.47E-2</c:v>
                </c:pt>
                <c:pt idx="452">
                  <c:v>-1.9300000000000001E-2</c:v>
                </c:pt>
                <c:pt idx="453">
                  <c:v>-5.3800000000000002E-3</c:v>
                </c:pt>
                <c:pt idx="454">
                  <c:v>2.7400000000000001E-2</c:v>
                </c:pt>
                <c:pt idx="455">
                  <c:v>3.7900000000000003E-2</c:v>
                </c:pt>
                <c:pt idx="456">
                  <c:v>2.5100000000000001E-2</c:v>
                </c:pt>
                <c:pt idx="457">
                  <c:v>2.46E-2</c:v>
                </c:pt>
                <c:pt idx="458">
                  <c:v>2.06E-2</c:v>
                </c:pt>
                <c:pt idx="459">
                  <c:v>1.7299999999999999E-2</c:v>
                </c:pt>
                <c:pt idx="460">
                  <c:v>1.55E-2</c:v>
                </c:pt>
                <c:pt idx="461">
                  <c:v>1.2500000000000001E-2</c:v>
                </c:pt>
                <c:pt idx="462">
                  <c:v>2.16E-3</c:v>
                </c:pt>
                <c:pt idx="463">
                  <c:v>1.0999999999999999E-2</c:v>
                </c:pt>
                <c:pt idx="464">
                  <c:v>2.7699999999999999E-2</c:v>
                </c:pt>
                <c:pt idx="465">
                  <c:v>2.6599999999999999E-2</c:v>
                </c:pt>
                <c:pt idx="466">
                  <c:v>1.6899999999999998E-2</c:v>
                </c:pt>
                <c:pt idx="467">
                  <c:v>6.62E-3</c:v>
                </c:pt>
                <c:pt idx="468">
                  <c:v>5.1900000000000002E-3</c:v>
                </c:pt>
                <c:pt idx="469">
                  <c:v>1.09E-2</c:v>
                </c:pt>
                <c:pt idx="470">
                  <c:v>1.8600000000000001E-3</c:v>
                </c:pt>
                <c:pt idx="471">
                  <c:v>-1.8599999999999998E-2</c:v>
                </c:pt>
                <c:pt idx="472">
                  <c:v>-1.4500000000000001E-2</c:v>
                </c:pt>
                <c:pt idx="473">
                  <c:v>-3.7499999999999999E-3</c:v>
                </c:pt>
                <c:pt idx="474">
                  <c:v>4.7400000000000003E-3</c:v>
                </c:pt>
                <c:pt idx="475">
                  <c:v>1.14E-2</c:v>
                </c:pt>
                <c:pt idx="476">
                  <c:v>9.6100000000000005E-3</c:v>
                </c:pt>
                <c:pt idx="477">
                  <c:v>6.96E-3</c:v>
                </c:pt>
                <c:pt idx="478">
                  <c:v>5.7400000000000003E-3</c:v>
                </c:pt>
                <c:pt idx="479">
                  <c:v>9.77E-4</c:v>
                </c:pt>
                <c:pt idx="480">
                  <c:v>-9.8200000000000006E-3</c:v>
                </c:pt>
                <c:pt idx="481">
                  <c:v>-8.3400000000000002E-3</c:v>
                </c:pt>
                <c:pt idx="482">
                  <c:v>1.0699999999999999E-2</c:v>
                </c:pt>
                <c:pt idx="483">
                  <c:v>2.2599999999999999E-2</c:v>
                </c:pt>
                <c:pt idx="484">
                  <c:v>2.2700000000000001E-2</c:v>
                </c:pt>
                <c:pt idx="485">
                  <c:v>-1.3699999999999999E-3</c:v>
                </c:pt>
                <c:pt idx="486">
                  <c:v>9.0699999999999999E-3</c:v>
                </c:pt>
                <c:pt idx="487">
                  <c:v>3.1300000000000001E-2</c:v>
                </c:pt>
                <c:pt idx="488">
                  <c:v>3.95E-2</c:v>
                </c:pt>
                <c:pt idx="489">
                  <c:v>2.9700000000000001E-2</c:v>
                </c:pt>
                <c:pt idx="490">
                  <c:v>2.5899999999999999E-2</c:v>
                </c:pt>
                <c:pt idx="491">
                  <c:v>3.7900000000000003E-2</c:v>
                </c:pt>
                <c:pt idx="492">
                  <c:v>7.0800000000000002E-2</c:v>
                </c:pt>
                <c:pt idx="493">
                  <c:v>6.9500000000000006E-2</c:v>
                </c:pt>
                <c:pt idx="494">
                  <c:v>6.08E-2</c:v>
                </c:pt>
                <c:pt idx="495">
                  <c:v>5.4399999999999997E-2</c:v>
                </c:pt>
                <c:pt idx="496">
                  <c:v>4.9700000000000001E-2</c:v>
                </c:pt>
                <c:pt idx="497">
                  <c:v>4.48E-2</c:v>
                </c:pt>
                <c:pt idx="498">
                  <c:v>5.1299999999999998E-2</c:v>
                </c:pt>
                <c:pt idx="499">
                  <c:v>5.5300000000000002E-2</c:v>
                </c:pt>
                <c:pt idx="500">
                  <c:v>4.41E-2</c:v>
                </c:pt>
                <c:pt idx="501">
                  <c:v>5.2200000000000003E-2</c:v>
                </c:pt>
                <c:pt idx="502">
                  <c:v>5.4199999999999998E-2</c:v>
                </c:pt>
                <c:pt idx="503">
                  <c:v>5.91E-2</c:v>
                </c:pt>
                <c:pt idx="504">
                  <c:v>0.10199999999999999</c:v>
                </c:pt>
                <c:pt idx="505">
                  <c:v>8.8700000000000001E-2</c:v>
                </c:pt>
                <c:pt idx="506">
                  <c:v>9.01E-2</c:v>
                </c:pt>
                <c:pt idx="507">
                  <c:v>8.77E-2</c:v>
                </c:pt>
                <c:pt idx="508">
                  <c:v>9.6299999999999997E-2</c:v>
                </c:pt>
                <c:pt idx="509">
                  <c:v>9.3299999999999994E-2</c:v>
                </c:pt>
                <c:pt idx="510">
                  <c:v>9.74E-2</c:v>
                </c:pt>
                <c:pt idx="511">
                  <c:v>8.3299999999999999E-2</c:v>
                </c:pt>
                <c:pt idx="512">
                  <c:v>7.1599999999999997E-2</c:v>
                </c:pt>
                <c:pt idx="513">
                  <c:v>6.8900000000000003E-2</c:v>
                </c:pt>
                <c:pt idx="514">
                  <c:v>6.4699999999999994E-2</c:v>
                </c:pt>
                <c:pt idx="515">
                  <c:v>5.3800000000000001E-2</c:v>
                </c:pt>
                <c:pt idx="516">
                  <c:v>4.3400000000000001E-2</c:v>
                </c:pt>
                <c:pt idx="517">
                  <c:v>3.1E-2</c:v>
                </c:pt>
                <c:pt idx="518">
                  <c:v>4.2299999999999997E-2</c:v>
                </c:pt>
                <c:pt idx="519">
                  <c:v>4.7399999999999998E-2</c:v>
                </c:pt>
                <c:pt idx="520">
                  <c:v>3.8699999999999998E-2</c:v>
                </c:pt>
                <c:pt idx="521">
                  <c:v>4.5199999999999997E-2</c:v>
                </c:pt>
                <c:pt idx="522">
                  <c:v>6.0699999999999997E-2</c:v>
                </c:pt>
                <c:pt idx="523">
                  <c:v>7.4999999999999997E-2</c:v>
                </c:pt>
                <c:pt idx="524">
                  <c:v>9.3399999999999997E-2</c:v>
                </c:pt>
                <c:pt idx="525">
                  <c:v>9.4E-2</c:v>
                </c:pt>
                <c:pt idx="526">
                  <c:v>9.3100000000000002E-2</c:v>
                </c:pt>
                <c:pt idx="527">
                  <c:v>0.108</c:v>
                </c:pt>
                <c:pt idx="528">
                  <c:v>0.108</c:v>
                </c:pt>
                <c:pt idx="529">
                  <c:v>0.10199999999999999</c:v>
                </c:pt>
                <c:pt idx="530">
                  <c:v>9.2799999999999994E-2</c:v>
                </c:pt>
                <c:pt idx="531">
                  <c:v>8.3900000000000002E-2</c:v>
                </c:pt>
                <c:pt idx="532">
                  <c:v>8.8200000000000001E-2</c:v>
                </c:pt>
                <c:pt idx="533">
                  <c:v>9.5200000000000007E-2</c:v>
                </c:pt>
                <c:pt idx="534">
                  <c:v>9.6500000000000002E-2</c:v>
                </c:pt>
                <c:pt idx="535">
                  <c:v>9.2799999999999994E-2</c:v>
                </c:pt>
                <c:pt idx="536">
                  <c:v>8.4400000000000003E-2</c:v>
                </c:pt>
                <c:pt idx="537">
                  <c:v>6.3899999999999998E-2</c:v>
                </c:pt>
                <c:pt idx="538">
                  <c:v>5.9200000000000003E-2</c:v>
                </c:pt>
                <c:pt idx="539">
                  <c:v>0.10199999999999999</c:v>
                </c:pt>
                <c:pt idx="540">
                  <c:v>8.8099999999999998E-2</c:v>
                </c:pt>
                <c:pt idx="541">
                  <c:v>7.7499999999999999E-2</c:v>
                </c:pt>
                <c:pt idx="542">
                  <c:v>7.4399999999999994E-2</c:v>
                </c:pt>
                <c:pt idx="543">
                  <c:v>8.2600000000000007E-2</c:v>
                </c:pt>
                <c:pt idx="544">
                  <c:v>0.105</c:v>
                </c:pt>
                <c:pt idx="545">
                  <c:v>0.105</c:v>
                </c:pt>
                <c:pt idx="546">
                  <c:v>9.4E-2</c:v>
                </c:pt>
                <c:pt idx="547">
                  <c:v>8.4199999999999997E-2</c:v>
                </c:pt>
                <c:pt idx="548">
                  <c:v>9.35E-2</c:v>
                </c:pt>
                <c:pt idx="549">
                  <c:v>0.10199999999999999</c:v>
                </c:pt>
                <c:pt idx="550">
                  <c:v>0.104</c:v>
                </c:pt>
                <c:pt idx="551">
                  <c:v>0.106</c:v>
                </c:pt>
                <c:pt idx="552">
                  <c:v>0.108</c:v>
                </c:pt>
                <c:pt idx="553">
                  <c:v>0.11</c:v>
                </c:pt>
                <c:pt idx="554">
                  <c:v>0.111</c:v>
                </c:pt>
                <c:pt idx="555">
                  <c:v>0.11</c:v>
                </c:pt>
                <c:pt idx="556">
                  <c:v>0.109</c:v>
                </c:pt>
                <c:pt idx="557">
                  <c:v>0.108</c:v>
                </c:pt>
                <c:pt idx="558">
                  <c:v>0.107</c:v>
                </c:pt>
                <c:pt idx="559">
                  <c:v>0.104</c:v>
                </c:pt>
                <c:pt idx="560">
                  <c:v>0.105</c:v>
                </c:pt>
                <c:pt idx="561">
                  <c:v>0.10199999999999999</c:v>
                </c:pt>
                <c:pt idx="562">
                  <c:v>0.105</c:v>
                </c:pt>
                <c:pt idx="563">
                  <c:v>0.105</c:v>
                </c:pt>
                <c:pt idx="564">
                  <c:v>0.105</c:v>
                </c:pt>
                <c:pt idx="565">
                  <c:v>0.104</c:v>
                </c:pt>
                <c:pt idx="566">
                  <c:v>0.105</c:v>
                </c:pt>
                <c:pt idx="567">
                  <c:v>0.104</c:v>
                </c:pt>
                <c:pt idx="568">
                  <c:v>0.105</c:v>
                </c:pt>
                <c:pt idx="569">
                  <c:v>0.10299999999999999</c:v>
                </c:pt>
                <c:pt idx="570">
                  <c:v>0.1</c:v>
                </c:pt>
                <c:pt idx="571">
                  <c:v>0.10100000000000001</c:v>
                </c:pt>
                <c:pt idx="572">
                  <c:v>9.7199999999999995E-2</c:v>
                </c:pt>
                <c:pt idx="573">
                  <c:v>9.7799999999999998E-2</c:v>
                </c:pt>
                <c:pt idx="574">
                  <c:v>9.7000000000000003E-2</c:v>
                </c:pt>
                <c:pt idx="575">
                  <c:v>9.3299999999999994E-2</c:v>
                </c:pt>
                <c:pt idx="576">
                  <c:v>9.1600000000000001E-2</c:v>
                </c:pt>
                <c:pt idx="577">
                  <c:v>9.2899999999999996E-2</c:v>
                </c:pt>
                <c:pt idx="578">
                  <c:v>9.3100000000000002E-2</c:v>
                </c:pt>
                <c:pt idx="579">
                  <c:v>9.7199999999999995E-2</c:v>
                </c:pt>
                <c:pt idx="580">
                  <c:v>9.5200000000000007E-2</c:v>
                </c:pt>
                <c:pt idx="581">
                  <c:v>9.3399999999999997E-2</c:v>
                </c:pt>
                <c:pt idx="582">
                  <c:v>9.1600000000000001E-2</c:v>
                </c:pt>
                <c:pt idx="583">
                  <c:v>9.0700000000000003E-2</c:v>
                </c:pt>
                <c:pt idx="584">
                  <c:v>9.1899999999999996E-2</c:v>
                </c:pt>
                <c:pt idx="585">
                  <c:v>9.1999999999999998E-2</c:v>
                </c:pt>
                <c:pt idx="586">
                  <c:v>9.06E-2</c:v>
                </c:pt>
                <c:pt idx="587">
                  <c:v>9.1800000000000007E-2</c:v>
                </c:pt>
                <c:pt idx="588">
                  <c:v>8.4000000000000005E-2</c:v>
                </c:pt>
                <c:pt idx="589">
                  <c:v>7.8899999999999998E-2</c:v>
                </c:pt>
                <c:pt idx="590">
                  <c:v>7.6899999999999996E-2</c:v>
                </c:pt>
                <c:pt idx="591">
                  <c:v>7.3599999999999999E-2</c:v>
                </c:pt>
                <c:pt idx="592">
                  <c:v>7.2099999999999997E-2</c:v>
                </c:pt>
                <c:pt idx="593">
                  <c:v>7.4099999999999999E-2</c:v>
                </c:pt>
                <c:pt idx="594">
                  <c:v>6.8199999999999997E-2</c:v>
                </c:pt>
                <c:pt idx="595">
                  <c:v>6.1800000000000001E-2</c:v>
                </c:pt>
                <c:pt idx="596">
                  <c:v>5.9799999999999999E-2</c:v>
                </c:pt>
                <c:pt idx="597">
                  <c:v>4.9299999999999997E-2</c:v>
                </c:pt>
                <c:pt idx="598">
                  <c:v>2.6200000000000001E-2</c:v>
                </c:pt>
                <c:pt idx="599">
                  <c:v>4.87E-2</c:v>
                </c:pt>
                <c:pt idx="600">
                  <c:v>6.7699999999999996E-2</c:v>
                </c:pt>
                <c:pt idx="601">
                  <c:v>8.6800000000000002E-2</c:v>
                </c:pt>
                <c:pt idx="602">
                  <c:v>0.13700000000000001</c:v>
                </c:pt>
                <c:pt idx="603">
                  <c:v>0.11700000000000001</c:v>
                </c:pt>
                <c:pt idx="604">
                  <c:v>0.123</c:v>
                </c:pt>
                <c:pt idx="605">
                  <c:v>0.13100000000000001</c:v>
                </c:pt>
                <c:pt idx="606">
                  <c:v>0.13900000000000001</c:v>
                </c:pt>
                <c:pt idx="607">
                  <c:v>0.13</c:v>
                </c:pt>
                <c:pt idx="608">
                  <c:v>0.125</c:v>
                </c:pt>
                <c:pt idx="609">
                  <c:v>0.114</c:v>
                </c:pt>
                <c:pt idx="610">
                  <c:v>0.10199999999999999</c:v>
                </c:pt>
                <c:pt idx="611">
                  <c:v>0.111</c:v>
                </c:pt>
                <c:pt idx="612">
                  <c:v>0.11600000000000001</c:v>
                </c:pt>
                <c:pt idx="613">
                  <c:v>0.12</c:v>
                </c:pt>
                <c:pt idx="614">
                  <c:v>0.12</c:v>
                </c:pt>
                <c:pt idx="615">
                  <c:v>0.122</c:v>
                </c:pt>
                <c:pt idx="616">
                  <c:v>0.121</c:v>
                </c:pt>
                <c:pt idx="617">
                  <c:v>0.11799999999999999</c:v>
                </c:pt>
                <c:pt idx="618">
                  <c:v>0.11700000000000001</c:v>
                </c:pt>
                <c:pt idx="619">
                  <c:v>0.115</c:v>
                </c:pt>
                <c:pt idx="620">
                  <c:v>0.114</c:v>
                </c:pt>
                <c:pt idx="621">
                  <c:v>0.113</c:v>
                </c:pt>
                <c:pt idx="622">
                  <c:v>0.11</c:v>
                </c:pt>
                <c:pt idx="623">
                  <c:v>0.112</c:v>
                </c:pt>
                <c:pt idx="624">
                  <c:v>0.112</c:v>
                </c:pt>
                <c:pt idx="625">
                  <c:v>0.108</c:v>
                </c:pt>
                <c:pt idx="626">
                  <c:v>0.108</c:v>
                </c:pt>
                <c:pt idx="627">
                  <c:v>0.114</c:v>
                </c:pt>
                <c:pt idx="628">
                  <c:v>0.123</c:v>
                </c:pt>
                <c:pt idx="629">
                  <c:v>0.13</c:v>
                </c:pt>
                <c:pt idx="630">
                  <c:v>0.13200000000000001</c:v>
                </c:pt>
                <c:pt idx="631">
                  <c:v>0.13400000000000001</c:v>
                </c:pt>
                <c:pt idx="632">
                  <c:v>0.13400000000000001</c:v>
                </c:pt>
                <c:pt idx="633">
                  <c:v>0.13600000000000001</c:v>
                </c:pt>
                <c:pt idx="634">
                  <c:v>0.14299999999999999</c:v>
                </c:pt>
                <c:pt idx="635">
                  <c:v>0.14799999999999999</c:v>
                </c:pt>
                <c:pt idx="636">
                  <c:v>0.15</c:v>
                </c:pt>
                <c:pt idx="637">
                  <c:v>0.158</c:v>
                </c:pt>
                <c:pt idx="638">
                  <c:v>0.151</c:v>
                </c:pt>
                <c:pt idx="639">
                  <c:v>0.15</c:v>
                </c:pt>
                <c:pt idx="640">
                  <c:v>0.14299999999999999</c:v>
                </c:pt>
                <c:pt idx="641">
                  <c:v>0.14799999999999999</c:v>
                </c:pt>
                <c:pt idx="642">
                  <c:v>0.15</c:v>
                </c:pt>
                <c:pt idx="643">
                  <c:v>0.153</c:v>
                </c:pt>
                <c:pt idx="644">
                  <c:v>0.156</c:v>
                </c:pt>
                <c:pt idx="645">
                  <c:v>0.16</c:v>
                </c:pt>
                <c:pt idx="646">
                  <c:v>0.17100000000000001</c:v>
                </c:pt>
                <c:pt idx="647">
                  <c:v>0.17699999999999999</c:v>
                </c:pt>
                <c:pt idx="648">
                  <c:v>0.18</c:v>
                </c:pt>
                <c:pt idx="649">
                  <c:v>0.17799999999999999</c:v>
                </c:pt>
                <c:pt idx="650">
                  <c:v>0.17699999999999999</c:v>
                </c:pt>
                <c:pt idx="651">
                  <c:v>0.17899999999999999</c:v>
                </c:pt>
                <c:pt idx="652">
                  <c:v>0.18099999999999999</c:v>
                </c:pt>
                <c:pt idx="653">
                  <c:v>0.182</c:v>
                </c:pt>
                <c:pt idx="654">
                  <c:v>0.183</c:v>
                </c:pt>
                <c:pt idx="655">
                  <c:v>0.18</c:v>
                </c:pt>
                <c:pt idx="656">
                  <c:v>0.17299999999999999</c:v>
                </c:pt>
                <c:pt idx="657">
                  <c:v>0.16700000000000001</c:v>
                </c:pt>
                <c:pt idx="658">
                  <c:v>0.16500000000000001</c:v>
                </c:pt>
                <c:pt idx="659">
                  <c:v>0.16300000000000001</c:v>
                </c:pt>
                <c:pt idx="660">
                  <c:v>0.155</c:v>
                </c:pt>
                <c:pt idx="661">
                  <c:v>0.14699999999999999</c:v>
                </c:pt>
                <c:pt idx="662">
                  <c:v>0.14099999999999999</c:v>
                </c:pt>
                <c:pt idx="663">
                  <c:v>0.14299999999999999</c:v>
                </c:pt>
                <c:pt idx="664">
                  <c:v>0.14799999999999999</c:v>
                </c:pt>
                <c:pt idx="665">
                  <c:v>0.186</c:v>
                </c:pt>
              </c:numCache>
            </c:numRef>
          </c:val>
          <c:smooth val="0"/>
          <c:extLst>
            <c:ext xmlns:c16="http://schemas.microsoft.com/office/drawing/2014/chart" uri="{C3380CC4-5D6E-409C-BE32-E72D297353CC}">
              <c16:uniqueId val="{00000000-3F02-D745-B959-B5C869865A93}"/>
            </c:ext>
          </c:extLst>
        </c:ser>
        <c:ser>
          <c:idx val="1"/>
          <c:order val="1"/>
          <c:tx>
            <c:strRef>
              <c:f>Sheet1!$J$1</c:f>
              <c:strCache>
                <c:ptCount val="1"/>
                <c:pt idx="0">
                  <c:v>Arts &amp; Entertain</c:v>
                </c:pt>
              </c:strCache>
            </c:strRef>
          </c:tx>
          <c:spPr>
            <a:ln w="28575" cap="rnd">
              <a:solidFill>
                <a:srgbClr val="0432FF"/>
              </a:solidFill>
              <a:round/>
            </a:ln>
            <a:effectLst/>
          </c:spPr>
          <c:marker>
            <c:symbol val="none"/>
          </c:marker>
          <c:cat>
            <c:numRef>
              <c:f>Sheet1!$H$2:$H$667</c:f>
              <c:numCache>
                <c:formatCode>m/d/yy</c:formatCode>
                <c:ptCount val="666"/>
                <c:pt idx="0">
                  <c:v>43843</c:v>
                </c:pt>
                <c:pt idx="1">
                  <c:v>43844</c:v>
                </c:pt>
                <c:pt idx="2">
                  <c:v>43845</c:v>
                </c:pt>
                <c:pt idx="3">
                  <c:v>43846</c:v>
                </c:pt>
                <c:pt idx="4">
                  <c:v>43847</c:v>
                </c:pt>
                <c:pt idx="5">
                  <c:v>43848</c:v>
                </c:pt>
                <c:pt idx="6">
                  <c:v>43849</c:v>
                </c:pt>
                <c:pt idx="7">
                  <c:v>43850</c:v>
                </c:pt>
                <c:pt idx="8">
                  <c:v>43851</c:v>
                </c:pt>
                <c:pt idx="9">
                  <c:v>43852</c:v>
                </c:pt>
                <c:pt idx="10">
                  <c:v>43853</c:v>
                </c:pt>
                <c:pt idx="11">
                  <c:v>43854</c:v>
                </c:pt>
                <c:pt idx="12">
                  <c:v>43855</c:v>
                </c:pt>
                <c:pt idx="13">
                  <c:v>43856</c:v>
                </c:pt>
                <c:pt idx="14">
                  <c:v>43857</c:v>
                </c:pt>
                <c:pt idx="15">
                  <c:v>43858</c:v>
                </c:pt>
                <c:pt idx="16">
                  <c:v>43859</c:v>
                </c:pt>
                <c:pt idx="17">
                  <c:v>43860</c:v>
                </c:pt>
                <c:pt idx="18">
                  <c:v>43861</c:v>
                </c:pt>
                <c:pt idx="19">
                  <c:v>43862</c:v>
                </c:pt>
                <c:pt idx="20">
                  <c:v>43863</c:v>
                </c:pt>
                <c:pt idx="21">
                  <c:v>43864</c:v>
                </c:pt>
                <c:pt idx="22">
                  <c:v>43865</c:v>
                </c:pt>
                <c:pt idx="23">
                  <c:v>43866</c:v>
                </c:pt>
                <c:pt idx="24">
                  <c:v>43867</c:v>
                </c:pt>
                <c:pt idx="25">
                  <c:v>43868</c:v>
                </c:pt>
                <c:pt idx="26">
                  <c:v>43869</c:v>
                </c:pt>
                <c:pt idx="27">
                  <c:v>43870</c:v>
                </c:pt>
                <c:pt idx="28">
                  <c:v>43871</c:v>
                </c:pt>
                <c:pt idx="29">
                  <c:v>43872</c:v>
                </c:pt>
                <c:pt idx="30">
                  <c:v>43873</c:v>
                </c:pt>
                <c:pt idx="31">
                  <c:v>43874</c:v>
                </c:pt>
                <c:pt idx="32">
                  <c:v>43875</c:v>
                </c:pt>
                <c:pt idx="33">
                  <c:v>43876</c:v>
                </c:pt>
                <c:pt idx="34">
                  <c:v>43877</c:v>
                </c:pt>
                <c:pt idx="35">
                  <c:v>43878</c:v>
                </c:pt>
                <c:pt idx="36">
                  <c:v>43879</c:v>
                </c:pt>
                <c:pt idx="37">
                  <c:v>43880</c:v>
                </c:pt>
                <c:pt idx="38">
                  <c:v>43881</c:v>
                </c:pt>
                <c:pt idx="39">
                  <c:v>43882</c:v>
                </c:pt>
                <c:pt idx="40">
                  <c:v>43883</c:v>
                </c:pt>
                <c:pt idx="41">
                  <c:v>43884</c:v>
                </c:pt>
                <c:pt idx="42">
                  <c:v>43885</c:v>
                </c:pt>
                <c:pt idx="43">
                  <c:v>43886</c:v>
                </c:pt>
                <c:pt idx="44">
                  <c:v>43887</c:v>
                </c:pt>
                <c:pt idx="45">
                  <c:v>43888</c:v>
                </c:pt>
                <c:pt idx="46">
                  <c:v>43889</c:v>
                </c:pt>
                <c:pt idx="47">
                  <c:v>43890</c:v>
                </c:pt>
                <c:pt idx="48">
                  <c:v>43891</c:v>
                </c:pt>
                <c:pt idx="49">
                  <c:v>43892</c:v>
                </c:pt>
                <c:pt idx="50">
                  <c:v>43893</c:v>
                </c:pt>
                <c:pt idx="51">
                  <c:v>43894</c:v>
                </c:pt>
                <c:pt idx="52">
                  <c:v>43895</c:v>
                </c:pt>
                <c:pt idx="53">
                  <c:v>43896</c:v>
                </c:pt>
                <c:pt idx="54">
                  <c:v>43897</c:v>
                </c:pt>
                <c:pt idx="55">
                  <c:v>43898</c:v>
                </c:pt>
                <c:pt idx="56">
                  <c:v>43899</c:v>
                </c:pt>
                <c:pt idx="57">
                  <c:v>43900</c:v>
                </c:pt>
                <c:pt idx="58">
                  <c:v>43901</c:v>
                </c:pt>
                <c:pt idx="59">
                  <c:v>43902</c:v>
                </c:pt>
                <c:pt idx="60">
                  <c:v>43903</c:v>
                </c:pt>
                <c:pt idx="61">
                  <c:v>43904</c:v>
                </c:pt>
                <c:pt idx="62">
                  <c:v>43905</c:v>
                </c:pt>
                <c:pt idx="63">
                  <c:v>43906</c:v>
                </c:pt>
                <c:pt idx="64">
                  <c:v>43907</c:v>
                </c:pt>
                <c:pt idx="65">
                  <c:v>43908</c:v>
                </c:pt>
                <c:pt idx="66">
                  <c:v>43909</c:v>
                </c:pt>
                <c:pt idx="67">
                  <c:v>43910</c:v>
                </c:pt>
                <c:pt idx="68">
                  <c:v>43911</c:v>
                </c:pt>
                <c:pt idx="69">
                  <c:v>43912</c:v>
                </c:pt>
                <c:pt idx="70">
                  <c:v>43913</c:v>
                </c:pt>
                <c:pt idx="71">
                  <c:v>43914</c:v>
                </c:pt>
                <c:pt idx="72">
                  <c:v>43915</c:v>
                </c:pt>
                <c:pt idx="73">
                  <c:v>43916</c:v>
                </c:pt>
                <c:pt idx="74">
                  <c:v>43917</c:v>
                </c:pt>
                <c:pt idx="75">
                  <c:v>43918</c:v>
                </c:pt>
                <c:pt idx="76">
                  <c:v>43919</c:v>
                </c:pt>
                <c:pt idx="77">
                  <c:v>43920</c:v>
                </c:pt>
                <c:pt idx="78">
                  <c:v>43921</c:v>
                </c:pt>
                <c:pt idx="79">
                  <c:v>43922</c:v>
                </c:pt>
                <c:pt idx="80">
                  <c:v>43923</c:v>
                </c:pt>
                <c:pt idx="81">
                  <c:v>43924</c:v>
                </c:pt>
                <c:pt idx="82">
                  <c:v>43925</c:v>
                </c:pt>
                <c:pt idx="83">
                  <c:v>43926</c:v>
                </c:pt>
                <c:pt idx="84">
                  <c:v>43927</c:v>
                </c:pt>
                <c:pt idx="85">
                  <c:v>43928</c:v>
                </c:pt>
                <c:pt idx="86">
                  <c:v>43929</c:v>
                </c:pt>
                <c:pt idx="87">
                  <c:v>43930</c:v>
                </c:pt>
                <c:pt idx="88">
                  <c:v>43931</c:v>
                </c:pt>
                <c:pt idx="89">
                  <c:v>43932</c:v>
                </c:pt>
                <c:pt idx="90">
                  <c:v>43933</c:v>
                </c:pt>
                <c:pt idx="91">
                  <c:v>43934</c:v>
                </c:pt>
                <c:pt idx="92">
                  <c:v>43935</c:v>
                </c:pt>
                <c:pt idx="93">
                  <c:v>43936</c:v>
                </c:pt>
                <c:pt idx="94">
                  <c:v>43937</c:v>
                </c:pt>
                <c:pt idx="95">
                  <c:v>43938</c:v>
                </c:pt>
                <c:pt idx="96">
                  <c:v>43939</c:v>
                </c:pt>
                <c:pt idx="97">
                  <c:v>43940</c:v>
                </c:pt>
                <c:pt idx="98">
                  <c:v>43941</c:v>
                </c:pt>
                <c:pt idx="99">
                  <c:v>43942</c:v>
                </c:pt>
                <c:pt idx="100">
                  <c:v>43943</c:v>
                </c:pt>
                <c:pt idx="101">
                  <c:v>43944</c:v>
                </c:pt>
                <c:pt idx="102">
                  <c:v>43945</c:v>
                </c:pt>
                <c:pt idx="103">
                  <c:v>43946</c:v>
                </c:pt>
                <c:pt idx="104">
                  <c:v>43947</c:v>
                </c:pt>
                <c:pt idx="105">
                  <c:v>43948</c:v>
                </c:pt>
                <c:pt idx="106">
                  <c:v>43949</c:v>
                </c:pt>
                <c:pt idx="107">
                  <c:v>43950</c:v>
                </c:pt>
                <c:pt idx="108">
                  <c:v>43951</c:v>
                </c:pt>
                <c:pt idx="109">
                  <c:v>43952</c:v>
                </c:pt>
                <c:pt idx="110">
                  <c:v>43953</c:v>
                </c:pt>
                <c:pt idx="111">
                  <c:v>43954</c:v>
                </c:pt>
                <c:pt idx="112">
                  <c:v>43955</c:v>
                </c:pt>
                <c:pt idx="113">
                  <c:v>43956</c:v>
                </c:pt>
                <c:pt idx="114">
                  <c:v>43957</c:v>
                </c:pt>
                <c:pt idx="115">
                  <c:v>43958</c:v>
                </c:pt>
                <c:pt idx="116">
                  <c:v>43959</c:v>
                </c:pt>
                <c:pt idx="117">
                  <c:v>43960</c:v>
                </c:pt>
                <c:pt idx="118">
                  <c:v>43961</c:v>
                </c:pt>
                <c:pt idx="119">
                  <c:v>43962</c:v>
                </c:pt>
                <c:pt idx="120">
                  <c:v>43963</c:v>
                </c:pt>
                <c:pt idx="121">
                  <c:v>43964</c:v>
                </c:pt>
                <c:pt idx="122">
                  <c:v>43965</c:v>
                </c:pt>
                <c:pt idx="123">
                  <c:v>43966</c:v>
                </c:pt>
                <c:pt idx="124">
                  <c:v>43967</c:v>
                </c:pt>
                <c:pt idx="125">
                  <c:v>43968</c:v>
                </c:pt>
                <c:pt idx="126">
                  <c:v>43969</c:v>
                </c:pt>
                <c:pt idx="127">
                  <c:v>43970</c:v>
                </c:pt>
                <c:pt idx="128">
                  <c:v>43971</c:v>
                </c:pt>
                <c:pt idx="129">
                  <c:v>43972</c:v>
                </c:pt>
                <c:pt idx="130">
                  <c:v>43973</c:v>
                </c:pt>
                <c:pt idx="131">
                  <c:v>43974</c:v>
                </c:pt>
                <c:pt idx="132">
                  <c:v>43975</c:v>
                </c:pt>
                <c:pt idx="133">
                  <c:v>43976</c:v>
                </c:pt>
                <c:pt idx="134">
                  <c:v>43977</c:v>
                </c:pt>
                <c:pt idx="135">
                  <c:v>43978</c:v>
                </c:pt>
                <c:pt idx="136">
                  <c:v>43979</c:v>
                </c:pt>
                <c:pt idx="137">
                  <c:v>43980</c:v>
                </c:pt>
                <c:pt idx="138">
                  <c:v>43981</c:v>
                </c:pt>
                <c:pt idx="139">
                  <c:v>43982</c:v>
                </c:pt>
                <c:pt idx="140">
                  <c:v>43983</c:v>
                </c:pt>
                <c:pt idx="141">
                  <c:v>43984</c:v>
                </c:pt>
                <c:pt idx="142">
                  <c:v>43985</c:v>
                </c:pt>
                <c:pt idx="143">
                  <c:v>43986</c:v>
                </c:pt>
                <c:pt idx="144">
                  <c:v>43987</c:v>
                </c:pt>
                <c:pt idx="145">
                  <c:v>43988</c:v>
                </c:pt>
                <c:pt idx="146">
                  <c:v>43989</c:v>
                </c:pt>
                <c:pt idx="147">
                  <c:v>43990</c:v>
                </c:pt>
                <c:pt idx="148">
                  <c:v>43991</c:v>
                </c:pt>
                <c:pt idx="149">
                  <c:v>43992</c:v>
                </c:pt>
                <c:pt idx="150">
                  <c:v>43993</c:v>
                </c:pt>
                <c:pt idx="151">
                  <c:v>43994</c:v>
                </c:pt>
                <c:pt idx="152">
                  <c:v>43995</c:v>
                </c:pt>
                <c:pt idx="153">
                  <c:v>43996</c:v>
                </c:pt>
                <c:pt idx="154">
                  <c:v>43997</c:v>
                </c:pt>
                <c:pt idx="155">
                  <c:v>43998</c:v>
                </c:pt>
                <c:pt idx="156">
                  <c:v>43999</c:v>
                </c:pt>
                <c:pt idx="157">
                  <c:v>44000</c:v>
                </c:pt>
                <c:pt idx="158">
                  <c:v>44001</c:v>
                </c:pt>
                <c:pt idx="159">
                  <c:v>44002</c:v>
                </c:pt>
                <c:pt idx="160">
                  <c:v>44003</c:v>
                </c:pt>
                <c:pt idx="161">
                  <c:v>44004</c:v>
                </c:pt>
                <c:pt idx="162">
                  <c:v>44005</c:v>
                </c:pt>
                <c:pt idx="163">
                  <c:v>44006</c:v>
                </c:pt>
                <c:pt idx="164">
                  <c:v>44007</c:v>
                </c:pt>
                <c:pt idx="165">
                  <c:v>44008</c:v>
                </c:pt>
                <c:pt idx="166">
                  <c:v>44009</c:v>
                </c:pt>
                <c:pt idx="167">
                  <c:v>44010</c:v>
                </c:pt>
                <c:pt idx="168">
                  <c:v>44011</c:v>
                </c:pt>
                <c:pt idx="169">
                  <c:v>44012</c:v>
                </c:pt>
                <c:pt idx="170">
                  <c:v>44013</c:v>
                </c:pt>
                <c:pt idx="171">
                  <c:v>44014</c:v>
                </c:pt>
                <c:pt idx="172">
                  <c:v>44015</c:v>
                </c:pt>
                <c:pt idx="173">
                  <c:v>44016</c:v>
                </c:pt>
                <c:pt idx="174">
                  <c:v>44017</c:v>
                </c:pt>
                <c:pt idx="175">
                  <c:v>44018</c:v>
                </c:pt>
                <c:pt idx="176">
                  <c:v>44019</c:v>
                </c:pt>
                <c:pt idx="177">
                  <c:v>44020</c:v>
                </c:pt>
                <c:pt idx="178">
                  <c:v>44021</c:v>
                </c:pt>
                <c:pt idx="179">
                  <c:v>44022</c:v>
                </c:pt>
                <c:pt idx="180">
                  <c:v>44023</c:v>
                </c:pt>
                <c:pt idx="181">
                  <c:v>44024</c:v>
                </c:pt>
                <c:pt idx="182">
                  <c:v>44025</c:v>
                </c:pt>
                <c:pt idx="183">
                  <c:v>44026</c:v>
                </c:pt>
                <c:pt idx="184">
                  <c:v>44027</c:v>
                </c:pt>
                <c:pt idx="185">
                  <c:v>44028</c:v>
                </c:pt>
                <c:pt idx="186">
                  <c:v>44029</c:v>
                </c:pt>
                <c:pt idx="187">
                  <c:v>44030</c:v>
                </c:pt>
                <c:pt idx="188">
                  <c:v>44031</c:v>
                </c:pt>
                <c:pt idx="189">
                  <c:v>44032</c:v>
                </c:pt>
                <c:pt idx="190">
                  <c:v>44033</c:v>
                </c:pt>
                <c:pt idx="191">
                  <c:v>44034</c:v>
                </c:pt>
                <c:pt idx="192">
                  <c:v>44035</c:v>
                </c:pt>
                <c:pt idx="193">
                  <c:v>44036</c:v>
                </c:pt>
                <c:pt idx="194">
                  <c:v>44037</c:v>
                </c:pt>
                <c:pt idx="195">
                  <c:v>44038</c:v>
                </c:pt>
                <c:pt idx="196">
                  <c:v>44039</c:v>
                </c:pt>
                <c:pt idx="197">
                  <c:v>44040</c:v>
                </c:pt>
                <c:pt idx="198">
                  <c:v>44041</c:v>
                </c:pt>
                <c:pt idx="199">
                  <c:v>44042</c:v>
                </c:pt>
                <c:pt idx="200">
                  <c:v>44043</c:v>
                </c:pt>
                <c:pt idx="201">
                  <c:v>44044</c:v>
                </c:pt>
                <c:pt idx="202">
                  <c:v>44045</c:v>
                </c:pt>
                <c:pt idx="203">
                  <c:v>44046</c:v>
                </c:pt>
                <c:pt idx="204">
                  <c:v>44047</c:v>
                </c:pt>
                <c:pt idx="205">
                  <c:v>44048</c:v>
                </c:pt>
                <c:pt idx="206">
                  <c:v>44049</c:v>
                </c:pt>
                <c:pt idx="207">
                  <c:v>44050</c:v>
                </c:pt>
                <c:pt idx="208">
                  <c:v>44051</c:v>
                </c:pt>
                <c:pt idx="209">
                  <c:v>44052</c:v>
                </c:pt>
                <c:pt idx="210">
                  <c:v>44053</c:v>
                </c:pt>
                <c:pt idx="211">
                  <c:v>44054</c:v>
                </c:pt>
                <c:pt idx="212">
                  <c:v>44055</c:v>
                </c:pt>
                <c:pt idx="213">
                  <c:v>44056</c:v>
                </c:pt>
                <c:pt idx="214">
                  <c:v>44057</c:v>
                </c:pt>
                <c:pt idx="215">
                  <c:v>44058</c:v>
                </c:pt>
                <c:pt idx="216">
                  <c:v>44059</c:v>
                </c:pt>
                <c:pt idx="217">
                  <c:v>44060</c:v>
                </c:pt>
                <c:pt idx="218">
                  <c:v>44061</c:v>
                </c:pt>
                <c:pt idx="219">
                  <c:v>44062</c:v>
                </c:pt>
                <c:pt idx="220">
                  <c:v>44063</c:v>
                </c:pt>
                <c:pt idx="221">
                  <c:v>44064</c:v>
                </c:pt>
                <c:pt idx="222">
                  <c:v>44065</c:v>
                </c:pt>
                <c:pt idx="223">
                  <c:v>44066</c:v>
                </c:pt>
                <c:pt idx="224">
                  <c:v>44067</c:v>
                </c:pt>
                <c:pt idx="225">
                  <c:v>44068</c:v>
                </c:pt>
                <c:pt idx="226">
                  <c:v>44069</c:v>
                </c:pt>
                <c:pt idx="227">
                  <c:v>44070</c:v>
                </c:pt>
                <c:pt idx="228">
                  <c:v>44071</c:v>
                </c:pt>
                <c:pt idx="229">
                  <c:v>44072</c:v>
                </c:pt>
                <c:pt idx="230">
                  <c:v>44073</c:v>
                </c:pt>
                <c:pt idx="231">
                  <c:v>44074</c:v>
                </c:pt>
                <c:pt idx="232">
                  <c:v>44075</c:v>
                </c:pt>
                <c:pt idx="233">
                  <c:v>44076</c:v>
                </c:pt>
                <c:pt idx="234">
                  <c:v>44077</c:v>
                </c:pt>
                <c:pt idx="235">
                  <c:v>44078</c:v>
                </c:pt>
                <c:pt idx="236">
                  <c:v>44079</c:v>
                </c:pt>
                <c:pt idx="237">
                  <c:v>44080</c:v>
                </c:pt>
                <c:pt idx="238">
                  <c:v>44081</c:v>
                </c:pt>
                <c:pt idx="239">
                  <c:v>44082</c:v>
                </c:pt>
                <c:pt idx="240">
                  <c:v>44083</c:v>
                </c:pt>
                <c:pt idx="241">
                  <c:v>44084</c:v>
                </c:pt>
                <c:pt idx="242">
                  <c:v>44085</c:v>
                </c:pt>
                <c:pt idx="243">
                  <c:v>44086</c:v>
                </c:pt>
                <c:pt idx="244">
                  <c:v>44087</c:v>
                </c:pt>
                <c:pt idx="245">
                  <c:v>44088</c:v>
                </c:pt>
                <c:pt idx="246">
                  <c:v>44089</c:v>
                </c:pt>
                <c:pt idx="247">
                  <c:v>44090</c:v>
                </c:pt>
                <c:pt idx="248">
                  <c:v>44091</c:v>
                </c:pt>
                <c:pt idx="249">
                  <c:v>44092</c:v>
                </c:pt>
                <c:pt idx="250">
                  <c:v>44093</c:v>
                </c:pt>
                <c:pt idx="251">
                  <c:v>44094</c:v>
                </c:pt>
                <c:pt idx="252">
                  <c:v>44095</c:v>
                </c:pt>
                <c:pt idx="253">
                  <c:v>44096</c:v>
                </c:pt>
                <c:pt idx="254">
                  <c:v>44097</c:v>
                </c:pt>
                <c:pt idx="255">
                  <c:v>44098</c:v>
                </c:pt>
                <c:pt idx="256">
                  <c:v>44099</c:v>
                </c:pt>
                <c:pt idx="257">
                  <c:v>44100</c:v>
                </c:pt>
                <c:pt idx="258">
                  <c:v>44101</c:v>
                </c:pt>
                <c:pt idx="259">
                  <c:v>44102</c:v>
                </c:pt>
                <c:pt idx="260">
                  <c:v>44103</c:v>
                </c:pt>
                <c:pt idx="261">
                  <c:v>44104</c:v>
                </c:pt>
                <c:pt idx="262">
                  <c:v>44105</c:v>
                </c:pt>
                <c:pt idx="263">
                  <c:v>44106</c:v>
                </c:pt>
                <c:pt idx="264">
                  <c:v>44107</c:v>
                </c:pt>
                <c:pt idx="265">
                  <c:v>44108</c:v>
                </c:pt>
                <c:pt idx="266">
                  <c:v>44109</c:v>
                </c:pt>
                <c:pt idx="267">
                  <c:v>44110</c:v>
                </c:pt>
                <c:pt idx="268">
                  <c:v>44111</c:v>
                </c:pt>
                <c:pt idx="269">
                  <c:v>44112</c:v>
                </c:pt>
                <c:pt idx="270">
                  <c:v>44113</c:v>
                </c:pt>
                <c:pt idx="271">
                  <c:v>44114</c:v>
                </c:pt>
                <c:pt idx="272">
                  <c:v>44115</c:v>
                </c:pt>
                <c:pt idx="273">
                  <c:v>44116</c:v>
                </c:pt>
                <c:pt idx="274">
                  <c:v>44117</c:v>
                </c:pt>
                <c:pt idx="275">
                  <c:v>44118</c:v>
                </c:pt>
                <c:pt idx="276">
                  <c:v>44119</c:v>
                </c:pt>
                <c:pt idx="277">
                  <c:v>44120</c:v>
                </c:pt>
                <c:pt idx="278">
                  <c:v>44121</c:v>
                </c:pt>
                <c:pt idx="279">
                  <c:v>44122</c:v>
                </c:pt>
                <c:pt idx="280">
                  <c:v>44123</c:v>
                </c:pt>
                <c:pt idx="281">
                  <c:v>44124</c:v>
                </c:pt>
                <c:pt idx="282">
                  <c:v>44125</c:v>
                </c:pt>
                <c:pt idx="283">
                  <c:v>44126</c:v>
                </c:pt>
                <c:pt idx="284">
                  <c:v>44127</c:v>
                </c:pt>
                <c:pt idx="285">
                  <c:v>44128</c:v>
                </c:pt>
                <c:pt idx="286">
                  <c:v>44129</c:v>
                </c:pt>
                <c:pt idx="287">
                  <c:v>44130</c:v>
                </c:pt>
                <c:pt idx="288">
                  <c:v>44131</c:v>
                </c:pt>
                <c:pt idx="289">
                  <c:v>44132</c:v>
                </c:pt>
                <c:pt idx="290">
                  <c:v>44133</c:v>
                </c:pt>
                <c:pt idx="291">
                  <c:v>44134</c:v>
                </c:pt>
                <c:pt idx="292">
                  <c:v>44135</c:v>
                </c:pt>
                <c:pt idx="293">
                  <c:v>44136</c:v>
                </c:pt>
                <c:pt idx="294">
                  <c:v>44137</c:v>
                </c:pt>
                <c:pt idx="295">
                  <c:v>44138</c:v>
                </c:pt>
                <c:pt idx="296">
                  <c:v>44139</c:v>
                </c:pt>
                <c:pt idx="297">
                  <c:v>44140</c:v>
                </c:pt>
                <c:pt idx="298">
                  <c:v>44141</c:v>
                </c:pt>
                <c:pt idx="299">
                  <c:v>44142</c:v>
                </c:pt>
                <c:pt idx="300">
                  <c:v>44143</c:v>
                </c:pt>
                <c:pt idx="301">
                  <c:v>44144</c:v>
                </c:pt>
                <c:pt idx="302">
                  <c:v>44145</c:v>
                </c:pt>
                <c:pt idx="303">
                  <c:v>44146</c:v>
                </c:pt>
                <c:pt idx="304">
                  <c:v>44147</c:v>
                </c:pt>
                <c:pt idx="305">
                  <c:v>44148</c:v>
                </c:pt>
                <c:pt idx="306">
                  <c:v>44149</c:v>
                </c:pt>
                <c:pt idx="307">
                  <c:v>44150</c:v>
                </c:pt>
                <c:pt idx="308">
                  <c:v>44151</c:v>
                </c:pt>
                <c:pt idx="309">
                  <c:v>44152</c:v>
                </c:pt>
                <c:pt idx="310">
                  <c:v>44153</c:v>
                </c:pt>
                <c:pt idx="311">
                  <c:v>44154</c:v>
                </c:pt>
                <c:pt idx="312">
                  <c:v>44155</c:v>
                </c:pt>
                <c:pt idx="313">
                  <c:v>44156</c:v>
                </c:pt>
                <c:pt idx="314">
                  <c:v>44157</c:v>
                </c:pt>
                <c:pt idx="315">
                  <c:v>44158</c:v>
                </c:pt>
                <c:pt idx="316">
                  <c:v>44159</c:v>
                </c:pt>
                <c:pt idx="317">
                  <c:v>44160</c:v>
                </c:pt>
                <c:pt idx="318">
                  <c:v>44161</c:v>
                </c:pt>
                <c:pt idx="319">
                  <c:v>44162</c:v>
                </c:pt>
                <c:pt idx="320">
                  <c:v>44163</c:v>
                </c:pt>
                <c:pt idx="321">
                  <c:v>44164</c:v>
                </c:pt>
                <c:pt idx="322">
                  <c:v>44165</c:v>
                </c:pt>
                <c:pt idx="323">
                  <c:v>44166</c:v>
                </c:pt>
                <c:pt idx="324">
                  <c:v>44167</c:v>
                </c:pt>
                <c:pt idx="325">
                  <c:v>44168</c:v>
                </c:pt>
                <c:pt idx="326">
                  <c:v>44169</c:v>
                </c:pt>
                <c:pt idx="327">
                  <c:v>44170</c:v>
                </c:pt>
                <c:pt idx="328">
                  <c:v>44171</c:v>
                </c:pt>
                <c:pt idx="329">
                  <c:v>44172</c:v>
                </c:pt>
                <c:pt idx="330">
                  <c:v>44173</c:v>
                </c:pt>
                <c:pt idx="331">
                  <c:v>44174</c:v>
                </c:pt>
                <c:pt idx="332">
                  <c:v>44175</c:v>
                </c:pt>
                <c:pt idx="333">
                  <c:v>44176</c:v>
                </c:pt>
                <c:pt idx="334">
                  <c:v>44177</c:v>
                </c:pt>
                <c:pt idx="335">
                  <c:v>44178</c:v>
                </c:pt>
                <c:pt idx="336">
                  <c:v>44179</c:v>
                </c:pt>
                <c:pt idx="337">
                  <c:v>44180</c:v>
                </c:pt>
                <c:pt idx="338">
                  <c:v>44181</c:v>
                </c:pt>
                <c:pt idx="339">
                  <c:v>44182</c:v>
                </c:pt>
                <c:pt idx="340">
                  <c:v>44183</c:v>
                </c:pt>
                <c:pt idx="341">
                  <c:v>44184</c:v>
                </c:pt>
                <c:pt idx="342">
                  <c:v>44185</c:v>
                </c:pt>
                <c:pt idx="343">
                  <c:v>44186</c:v>
                </c:pt>
                <c:pt idx="344">
                  <c:v>44187</c:v>
                </c:pt>
                <c:pt idx="345">
                  <c:v>44188</c:v>
                </c:pt>
                <c:pt idx="346">
                  <c:v>44189</c:v>
                </c:pt>
                <c:pt idx="347">
                  <c:v>44190</c:v>
                </c:pt>
                <c:pt idx="348">
                  <c:v>44191</c:v>
                </c:pt>
                <c:pt idx="349">
                  <c:v>44192</c:v>
                </c:pt>
                <c:pt idx="350">
                  <c:v>44193</c:v>
                </c:pt>
                <c:pt idx="351">
                  <c:v>44194</c:v>
                </c:pt>
                <c:pt idx="352">
                  <c:v>44195</c:v>
                </c:pt>
                <c:pt idx="353">
                  <c:v>44196</c:v>
                </c:pt>
                <c:pt idx="354">
                  <c:v>44197</c:v>
                </c:pt>
                <c:pt idx="355">
                  <c:v>44198</c:v>
                </c:pt>
                <c:pt idx="356">
                  <c:v>44199</c:v>
                </c:pt>
                <c:pt idx="357">
                  <c:v>44200</c:v>
                </c:pt>
                <c:pt idx="358">
                  <c:v>44201</c:v>
                </c:pt>
                <c:pt idx="359">
                  <c:v>44202</c:v>
                </c:pt>
                <c:pt idx="360">
                  <c:v>44203</c:v>
                </c:pt>
                <c:pt idx="361">
                  <c:v>44204</c:v>
                </c:pt>
                <c:pt idx="362">
                  <c:v>44205</c:v>
                </c:pt>
                <c:pt idx="363">
                  <c:v>44206</c:v>
                </c:pt>
                <c:pt idx="364">
                  <c:v>44207</c:v>
                </c:pt>
                <c:pt idx="365">
                  <c:v>44208</c:v>
                </c:pt>
                <c:pt idx="366">
                  <c:v>44209</c:v>
                </c:pt>
                <c:pt idx="367">
                  <c:v>44210</c:v>
                </c:pt>
                <c:pt idx="368">
                  <c:v>44211</c:v>
                </c:pt>
                <c:pt idx="369">
                  <c:v>44212</c:v>
                </c:pt>
                <c:pt idx="370">
                  <c:v>44213</c:v>
                </c:pt>
                <c:pt idx="371">
                  <c:v>44214</c:v>
                </c:pt>
                <c:pt idx="372">
                  <c:v>44215</c:v>
                </c:pt>
                <c:pt idx="373">
                  <c:v>44216</c:v>
                </c:pt>
                <c:pt idx="374">
                  <c:v>44217</c:v>
                </c:pt>
                <c:pt idx="375">
                  <c:v>44218</c:v>
                </c:pt>
                <c:pt idx="376">
                  <c:v>44219</c:v>
                </c:pt>
                <c:pt idx="377">
                  <c:v>44220</c:v>
                </c:pt>
                <c:pt idx="378">
                  <c:v>44221</c:v>
                </c:pt>
                <c:pt idx="379">
                  <c:v>44222</c:v>
                </c:pt>
                <c:pt idx="380">
                  <c:v>44223</c:v>
                </c:pt>
                <c:pt idx="381">
                  <c:v>44224</c:v>
                </c:pt>
                <c:pt idx="382">
                  <c:v>44225</c:v>
                </c:pt>
                <c:pt idx="383">
                  <c:v>44226</c:v>
                </c:pt>
                <c:pt idx="384">
                  <c:v>44227</c:v>
                </c:pt>
                <c:pt idx="385">
                  <c:v>44228</c:v>
                </c:pt>
                <c:pt idx="386">
                  <c:v>44229</c:v>
                </c:pt>
                <c:pt idx="387">
                  <c:v>44230</c:v>
                </c:pt>
                <c:pt idx="388">
                  <c:v>44231</c:v>
                </c:pt>
                <c:pt idx="389">
                  <c:v>44232</c:v>
                </c:pt>
                <c:pt idx="390">
                  <c:v>44233</c:v>
                </c:pt>
                <c:pt idx="391">
                  <c:v>44234</c:v>
                </c:pt>
                <c:pt idx="392">
                  <c:v>44235</c:v>
                </c:pt>
                <c:pt idx="393">
                  <c:v>44236</c:v>
                </c:pt>
                <c:pt idx="394">
                  <c:v>44237</c:v>
                </c:pt>
                <c:pt idx="395">
                  <c:v>44238</c:v>
                </c:pt>
                <c:pt idx="396">
                  <c:v>44239</c:v>
                </c:pt>
                <c:pt idx="397">
                  <c:v>44240</c:v>
                </c:pt>
                <c:pt idx="398">
                  <c:v>44241</c:v>
                </c:pt>
                <c:pt idx="399">
                  <c:v>44242</c:v>
                </c:pt>
                <c:pt idx="400">
                  <c:v>44243</c:v>
                </c:pt>
                <c:pt idx="401">
                  <c:v>44244</c:v>
                </c:pt>
                <c:pt idx="402">
                  <c:v>44245</c:v>
                </c:pt>
                <c:pt idx="403">
                  <c:v>44246</c:v>
                </c:pt>
                <c:pt idx="404">
                  <c:v>44247</c:v>
                </c:pt>
                <c:pt idx="405">
                  <c:v>44248</c:v>
                </c:pt>
                <c:pt idx="406">
                  <c:v>44249</c:v>
                </c:pt>
                <c:pt idx="407">
                  <c:v>44250</c:v>
                </c:pt>
                <c:pt idx="408">
                  <c:v>44251</c:v>
                </c:pt>
                <c:pt idx="409">
                  <c:v>44252</c:v>
                </c:pt>
                <c:pt idx="410">
                  <c:v>44253</c:v>
                </c:pt>
                <c:pt idx="411">
                  <c:v>44254</c:v>
                </c:pt>
                <c:pt idx="412">
                  <c:v>44255</c:v>
                </c:pt>
                <c:pt idx="413">
                  <c:v>44256</c:v>
                </c:pt>
                <c:pt idx="414">
                  <c:v>44257</c:v>
                </c:pt>
                <c:pt idx="415">
                  <c:v>44258</c:v>
                </c:pt>
                <c:pt idx="416">
                  <c:v>44259</c:v>
                </c:pt>
                <c:pt idx="417">
                  <c:v>44260</c:v>
                </c:pt>
                <c:pt idx="418">
                  <c:v>44261</c:v>
                </c:pt>
                <c:pt idx="419">
                  <c:v>44262</c:v>
                </c:pt>
                <c:pt idx="420">
                  <c:v>44263</c:v>
                </c:pt>
                <c:pt idx="421">
                  <c:v>44264</c:v>
                </c:pt>
                <c:pt idx="422">
                  <c:v>44265</c:v>
                </c:pt>
                <c:pt idx="423">
                  <c:v>44266</c:v>
                </c:pt>
                <c:pt idx="424">
                  <c:v>44267</c:v>
                </c:pt>
                <c:pt idx="425">
                  <c:v>44268</c:v>
                </c:pt>
                <c:pt idx="426">
                  <c:v>44269</c:v>
                </c:pt>
                <c:pt idx="427">
                  <c:v>44270</c:v>
                </c:pt>
                <c:pt idx="428">
                  <c:v>44271</c:v>
                </c:pt>
                <c:pt idx="429">
                  <c:v>44272</c:v>
                </c:pt>
                <c:pt idx="430">
                  <c:v>44273</c:v>
                </c:pt>
                <c:pt idx="431">
                  <c:v>44274</c:v>
                </c:pt>
                <c:pt idx="432">
                  <c:v>44275</c:v>
                </c:pt>
                <c:pt idx="433">
                  <c:v>44276</c:v>
                </c:pt>
                <c:pt idx="434">
                  <c:v>44277</c:v>
                </c:pt>
                <c:pt idx="435">
                  <c:v>44278</c:v>
                </c:pt>
                <c:pt idx="436">
                  <c:v>44279</c:v>
                </c:pt>
                <c:pt idx="437">
                  <c:v>44280</c:v>
                </c:pt>
                <c:pt idx="438">
                  <c:v>44281</c:v>
                </c:pt>
                <c:pt idx="439">
                  <c:v>44282</c:v>
                </c:pt>
                <c:pt idx="440">
                  <c:v>44283</c:v>
                </c:pt>
                <c:pt idx="441">
                  <c:v>44284</c:v>
                </c:pt>
                <c:pt idx="442">
                  <c:v>44285</c:v>
                </c:pt>
                <c:pt idx="443">
                  <c:v>44286</c:v>
                </c:pt>
                <c:pt idx="444">
                  <c:v>44287</c:v>
                </c:pt>
                <c:pt idx="445">
                  <c:v>44288</c:v>
                </c:pt>
                <c:pt idx="446">
                  <c:v>44289</c:v>
                </c:pt>
                <c:pt idx="447">
                  <c:v>44290</c:v>
                </c:pt>
                <c:pt idx="448">
                  <c:v>44291</c:v>
                </c:pt>
                <c:pt idx="449">
                  <c:v>44292</c:v>
                </c:pt>
                <c:pt idx="450">
                  <c:v>44293</c:v>
                </c:pt>
                <c:pt idx="451">
                  <c:v>44294</c:v>
                </c:pt>
                <c:pt idx="452">
                  <c:v>44295</c:v>
                </c:pt>
                <c:pt idx="453">
                  <c:v>44296</c:v>
                </c:pt>
                <c:pt idx="454">
                  <c:v>44297</c:v>
                </c:pt>
                <c:pt idx="455">
                  <c:v>44298</c:v>
                </c:pt>
                <c:pt idx="456">
                  <c:v>44299</c:v>
                </c:pt>
                <c:pt idx="457">
                  <c:v>44300</c:v>
                </c:pt>
                <c:pt idx="458">
                  <c:v>44301</c:v>
                </c:pt>
                <c:pt idx="459">
                  <c:v>44302</c:v>
                </c:pt>
                <c:pt idx="460">
                  <c:v>44303</c:v>
                </c:pt>
                <c:pt idx="461">
                  <c:v>44304</c:v>
                </c:pt>
                <c:pt idx="462">
                  <c:v>44305</c:v>
                </c:pt>
                <c:pt idx="463">
                  <c:v>44306</c:v>
                </c:pt>
                <c:pt idx="464">
                  <c:v>44307</c:v>
                </c:pt>
                <c:pt idx="465">
                  <c:v>44308</c:v>
                </c:pt>
                <c:pt idx="466">
                  <c:v>44309</c:v>
                </c:pt>
                <c:pt idx="467">
                  <c:v>44310</c:v>
                </c:pt>
                <c:pt idx="468">
                  <c:v>44311</c:v>
                </c:pt>
                <c:pt idx="469">
                  <c:v>44312</c:v>
                </c:pt>
                <c:pt idx="470">
                  <c:v>44313</c:v>
                </c:pt>
                <c:pt idx="471">
                  <c:v>44314</c:v>
                </c:pt>
                <c:pt idx="472">
                  <c:v>44315</c:v>
                </c:pt>
                <c:pt idx="473">
                  <c:v>44316</c:v>
                </c:pt>
                <c:pt idx="474">
                  <c:v>44317</c:v>
                </c:pt>
                <c:pt idx="475">
                  <c:v>44318</c:v>
                </c:pt>
                <c:pt idx="476">
                  <c:v>44319</c:v>
                </c:pt>
                <c:pt idx="477">
                  <c:v>44320</c:v>
                </c:pt>
                <c:pt idx="478">
                  <c:v>44321</c:v>
                </c:pt>
                <c:pt idx="479">
                  <c:v>44322</c:v>
                </c:pt>
                <c:pt idx="480">
                  <c:v>44323</c:v>
                </c:pt>
                <c:pt idx="481">
                  <c:v>44324</c:v>
                </c:pt>
                <c:pt idx="482">
                  <c:v>44325</c:v>
                </c:pt>
                <c:pt idx="483">
                  <c:v>44326</c:v>
                </c:pt>
                <c:pt idx="484">
                  <c:v>44327</c:v>
                </c:pt>
                <c:pt idx="485">
                  <c:v>44328</c:v>
                </c:pt>
                <c:pt idx="486">
                  <c:v>44329</c:v>
                </c:pt>
                <c:pt idx="487">
                  <c:v>44330</c:v>
                </c:pt>
                <c:pt idx="488">
                  <c:v>44331</c:v>
                </c:pt>
                <c:pt idx="489">
                  <c:v>44332</c:v>
                </c:pt>
                <c:pt idx="490">
                  <c:v>44333</c:v>
                </c:pt>
                <c:pt idx="491">
                  <c:v>44334</c:v>
                </c:pt>
                <c:pt idx="492">
                  <c:v>44335</c:v>
                </c:pt>
                <c:pt idx="493">
                  <c:v>44336</c:v>
                </c:pt>
                <c:pt idx="494">
                  <c:v>44337</c:v>
                </c:pt>
                <c:pt idx="495">
                  <c:v>44338</c:v>
                </c:pt>
                <c:pt idx="496">
                  <c:v>44339</c:v>
                </c:pt>
                <c:pt idx="497">
                  <c:v>44340</c:v>
                </c:pt>
                <c:pt idx="498">
                  <c:v>44341</c:v>
                </c:pt>
                <c:pt idx="499">
                  <c:v>44342</c:v>
                </c:pt>
                <c:pt idx="500">
                  <c:v>44343</c:v>
                </c:pt>
                <c:pt idx="501">
                  <c:v>44344</c:v>
                </c:pt>
                <c:pt idx="502">
                  <c:v>44345</c:v>
                </c:pt>
                <c:pt idx="503">
                  <c:v>44346</c:v>
                </c:pt>
                <c:pt idx="504">
                  <c:v>44347</c:v>
                </c:pt>
                <c:pt idx="505">
                  <c:v>44348</c:v>
                </c:pt>
                <c:pt idx="506">
                  <c:v>44349</c:v>
                </c:pt>
                <c:pt idx="507">
                  <c:v>44350</c:v>
                </c:pt>
                <c:pt idx="508">
                  <c:v>44351</c:v>
                </c:pt>
                <c:pt idx="509">
                  <c:v>44352</c:v>
                </c:pt>
                <c:pt idx="510">
                  <c:v>44353</c:v>
                </c:pt>
                <c:pt idx="511">
                  <c:v>44354</c:v>
                </c:pt>
                <c:pt idx="512">
                  <c:v>44355</c:v>
                </c:pt>
                <c:pt idx="513">
                  <c:v>44356</c:v>
                </c:pt>
                <c:pt idx="514">
                  <c:v>44357</c:v>
                </c:pt>
                <c:pt idx="515">
                  <c:v>44358</c:v>
                </c:pt>
                <c:pt idx="516">
                  <c:v>44359</c:v>
                </c:pt>
                <c:pt idx="517">
                  <c:v>44360</c:v>
                </c:pt>
                <c:pt idx="518">
                  <c:v>44361</c:v>
                </c:pt>
                <c:pt idx="519">
                  <c:v>44362</c:v>
                </c:pt>
                <c:pt idx="520">
                  <c:v>44363</c:v>
                </c:pt>
                <c:pt idx="521">
                  <c:v>44364</c:v>
                </c:pt>
                <c:pt idx="522">
                  <c:v>44365</c:v>
                </c:pt>
                <c:pt idx="523">
                  <c:v>44366</c:v>
                </c:pt>
                <c:pt idx="524">
                  <c:v>44367</c:v>
                </c:pt>
                <c:pt idx="525">
                  <c:v>44368</c:v>
                </c:pt>
                <c:pt idx="526">
                  <c:v>44369</c:v>
                </c:pt>
                <c:pt idx="527">
                  <c:v>44370</c:v>
                </c:pt>
                <c:pt idx="528">
                  <c:v>44371</c:v>
                </c:pt>
                <c:pt idx="529">
                  <c:v>44372</c:v>
                </c:pt>
                <c:pt idx="530">
                  <c:v>44373</c:v>
                </c:pt>
                <c:pt idx="531">
                  <c:v>44374</c:v>
                </c:pt>
                <c:pt idx="532">
                  <c:v>44375</c:v>
                </c:pt>
                <c:pt idx="533">
                  <c:v>44376</c:v>
                </c:pt>
                <c:pt idx="534">
                  <c:v>44377</c:v>
                </c:pt>
                <c:pt idx="535">
                  <c:v>44378</c:v>
                </c:pt>
                <c:pt idx="536">
                  <c:v>44379</c:v>
                </c:pt>
                <c:pt idx="537">
                  <c:v>44380</c:v>
                </c:pt>
                <c:pt idx="538">
                  <c:v>44381</c:v>
                </c:pt>
                <c:pt idx="539">
                  <c:v>44382</c:v>
                </c:pt>
                <c:pt idx="540">
                  <c:v>44383</c:v>
                </c:pt>
                <c:pt idx="541">
                  <c:v>44384</c:v>
                </c:pt>
                <c:pt idx="542">
                  <c:v>44385</c:v>
                </c:pt>
                <c:pt idx="543">
                  <c:v>44386</c:v>
                </c:pt>
                <c:pt idx="544">
                  <c:v>44387</c:v>
                </c:pt>
                <c:pt idx="545">
                  <c:v>44388</c:v>
                </c:pt>
                <c:pt idx="546">
                  <c:v>44389</c:v>
                </c:pt>
                <c:pt idx="547">
                  <c:v>44390</c:v>
                </c:pt>
                <c:pt idx="548">
                  <c:v>44391</c:v>
                </c:pt>
                <c:pt idx="549">
                  <c:v>44392</c:v>
                </c:pt>
                <c:pt idx="550">
                  <c:v>44393</c:v>
                </c:pt>
                <c:pt idx="551">
                  <c:v>44394</c:v>
                </c:pt>
                <c:pt idx="552">
                  <c:v>44395</c:v>
                </c:pt>
                <c:pt idx="553">
                  <c:v>44396</c:v>
                </c:pt>
                <c:pt idx="554">
                  <c:v>44397</c:v>
                </c:pt>
                <c:pt idx="555">
                  <c:v>44398</c:v>
                </c:pt>
                <c:pt idx="556">
                  <c:v>44399</c:v>
                </c:pt>
                <c:pt idx="557">
                  <c:v>44400</c:v>
                </c:pt>
                <c:pt idx="558">
                  <c:v>44401</c:v>
                </c:pt>
                <c:pt idx="559">
                  <c:v>44402</c:v>
                </c:pt>
                <c:pt idx="560">
                  <c:v>44403</c:v>
                </c:pt>
                <c:pt idx="561">
                  <c:v>44404</c:v>
                </c:pt>
                <c:pt idx="562">
                  <c:v>44405</c:v>
                </c:pt>
                <c:pt idx="563">
                  <c:v>44406</c:v>
                </c:pt>
                <c:pt idx="564">
                  <c:v>44407</c:v>
                </c:pt>
                <c:pt idx="565">
                  <c:v>44408</c:v>
                </c:pt>
                <c:pt idx="566">
                  <c:v>44409</c:v>
                </c:pt>
                <c:pt idx="567">
                  <c:v>44410</c:v>
                </c:pt>
                <c:pt idx="568">
                  <c:v>44411</c:v>
                </c:pt>
                <c:pt idx="569">
                  <c:v>44412</c:v>
                </c:pt>
                <c:pt idx="570">
                  <c:v>44413</c:v>
                </c:pt>
                <c:pt idx="571">
                  <c:v>44414</c:v>
                </c:pt>
                <c:pt idx="572">
                  <c:v>44415</c:v>
                </c:pt>
                <c:pt idx="573">
                  <c:v>44416</c:v>
                </c:pt>
                <c:pt idx="574">
                  <c:v>44417</c:v>
                </c:pt>
                <c:pt idx="575">
                  <c:v>44418</c:v>
                </c:pt>
                <c:pt idx="576">
                  <c:v>44419</c:v>
                </c:pt>
                <c:pt idx="577">
                  <c:v>44420</c:v>
                </c:pt>
                <c:pt idx="578">
                  <c:v>44421</c:v>
                </c:pt>
                <c:pt idx="579">
                  <c:v>44422</c:v>
                </c:pt>
                <c:pt idx="580">
                  <c:v>44423</c:v>
                </c:pt>
                <c:pt idx="581">
                  <c:v>44424</c:v>
                </c:pt>
                <c:pt idx="582">
                  <c:v>44425</c:v>
                </c:pt>
                <c:pt idx="583">
                  <c:v>44426</c:v>
                </c:pt>
                <c:pt idx="584">
                  <c:v>44427</c:v>
                </c:pt>
                <c:pt idx="585">
                  <c:v>44428</c:v>
                </c:pt>
                <c:pt idx="586">
                  <c:v>44429</c:v>
                </c:pt>
                <c:pt idx="587">
                  <c:v>44430</c:v>
                </c:pt>
                <c:pt idx="588">
                  <c:v>44431</c:v>
                </c:pt>
                <c:pt idx="589">
                  <c:v>44432</c:v>
                </c:pt>
                <c:pt idx="590">
                  <c:v>44433</c:v>
                </c:pt>
                <c:pt idx="591">
                  <c:v>44434</c:v>
                </c:pt>
                <c:pt idx="592">
                  <c:v>44435</c:v>
                </c:pt>
                <c:pt idx="593">
                  <c:v>44436</c:v>
                </c:pt>
                <c:pt idx="594">
                  <c:v>44437</c:v>
                </c:pt>
                <c:pt idx="595">
                  <c:v>44438</c:v>
                </c:pt>
                <c:pt idx="596">
                  <c:v>44439</c:v>
                </c:pt>
                <c:pt idx="597">
                  <c:v>44440</c:v>
                </c:pt>
                <c:pt idx="598">
                  <c:v>44441</c:v>
                </c:pt>
                <c:pt idx="599">
                  <c:v>44442</c:v>
                </c:pt>
                <c:pt idx="600">
                  <c:v>44443</c:v>
                </c:pt>
                <c:pt idx="601">
                  <c:v>44444</c:v>
                </c:pt>
                <c:pt idx="602">
                  <c:v>44445</c:v>
                </c:pt>
                <c:pt idx="603">
                  <c:v>44446</c:v>
                </c:pt>
                <c:pt idx="604">
                  <c:v>44447</c:v>
                </c:pt>
                <c:pt idx="605">
                  <c:v>44448</c:v>
                </c:pt>
                <c:pt idx="606">
                  <c:v>44449</c:v>
                </c:pt>
                <c:pt idx="607">
                  <c:v>44450</c:v>
                </c:pt>
                <c:pt idx="608">
                  <c:v>44451</c:v>
                </c:pt>
                <c:pt idx="609">
                  <c:v>44452</c:v>
                </c:pt>
                <c:pt idx="610">
                  <c:v>44453</c:v>
                </c:pt>
                <c:pt idx="611">
                  <c:v>44454</c:v>
                </c:pt>
                <c:pt idx="612">
                  <c:v>44455</c:v>
                </c:pt>
                <c:pt idx="613">
                  <c:v>44456</c:v>
                </c:pt>
                <c:pt idx="614">
                  <c:v>44457</c:v>
                </c:pt>
                <c:pt idx="615">
                  <c:v>44458</c:v>
                </c:pt>
                <c:pt idx="616">
                  <c:v>44459</c:v>
                </c:pt>
                <c:pt idx="617">
                  <c:v>44460</c:v>
                </c:pt>
                <c:pt idx="618">
                  <c:v>44461</c:v>
                </c:pt>
                <c:pt idx="619">
                  <c:v>44462</c:v>
                </c:pt>
                <c:pt idx="620">
                  <c:v>44463</c:v>
                </c:pt>
                <c:pt idx="621">
                  <c:v>44464</c:v>
                </c:pt>
                <c:pt idx="622">
                  <c:v>44465</c:v>
                </c:pt>
                <c:pt idx="623">
                  <c:v>44466</c:v>
                </c:pt>
                <c:pt idx="624">
                  <c:v>44467</c:v>
                </c:pt>
                <c:pt idx="625">
                  <c:v>44468</c:v>
                </c:pt>
                <c:pt idx="626">
                  <c:v>44469</c:v>
                </c:pt>
                <c:pt idx="627">
                  <c:v>44470</c:v>
                </c:pt>
                <c:pt idx="628">
                  <c:v>44471</c:v>
                </c:pt>
                <c:pt idx="629">
                  <c:v>44472</c:v>
                </c:pt>
                <c:pt idx="630">
                  <c:v>44473</c:v>
                </c:pt>
                <c:pt idx="631">
                  <c:v>44474</c:v>
                </c:pt>
                <c:pt idx="632">
                  <c:v>44475</c:v>
                </c:pt>
                <c:pt idx="633">
                  <c:v>44476</c:v>
                </c:pt>
                <c:pt idx="634">
                  <c:v>44477</c:v>
                </c:pt>
                <c:pt idx="635">
                  <c:v>44478</c:v>
                </c:pt>
                <c:pt idx="636">
                  <c:v>44479</c:v>
                </c:pt>
                <c:pt idx="637">
                  <c:v>44480</c:v>
                </c:pt>
                <c:pt idx="638">
                  <c:v>44481</c:v>
                </c:pt>
                <c:pt idx="639">
                  <c:v>44482</c:v>
                </c:pt>
                <c:pt idx="640">
                  <c:v>44483</c:v>
                </c:pt>
                <c:pt idx="641">
                  <c:v>44484</c:v>
                </c:pt>
                <c:pt idx="642">
                  <c:v>44485</c:v>
                </c:pt>
                <c:pt idx="643">
                  <c:v>44486</c:v>
                </c:pt>
                <c:pt idx="644">
                  <c:v>44487</c:v>
                </c:pt>
                <c:pt idx="645">
                  <c:v>44488</c:v>
                </c:pt>
                <c:pt idx="646">
                  <c:v>44489</c:v>
                </c:pt>
                <c:pt idx="647">
                  <c:v>44490</c:v>
                </c:pt>
                <c:pt idx="648">
                  <c:v>44491</c:v>
                </c:pt>
                <c:pt idx="649">
                  <c:v>44492</c:v>
                </c:pt>
                <c:pt idx="650">
                  <c:v>44493</c:v>
                </c:pt>
                <c:pt idx="651">
                  <c:v>44494</c:v>
                </c:pt>
                <c:pt idx="652">
                  <c:v>44495</c:v>
                </c:pt>
                <c:pt idx="653">
                  <c:v>44496</c:v>
                </c:pt>
                <c:pt idx="654">
                  <c:v>44497</c:v>
                </c:pt>
                <c:pt idx="655">
                  <c:v>44498</c:v>
                </c:pt>
                <c:pt idx="656">
                  <c:v>44499</c:v>
                </c:pt>
                <c:pt idx="657">
                  <c:v>44500</c:v>
                </c:pt>
                <c:pt idx="658">
                  <c:v>44501</c:v>
                </c:pt>
                <c:pt idx="659">
                  <c:v>44502</c:v>
                </c:pt>
                <c:pt idx="660">
                  <c:v>44503</c:v>
                </c:pt>
                <c:pt idx="661">
                  <c:v>44504</c:v>
                </c:pt>
                <c:pt idx="662">
                  <c:v>44505</c:v>
                </c:pt>
                <c:pt idx="663">
                  <c:v>44506</c:v>
                </c:pt>
                <c:pt idx="664">
                  <c:v>44507</c:v>
                </c:pt>
                <c:pt idx="665">
                  <c:v>44514</c:v>
                </c:pt>
              </c:numCache>
            </c:numRef>
          </c:cat>
          <c:val>
            <c:numRef>
              <c:f>Sheet1!$J$2:$J$667</c:f>
              <c:numCache>
                <c:formatCode>General</c:formatCode>
                <c:ptCount val="666"/>
                <c:pt idx="0">
                  <c:v>-2.8000000000000001E-2</c:v>
                </c:pt>
                <c:pt idx="1">
                  <c:v>-4.7399999999999998E-2</c:v>
                </c:pt>
                <c:pt idx="2">
                  <c:v>3.09E-2</c:v>
                </c:pt>
                <c:pt idx="3">
                  <c:v>3.9800000000000002E-2</c:v>
                </c:pt>
                <c:pt idx="4">
                  <c:v>2.5600000000000001E-2</c:v>
                </c:pt>
                <c:pt idx="5">
                  <c:v>4.7E-2</c:v>
                </c:pt>
                <c:pt idx="6">
                  <c:v>5.1900000000000002E-2</c:v>
                </c:pt>
                <c:pt idx="7">
                  <c:v>4.87E-2</c:v>
                </c:pt>
                <c:pt idx="8">
                  <c:v>4.48E-2</c:v>
                </c:pt>
                <c:pt idx="9">
                  <c:v>-2.8299999999999999E-2</c:v>
                </c:pt>
                <c:pt idx="10">
                  <c:v>-2.2700000000000001E-2</c:v>
                </c:pt>
                <c:pt idx="11">
                  <c:v>1.49E-3</c:v>
                </c:pt>
                <c:pt idx="12">
                  <c:v>7.4599999999999996E-3</c:v>
                </c:pt>
                <c:pt idx="13">
                  <c:v>-6.5700000000000003E-3</c:v>
                </c:pt>
                <c:pt idx="14">
                  <c:v>-1.0300000000000001E-3</c:v>
                </c:pt>
                <c:pt idx="15">
                  <c:v>7.0099999999999996E-5</c:v>
                </c:pt>
                <c:pt idx="16">
                  <c:v>8.1799999999999998E-3</c:v>
                </c:pt>
                <c:pt idx="17">
                  <c:v>-1.0499999999999999E-3</c:v>
                </c:pt>
                <c:pt idx="18">
                  <c:v>4.6100000000000004E-3</c:v>
                </c:pt>
                <c:pt idx="19">
                  <c:v>-1.5900000000000001E-2</c:v>
                </c:pt>
                <c:pt idx="20">
                  <c:v>-3.1800000000000002E-2</c:v>
                </c:pt>
                <c:pt idx="21">
                  <c:v>-3.3999999999999998E-3</c:v>
                </c:pt>
                <c:pt idx="22">
                  <c:v>6.8199999999999997E-3</c:v>
                </c:pt>
                <c:pt idx="23">
                  <c:v>-1.6899999999999998E-2</c:v>
                </c:pt>
                <c:pt idx="24">
                  <c:v>-8.6400000000000001E-3</c:v>
                </c:pt>
                <c:pt idx="25">
                  <c:v>1.26E-2</c:v>
                </c:pt>
                <c:pt idx="26">
                  <c:v>3.5900000000000001E-2</c:v>
                </c:pt>
                <c:pt idx="27">
                  <c:v>5.45E-2</c:v>
                </c:pt>
                <c:pt idx="28">
                  <c:v>2.2200000000000001E-2</c:v>
                </c:pt>
                <c:pt idx="29">
                  <c:v>1.2E-2</c:v>
                </c:pt>
                <c:pt idx="30">
                  <c:v>5.1499999999999997E-2</c:v>
                </c:pt>
                <c:pt idx="31">
                  <c:v>5.6099999999999997E-2</c:v>
                </c:pt>
                <c:pt idx="32">
                  <c:v>3.6400000000000002E-2</c:v>
                </c:pt>
                <c:pt idx="33">
                  <c:v>3.09E-2</c:v>
                </c:pt>
                <c:pt idx="34">
                  <c:v>2.5899999999999999E-2</c:v>
                </c:pt>
                <c:pt idx="35">
                  <c:v>3.3300000000000003E-2</c:v>
                </c:pt>
                <c:pt idx="36">
                  <c:v>2.9000000000000001E-2</c:v>
                </c:pt>
                <c:pt idx="37">
                  <c:v>2.7400000000000001E-2</c:v>
                </c:pt>
                <c:pt idx="38">
                  <c:v>1.61E-2</c:v>
                </c:pt>
                <c:pt idx="39">
                  <c:v>-5.9300000000000004E-3</c:v>
                </c:pt>
                <c:pt idx="40">
                  <c:v>-1.6400000000000001E-2</c:v>
                </c:pt>
                <c:pt idx="41">
                  <c:v>-1.34E-2</c:v>
                </c:pt>
                <c:pt idx="42">
                  <c:v>-2.64E-2</c:v>
                </c:pt>
                <c:pt idx="43">
                  <c:v>-2.8000000000000001E-2</c:v>
                </c:pt>
                <c:pt idx="44">
                  <c:v>-4.6600000000000003E-2</c:v>
                </c:pt>
                <c:pt idx="45">
                  <c:v>-7.46E-2</c:v>
                </c:pt>
                <c:pt idx="46">
                  <c:v>-9.9299999999999999E-2</c:v>
                </c:pt>
                <c:pt idx="47">
                  <c:v>-6.9199999999999998E-2</c:v>
                </c:pt>
                <c:pt idx="48">
                  <c:v>-0.13</c:v>
                </c:pt>
                <c:pt idx="49">
                  <c:v>-9.01E-2</c:v>
                </c:pt>
                <c:pt idx="50">
                  <c:v>-8.6199999999999999E-2</c:v>
                </c:pt>
                <c:pt idx="51">
                  <c:v>-8.9599999999999999E-2</c:v>
                </c:pt>
                <c:pt idx="52">
                  <c:v>-9.7100000000000006E-2</c:v>
                </c:pt>
                <c:pt idx="53">
                  <c:v>-0.10100000000000001</c:v>
                </c:pt>
                <c:pt idx="54">
                  <c:v>-9.5500000000000002E-2</c:v>
                </c:pt>
                <c:pt idx="55">
                  <c:v>-7.4099999999999999E-2</c:v>
                </c:pt>
                <c:pt idx="56">
                  <c:v>-0.12</c:v>
                </c:pt>
                <c:pt idx="57">
                  <c:v>-0.14000000000000001</c:v>
                </c:pt>
                <c:pt idx="58">
                  <c:v>-0.16200000000000001</c:v>
                </c:pt>
                <c:pt idx="59">
                  <c:v>-0.19400000000000001</c:v>
                </c:pt>
                <c:pt idx="60">
                  <c:v>-0.24</c:v>
                </c:pt>
                <c:pt idx="61">
                  <c:v>-0.29299999999999998</c:v>
                </c:pt>
                <c:pt idx="62">
                  <c:v>-0.33</c:v>
                </c:pt>
                <c:pt idx="63">
                  <c:v>-0.36299999999999999</c:v>
                </c:pt>
                <c:pt idx="64">
                  <c:v>-0.39900000000000002</c:v>
                </c:pt>
                <c:pt idx="65">
                  <c:v>-0.439</c:v>
                </c:pt>
                <c:pt idx="66">
                  <c:v>-0.46600000000000003</c:v>
                </c:pt>
                <c:pt idx="67">
                  <c:v>-0.496</c:v>
                </c:pt>
                <c:pt idx="68">
                  <c:v>-0.54100000000000004</c:v>
                </c:pt>
                <c:pt idx="69">
                  <c:v>-0.57599999999999996</c:v>
                </c:pt>
                <c:pt idx="70">
                  <c:v>-0.60899999999999999</c:v>
                </c:pt>
                <c:pt idx="71">
                  <c:v>-0.626</c:v>
                </c:pt>
                <c:pt idx="72">
                  <c:v>-0.64800000000000002</c:v>
                </c:pt>
                <c:pt idx="73">
                  <c:v>-0.66900000000000004</c:v>
                </c:pt>
                <c:pt idx="74">
                  <c:v>-0.69399999999999995</c:v>
                </c:pt>
                <c:pt idx="75">
                  <c:v>-0.71199999999999997</c:v>
                </c:pt>
                <c:pt idx="76">
                  <c:v>-0.72599999999999998</c:v>
                </c:pt>
                <c:pt idx="77">
                  <c:v>-0.72299999999999998</c:v>
                </c:pt>
                <c:pt idx="78">
                  <c:v>-0.72199999999999998</c:v>
                </c:pt>
                <c:pt idx="79">
                  <c:v>-0.69</c:v>
                </c:pt>
                <c:pt idx="80">
                  <c:v>-0.69099999999999995</c:v>
                </c:pt>
                <c:pt idx="81">
                  <c:v>-0.70799999999999996</c:v>
                </c:pt>
                <c:pt idx="82">
                  <c:v>-0.71199999999999997</c:v>
                </c:pt>
                <c:pt idx="83">
                  <c:v>-0.71499999999999997</c:v>
                </c:pt>
                <c:pt idx="84">
                  <c:v>-0.70799999999999996</c:v>
                </c:pt>
                <c:pt idx="85">
                  <c:v>-0.70899999999999996</c:v>
                </c:pt>
                <c:pt idx="86">
                  <c:v>-0.747</c:v>
                </c:pt>
                <c:pt idx="87">
                  <c:v>-0.75</c:v>
                </c:pt>
                <c:pt idx="88">
                  <c:v>-0.72599999999999998</c:v>
                </c:pt>
                <c:pt idx="89">
                  <c:v>-0.71599999999999997</c:v>
                </c:pt>
                <c:pt idx="90">
                  <c:v>-0.71899999999999997</c:v>
                </c:pt>
                <c:pt idx="91">
                  <c:v>-0.73</c:v>
                </c:pt>
                <c:pt idx="92">
                  <c:v>-0.69899999999999995</c:v>
                </c:pt>
                <c:pt idx="93">
                  <c:v>-0.66500000000000004</c:v>
                </c:pt>
                <c:pt idx="94">
                  <c:v>-0.66800000000000004</c:v>
                </c:pt>
                <c:pt idx="95">
                  <c:v>-0.69</c:v>
                </c:pt>
                <c:pt idx="96">
                  <c:v>-0.70699999999999996</c:v>
                </c:pt>
                <c:pt idx="97">
                  <c:v>-0.70199999999999996</c:v>
                </c:pt>
                <c:pt idx="98">
                  <c:v>-0.68500000000000005</c:v>
                </c:pt>
                <c:pt idx="99">
                  <c:v>-0.70399999999999996</c:v>
                </c:pt>
                <c:pt idx="100">
                  <c:v>-0.73699999999999999</c:v>
                </c:pt>
                <c:pt idx="101">
                  <c:v>-0.76300000000000001</c:v>
                </c:pt>
                <c:pt idx="102">
                  <c:v>-0.74399999999999999</c:v>
                </c:pt>
                <c:pt idx="103">
                  <c:v>-0.72899999999999998</c:v>
                </c:pt>
                <c:pt idx="104">
                  <c:v>-0.73299999999999998</c:v>
                </c:pt>
                <c:pt idx="105">
                  <c:v>-0.74099999999999999</c:v>
                </c:pt>
                <c:pt idx="106">
                  <c:v>-0.752</c:v>
                </c:pt>
                <c:pt idx="107">
                  <c:v>-0.74</c:v>
                </c:pt>
                <c:pt idx="108">
                  <c:v>-0.71199999999999997</c:v>
                </c:pt>
                <c:pt idx="109">
                  <c:v>-0.70599999999999996</c:v>
                </c:pt>
                <c:pt idx="110">
                  <c:v>-0.69899999999999995</c:v>
                </c:pt>
                <c:pt idx="111">
                  <c:v>-0.68899999999999995</c:v>
                </c:pt>
                <c:pt idx="112">
                  <c:v>-0.68100000000000005</c:v>
                </c:pt>
                <c:pt idx="113">
                  <c:v>-0.66500000000000004</c:v>
                </c:pt>
                <c:pt idx="114">
                  <c:v>-0.65200000000000002</c:v>
                </c:pt>
                <c:pt idx="115">
                  <c:v>-0.64700000000000002</c:v>
                </c:pt>
                <c:pt idx="116">
                  <c:v>-0.63100000000000001</c:v>
                </c:pt>
                <c:pt idx="117">
                  <c:v>-0.627</c:v>
                </c:pt>
                <c:pt idx="118">
                  <c:v>-0.63500000000000001</c:v>
                </c:pt>
                <c:pt idx="119">
                  <c:v>-0.64400000000000002</c:v>
                </c:pt>
                <c:pt idx="120">
                  <c:v>-0.624</c:v>
                </c:pt>
                <c:pt idx="121">
                  <c:v>-0.626</c:v>
                </c:pt>
                <c:pt idx="122">
                  <c:v>-0.61599999999999999</c:v>
                </c:pt>
                <c:pt idx="123">
                  <c:v>-0.624</c:v>
                </c:pt>
                <c:pt idx="124">
                  <c:v>-0.61299999999999999</c:v>
                </c:pt>
                <c:pt idx="125">
                  <c:v>-0.59799999999999998</c:v>
                </c:pt>
                <c:pt idx="126">
                  <c:v>-0.59299999999999997</c:v>
                </c:pt>
                <c:pt idx="127">
                  <c:v>-0.61</c:v>
                </c:pt>
                <c:pt idx="128">
                  <c:v>-0.60299999999999998</c:v>
                </c:pt>
                <c:pt idx="129">
                  <c:v>-0.59199999999999997</c:v>
                </c:pt>
                <c:pt idx="130">
                  <c:v>-0.56799999999999995</c:v>
                </c:pt>
                <c:pt idx="131">
                  <c:v>-0.58399999999999996</c:v>
                </c:pt>
                <c:pt idx="132">
                  <c:v>-0.57599999999999996</c:v>
                </c:pt>
                <c:pt idx="133">
                  <c:v>-0.59799999999999998</c:v>
                </c:pt>
                <c:pt idx="134">
                  <c:v>-0.623</c:v>
                </c:pt>
                <c:pt idx="135">
                  <c:v>-0.61499999999999999</c:v>
                </c:pt>
                <c:pt idx="136">
                  <c:v>-0.61499999999999999</c:v>
                </c:pt>
                <c:pt idx="137">
                  <c:v>-0.60699999999999998</c:v>
                </c:pt>
                <c:pt idx="138">
                  <c:v>-0.58899999999999997</c:v>
                </c:pt>
                <c:pt idx="139">
                  <c:v>-0.59299999999999997</c:v>
                </c:pt>
                <c:pt idx="140">
                  <c:v>-0.56299999999999994</c:v>
                </c:pt>
                <c:pt idx="141">
                  <c:v>-0.5</c:v>
                </c:pt>
                <c:pt idx="142">
                  <c:v>-0.52100000000000002</c:v>
                </c:pt>
                <c:pt idx="143">
                  <c:v>-0.52200000000000002</c:v>
                </c:pt>
                <c:pt idx="144">
                  <c:v>-0.51800000000000002</c:v>
                </c:pt>
                <c:pt idx="145">
                  <c:v>-0.498</c:v>
                </c:pt>
                <c:pt idx="146">
                  <c:v>-0.47199999999999998</c:v>
                </c:pt>
                <c:pt idx="147">
                  <c:v>-0.48299999999999998</c:v>
                </c:pt>
                <c:pt idx="148">
                  <c:v>-0.51800000000000002</c:v>
                </c:pt>
                <c:pt idx="149">
                  <c:v>-0.49099999999999999</c:v>
                </c:pt>
                <c:pt idx="150">
                  <c:v>-0.48899999999999999</c:v>
                </c:pt>
                <c:pt idx="151">
                  <c:v>-0.499</c:v>
                </c:pt>
                <c:pt idx="152">
                  <c:v>-0.51500000000000001</c:v>
                </c:pt>
                <c:pt idx="153">
                  <c:v>-0.53500000000000003</c:v>
                </c:pt>
                <c:pt idx="154">
                  <c:v>-0.51200000000000001</c:v>
                </c:pt>
                <c:pt idx="155">
                  <c:v>-0.47499999999999998</c:v>
                </c:pt>
                <c:pt idx="156">
                  <c:v>-0.47499999999999998</c:v>
                </c:pt>
                <c:pt idx="157">
                  <c:v>-0.47</c:v>
                </c:pt>
                <c:pt idx="158">
                  <c:v>-0.44800000000000001</c:v>
                </c:pt>
                <c:pt idx="159">
                  <c:v>-0.436</c:v>
                </c:pt>
                <c:pt idx="160">
                  <c:v>-0.42499999999999999</c:v>
                </c:pt>
                <c:pt idx="161">
                  <c:v>-0.438</c:v>
                </c:pt>
                <c:pt idx="162">
                  <c:v>-0.47099999999999997</c:v>
                </c:pt>
                <c:pt idx="163">
                  <c:v>-0.48699999999999999</c:v>
                </c:pt>
                <c:pt idx="164">
                  <c:v>-0.49299999999999999</c:v>
                </c:pt>
                <c:pt idx="165">
                  <c:v>-0.51100000000000001</c:v>
                </c:pt>
                <c:pt idx="166">
                  <c:v>-0.504</c:v>
                </c:pt>
                <c:pt idx="167">
                  <c:v>-0.504</c:v>
                </c:pt>
                <c:pt idx="168">
                  <c:v>-0.50600000000000001</c:v>
                </c:pt>
                <c:pt idx="169">
                  <c:v>-0.50700000000000001</c:v>
                </c:pt>
                <c:pt idx="170">
                  <c:v>-0.48799999999999999</c:v>
                </c:pt>
                <c:pt idx="171">
                  <c:v>-0.48899999999999999</c:v>
                </c:pt>
                <c:pt idx="172">
                  <c:v>-0.50900000000000001</c:v>
                </c:pt>
                <c:pt idx="173">
                  <c:v>-0.52200000000000002</c:v>
                </c:pt>
                <c:pt idx="174">
                  <c:v>-0.50800000000000001</c:v>
                </c:pt>
                <c:pt idx="175">
                  <c:v>-0.48199999999999998</c:v>
                </c:pt>
                <c:pt idx="176">
                  <c:v>-0.47599999999999998</c:v>
                </c:pt>
                <c:pt idx="177">
                  <c:v>-0.49</c:v>
                </c:pt>
                <c:pt idx="178">
                  <c:v>-0.48499999999999999</c:v>
                </c:pt>
                <c:pt idx="179">
                  <c:v>-0.46800000000000003</c:v>
                </c:pt>
                <c:pt idx="180">
                  <c:v>-0.48099999999999998</c:v>
                </c:pt>
                <c:pt idx="181">
                  <c:v>-0.47499999999999998</c:v>
                </c:pt>
                <c:pt idx="182">
                  <c:v>-0.497</c:v>
                </c:pt>
                <c:pt idx="183">
                  <c:v>-0.51</c:v>
                </c:pt>
                <c:pt idx="184">
                  <c:v>-0.505</c:v>
                </c:pt>
                <c:pt idx="185">
                  <c:v>-0.50700000000000001</c:v>
                </c:pt>
                <c:pt idx="186">
                  <c:v>-0.52800000000000002</c:v>
                </c:pt>
                <c:pt idx="187">
                  <c:v>-0.52800000000000002</c:v>
                </c:pt>
                <c:pt idx="188">
                  <c:v>-0.53100000000000003</c:v>
                </c:pt>
                <c:pt idx="189">
                  <c:v>-0.54</c:v>
                </c:pt>
                <c:pt idx="190">
                  <c:v>-0.53800000000000003</c:v>
                </c:pt>
                <c:pt idx="191">
                  <c:v>-0.53300000000000003</c:v>
                </c:pt>
                <c:pt idx="192">
                  <c:v>-0.52700000000000002</c:v>
                </c:pt>
                <c:pt idx="193">
                  <c:v>-0.50600000000000001</c:v>
                </c:pt>
                <c:pt idx="194">
                  <c:v>-0.495</c:v>
                </c:pt>
                <c:pt idx="195">
                  <c:v>-0.49399999999999999</c:v>
                </c:pt>
                <c:pt idx="196">
                  <c:v>-0.48899999999999999</c:v>
                </c:pt>
                <c:pt idx="197">
                  <c:v>-0.49199999999999999</c:v>
                </c:pt>
                <c:pt idx="198">
                  <c:v>-0.498</c:v>
                </c:pt>
                <c:pt idx="199">
                  <c:v>-0.48699999999999999</c:v>
                </c:pt>
                <c:pt idx="200">
                  <c:v>-0.496</c:v>
                </c:pt>
                <c:pt idx="201">
                  <c:v>-0.497</c:v>
                </c:pt>
                <c:pt idx="202">
                  <c:v>-0.50600000000000001</c:v>
                </c:pt>
                <c:pt idx="203">
                  <c:v>-0.49199999999999999</c:v>
                </c:pt>
                <c:pt idx="204">
                  <c:v>-0.48299999999999998</c:v>
                </c:pt>
                <c:pt idx="205">
                  <c:v>-0.48499999999999999</c:v>
                </c:pt>
                <c:pt idx="206">
                  <c:v>-0.48599999999999999</c:v>
                </c:pt>
                <c:pt idx="207">
                  <c:v>-0.47899999999999998</c:v>
                </c:pt>
                <c:pt idx="208">
                  <c:v>-0.47199999999999998</c:v>
                </c:pt>
                <c:pt idx="209">
                  <c:v>-0.44700000000000001</c:v>
                </c:pt>
                <c:pt idx="210">
                  <c:v>-0.45700000000000002</c:v>
                </c:pt>
                <c:pt idx="211">
                  <c:v>-0.46899999999999997</c:v>
                </c:pt>
                <c:pt idx="212">
                  <c:v>-0.46400000000000002</c:v>
                </c:pt>
                <c:pt idx="213">
                  <c:v>-0.45900000000000002</c:v>
                </c:pt>
                <c:pt idx="214">
                  <c:v>-0.45700000000000002</c:v>
                </c:pt>
                <c:pt idx="215">
                  <c:v>-0.46200000000000002</c:v>
                </c:pt>
                <c:pt idx="216">
                  <c:v>-0.46899999999999997</c:v>
                </c:pt>
                <c:pt idx="217">
                  <c:v>-0.46600000000000003</c:v>
                </c:pt>
                <c:pt idx="218">
                  <c:v>-0.46200000000000002</c:v>
                </c:pt>
                <c:pt idx="219">
                  <c:v>-0.46200000000000002</c:v>
                </c:pt>
                <c:pt idx="220">
                  <c:v>-0.47299999999999998</c:v>
                </c:pt>
                <c:pt idx="221">
                  <c:v>-0.48099999999999998</c:v>
                </c:pt>
                <c:pt idx="222">
                  <c:v>-0.47</c:v>
                </c:pt>
                <c:pt idx="223">
                  <c:v>-0.46400000000000002</c:v>
                </c:pt>
                <c:pt idx="224">
                  <c:v>-0.48499999999999999</c:v>
                </c:pt>
                <c:pt idx="225">
                  <c:v>-0.49299999999999999</c:v>
                </c:pt>
                <c:pt idx="226">
                  <c:v>-0.48599999999999999</c:v>
                </c:pt>
                <c:pt idx="227">
                  <c:v>-0.48799999999999999</c:v>
                </c:pt>
                <c:pt idx="228">
                  <c:v>-0.495</c:v>
                </c:pt>
                <c:pt idx="229">
                  <c:v>-0.498</c:v>
                </c:pt>
                <c:pt idx="230">
                  <c:v>-0.495</c:v>
                </c:pt>
                <c:pt idx="231">
                  <c:v>-0.47399999999999998</c:v>
                </c:pt>
                <c:pt idx="232">
                  <c:v>-0.39100000000000001</c:v>
                </c:pt>
                <c:pt idx="233">
                  <c:v>-0.36599999999999999</c:v>
                </c:pt>
                <c:pt idx="234">
                  <c:v>-0.36299999999999999</c:v>
                </c:pt>
                <c:pt idx="235">
                  <c:v>-0.41</c:v>
                </c:pt>
                <c:pt idx="236">
                  <c:v>-0.40200000000000002</c:v>
                </c:pt>
                <c:pt idx="237">
                  <c:v>-0.36099999999999999</c:v>
                </c:pt>
                <c:pt idx="238">
                  <c:v>-0.39400000000000002</c:v>
                </c:pt>
                <c:pt idx="239">
                  <c:v>-0.50900000000000001</c:v>
                </c:pt>
                <c:pt idx="240">
                  <c:v>-0.46200000000000002</c:v>
                </c:pt>
                <c:pt idx="241">
                  <c:v>-0.45200000000000001</c:v>
                </c:pt>
                <c:pt idx="242">
                  <c:v>-0.47399999999999998</c:v>
                </c:pt>
                <c:pt idx="243">
                  <c:v>-0.496</c:v>
                </c:pt>
                <c:pt idx="244">
                  <c:v>-0.51700000000000002</c:v>
                </c:pt>
                <c:pt idx="245">
                  <c:v>-0.51800000000000002</c:v>
                </c:pt>
                <c:pt idx="246">
                  <c:v>-0.48899999999999999</c:v>
                </c:pt>
                <c:pt idx="247">
                  <c:v>-0.505</c:v>
                </c:pt>
                <c:pt idx="248">
                  <c:v>-0.501</c:v>
                </c:pt>
                <c:pt idx="249">
                  <c:v>-0.46600000000000003</c:v>
                </c:pt>
                <c:pt idx="250">
                  <c:v>-0.45700000000000002</c:v>
                </c:pt>
                <c:pt idx="251">
                  <c:v>-0.45300000000000001</c:v>
                </c:pt>
                <c:pt idx="252">
                  <c:v>-0.45700000000000002</c:v>
                </c:pt>
                <c:pt idx="253">
                  <c:v>-0.47599999999999998</c:v>
                </c:pt>
                <c:pt idx="254">
                  <c:v>-0.47099999999999997</c:v>
                </c:pt>
                <c:pt idx="255">
                  <c:v>-0.46899999999999997</c:v>
                </c:pt>
                <c:pt idx="256">
                  <c:v>-0.47699999999999998</c:v>
                </c:pt>
                <c:pt idx="257">
                  <c:v>-0.47199999999999998</c:v>
                </c:pt>
                <c:pt idx="258">
                  <c:v>-0.46</c:v>
                </c:pt>
                <c:pt idx="259">
                  <c:v>-0.46800000000000003</c:v>
                </c:pt>
                <c:pt idx="260">
                  <c:v>-0.47199999999999998</c:v>
                </c:pt>
                <c:pt idx="261">
                  <c:v>-0.46500000000000002</c:v>
                </c:pt>
                <c:pt idx="262">
                  <c:v>-0.44600000000000001</c:v>
                </c:pt>
                <c:pt idx="263">
                  <c:v>-0.45700000000000002</c:v>
                </c:pt>
                <c:pt idx="264">
                  <c:v>-0.46800000000000003</c:v>
                </c:pt>
                <c:pt idx="265">
                  <c:v>-0.47299999999999998</c:v>
                </c:pt>
                <c:pt idx="266">
                  <c:v>-0.46100000000000002</c:v>
                </c:pt>
                <c:pt idx="267">
                  <c:v>-0.45200000000000001</c:v>
                </c:pt>
                <c:pt idx="268">
                  <c:v>-0.45600000000000002</c:v>
                </c:pt>
                <c:pt idx="269">
                  <c:v>-0.47499999999999998</c:v>
                </c:pt>
                <c:pt idx="270">
                  <c:v>-0.46400000000000002</c:v>
                </c:pt>
                <c:pt idx="271">
                  <c:v>-0.45</c:v>
                </c:pt>
                <c:pt idx="272">
                  <c:v>-0.44700000000000001</c:v>
                </c:pt>
                <c:pt idx="273">
                  <c:v>-0.46800000000000003</c:v>
                </c:pt>
                <c:pt idx="274">
                  <c:v>-0.45400000000000001</c:v>
                </c:pt>
                <c:pt idx="275">
                  <c:v>-0.47799999999999998</c:v>
                </c:pt>
                <c:pt idx="276">
                  <c:v>-0.46200000000000002</c:v>
                </c:pt>
                <c:pt idx="277">
                  <c:v>-0.48099999999999998</c:v>
                </c:pt>
                <c:pt idx="278">
                  <c:v>-0.49099999999999999</c:v>
                </c:pt>
                <c:pt idx="279">
                  <c:v>-0.49099999999999999</c:v>
                </c:pt>
                <c:pt idx="280">
                  <c:v>-0.50700000000000001</c:v>
                </c:pt>
                <c:pt idx="281">
                  <c:v>-0.50600000000000001</c:v>
                </c:pt>
                <c:pt idx="282">
                  <c:v>-0.499</c:v>
                </c:pt>
                <c:pt idx="283">
                  <c:v>-0.501</c:v>
                </c:pt>
                <c:pt idx="284">
                  <c:v>-0.48699999999999999</c:v>
                </c:pt>
                <c:pt idx="285">
                  <c:v>-0.47399999999999998</c:v>
                </c:pt>
                <c:pt idx="286">
                  <c:v>-0.46600000000000003</c:v>
                </c:pt>
                <c:pt idx="287">
                  <c:v>-0.46899999999999997</c:v>
                </c:pt>
                <c:pt idx="288">
                  <c:v>-0.46800000000000003</c:v>
                </c:pt>
                <c:pt idx="289">
                  <c:v>-0.47</c:v>
                </c:pt>
                <c:pt idx="290">
                  <c:v>-0.46500000000000002</c:v>
                </c:pt>
                <c:pt idx="291">
                  <c:v>-0.46600000000000003</c:v>
                </c:pt>
                <c:pt idx="292">
                  <c:v>-0.47499999999999998</c:v>
                </c:pt>
                <c:pt idx="293">
                  <c:v>-0.48299999999999998</c:v>
                </c:pt>
                <c:pt idx="294">
                  <c:v>-0.45200000000000001</c:v>
                </c:pt>
                <c:pt idx="295">
                  <c:v>-0.44500000000000001</c:v>
                </c:pt>
                <c:pt idx="296">
                  <c:v>-0.436</c:v>
                </c:pt>
                <c:pt idx="297">
                  <c:v>-0.443</c:v>
                </c:pt>
                <c:pt idx="298">
                  <c:v>-0.441</c:v>
                </c:pt>
                <c:pt idx="299">
                  <c:v>-0.435</c:v>
                </c:pt>
                <c:pt idx="300">
                  <c:v>-0.43</c:v>
                </c:pt>
                <c:pt idx="301">
                  <c:v>-0.46300000000000002</c:v>
                </c:pt>
                <c:pt idx="302">
                  <c:v>-0.45900000000000002</c:v>
                </c:pt>
                <c:pt idx="303">
                  <c:v>-0.47199999999999998</c:v>
                </c:pt>
                <c:pt idx="304">
                  <c:v>-0.45300000000000001</c:v>
                </c:pt>
                <c:pt idx="305">
                  <c:v>-0.44900000000000001</c:v>
                </c:pt>
                <c:pt idx="306">
                  <c:v>-0.46500000000000002</c:v>
                </c:pt>
                <c:pt idx="307">
                  <c:v>-0.48099999999999998</c:v>
                </c:pt>
                <c:pt idx="308">
                  <c:v>-0.47299999999999998</c:v>
                </c:pt>
                <c:pt idx="309">
                  <c:v>-0.48499999999999999</c:v>
                </c:pt>
                <c:pt idx="310">
                  <c:v>-0.505</c:v>
                </c:pt>
                <c:pt idx="311">
                  <c:v>-0.52500000000000002</c:v>
                </c:pt>
                <c:pt idx="312">
                  <c:v>-0.52400000000000002</c:v>
                </c:pt>
                <c:pt idx="313">
                  <c:v>-0.51900000000000002</c:v>
                </c:pt>
                <c:pt idx="314">
                  <c:v>-0.51100000000000001</c:v>
                </c:pt>
                <c:pt idx="315">
                  <c:v>-0.53700000000000003</c:v>
                </c:pt>
                <c:pt idx="316">
                  <c:v>-0.54400000000000004</c:v>
                </c:pt>
                <c:pt idx="317">
                  <c:v>-0.55600000000000005</c:v>
                </c:pt>
                <c:pt idx="318">
                  <c:v>-0.59</c:v>
                </c:pt>
                <c:pt idx="319">
                  <c:v>-0.58299999999999996</c:v>
                </c:pt>
                <c:pt idx="320">
                  <c:v>-0.56499999999999995</c:v>
                </c:pt>
                <c:pt idx="321">
                  <c:v>-0.57899999999999996</c:v>
                </c:pt>
                <c:pt idx="322">
                  <c:v>-0.64900000000000002</c:v>
                </c:pt>
                <c:pt idx="323">
                  <c:v>-0.47799999999999998</c:v>
                </c:pt>
                <c:pt idx="324">
                  <c:v>-0.45</c:v>
                </c:pt>
                <c:pt idx="325">
                  <c:v>-0.443</c:v>
                </c:pt>
                <c:pt idx="326">
                  <c:v>-0.43099999999999999</c:v>
                </c:pt>
                <c:pt idx="327">
                  <c:v>-0.45</c:v>
                </c:pt>
                <c:pt idx="328">
                  <c:v>-0.41699999999999998</c:v>
                </c:pt>
                <c:pt idx="329">
                  <c:v>-0.42499999999999999</c:v>
                </c:pt>
                <c:pt idx="330">
                  <c:v>-0.497</c:v>
                </c:pt>
                <c:pt idx="331">
                  <c:v>-0.50600000000000001</c:v>
                </c:pt>
                <c:pt idx="332">
                  <c:v>-0.495</c:v>
                </c:pt>
                <c:pt idx="333">
                  <c:v>-0.51600000000000001</c:v>
                </c:pt>
                <c:pt idx="334">
                  <c:v>-0.52400000000000002</c:v>
                </c:pt>
                <c:pt idx="335">
                  <c:v>-0.53600000000000003</c:v>
                </c:pt>
                <c:pt idx="336">
                  <c:v>-0.55400000000000005</c:v>
                </c:pt>
                <c:pt idx="337">
                  <c:v>-0.53300000000000003</c:v>
                </c:pt>
                <c:pt idx="338">
                  <c:v>-0.54200000000000004</c:v>
                </c:pt>
                <c:pt idx="339">
                  <c:v>-0.54300000000000004</c:v>
                </c:pt>
                <c:pt idx="340">
                  <c:v>-0.53400000000000003</c:v>
                </c:pt>
                <c:pt idx="341">
                  <c:v>-0.53200000000000003</c:v>
                </c:pt>
                <c:pt idx="342">
                  <c:v>-0.53</c:v>
                </c:pt>
                <c:pt idx="343">
                  <c:v>-0.52100000000000002</c:v>
                </c:pt>
                <c:pt idx="344">
                  <c:v>-0.55100000000000005</c:v>
                </c:pt>
                <c:pt idx="345">
                  <c:v>-0.56200000000000006</c:v>
                </c:pt>
                <c:pt idx="346">
                  <c:v>-0.57399999999999995</c:v>
                </c:pt>
                <c:pt idx="347">
                  <c:v>-0.59599999999999997</c:v>
                </c:pt>
                <c:pt idx="348">
                  <c:v>-0.59</c:v>
                </c:pt>
                <c:pt idx="349">
                  <c:v>-0.57199999999999995</c:v>
                </c:pt>
                <c:pt idx="350">
                  <c:v>-0.54800000000000004</c:v>
                </c:pt>
                <c:pt idx="351">
                  <c:v>-0.53200000000000003</c:v>
                </c:pt>
                <c:pt idx="352">
                  <c:v>-0.51</c:v>
                </c:pt>
                <c:pt idx="353">
                  <c:v>-0.48899999999999999</c:v>
                </c:pt>
                <c:pt idx="354">
                  <c:v>-0.47099999999999997</c:v>
                </c:pt>
                <c:pt idx="355">
                  <c:v>-0.48699999999999999</c:v>
                </c:pt>
                <c:pt idx="356">
                  <c:v>-0.47899999999999998</c:v>
                </c:pt>
                <c:pt idx="357">
                  <c:v>-0.45700000000000002</c:v>
                </c:pt>
                <c:pt idx="358">
                  <c:v>-0.47299999999999998</c:v>
                </c:pt>
                <c:pt idx="359">
                  <c:v>-0.45</c:v>
                </c:pt>
                <c:pt idx="360">
                  <c:v>-0.44500000000000001</c:v>
                </c:pt>
                <c:pt idx="361">
                  <c:v>-0.443</c:v>
                </c:pt>
                <c:pt idx="362">
                  <c:v>-0.39800000000000002</c:v>
                </c:pt>
                <c:pt idx="363">
                  <c:v>-0.38200000000000001</c:v>
                </c:pt>
                <c:pt idx="364">
                  <c:v>-0.42699999999999999</c:v>
                </c:pt>
                <c:pt idx="365">
                  <c:v>-0.436</c:v>
                </c:pt>
                <c:pt idx="366">
                  <c:v>-0.43099999999999999</c:v>
                </c:pt>
                <c:pt idx="367">
                  <c:v>-0.41499999999999998</c:v>
                </c:pt>
                <c:pt idx="368">
                  <c:v>-0.36</c:v>
                </c:pt>
                <c:pt idx="369">
                  <c:v>-0.36099999999999999</c:v>
                </c:pt>
                <c:pt idx="370">
                  <c:v>-0.373</c:v>
                </c:pt>
                <c:pt idx="371">
                  <c:v>-0.35</c:v>
                </c:pt>
                <c:pt idx="372">
                  <c:v>-0.378</c:v>
                </c:pt>
                <c:pt idx="373">
                  <c:v>-0.38500000000000001</c:v>
                </c:pt>
                <c:pt idx="374">
                  <c:v>-0.379</c:v>
                </c:pt>
                <c:pt idx="375">
                  <c:v>-0.42</c:v>
                </c:pt>
                <c:pt idx="376">
                  <c:v>-0.42799999999999999</c:v>
                </c:pt>
                <c:pt idx="377">
                  <c:v>-0.41099999999999998</c:v>
                </c:pt>
                <c:pt idx="378">
                  <c:v>-0.434</c:v>
                </c:pt>
                <c:pt idx="379">
                  <c:v>-0.44500000000000001</c:v>
                </c:pt>
                <c:pt idx="380">
                  <c:v>-0.45600000000000002</c:v>
                </c:pt>
                <c:pt idx="381">
                  <c:v>-0.48199999999999998</c:v>
                </c:pt>
                <c:pt idx="382">
                  <c:v>-0.48799999999999999</c:v>
                </c:pt>
                <c:pt idx="383">
                  <c:v>-0.496</c:v>
                </c:pt>
                <c:pt idx="384">
                  <c:v>-0.52200000000000002</c:v>
                </c:pt>
                <c:pt idx="385">
                  <c:v>-0.48799999999999999</c:v>
                </c:pt>
                <c:pt idx="386">
                  <c:v>-0.44500000000000001</c:v>
                </c:pt>
                <c:pt idx="387">
                  <c:v>-0.4</c:v>
                </c:pt>
                <c:pt idx="388">
                  <c:v>-0.36</c:v>
                </c:pt>
                <c:pt idx="389">
                  <c:v>-0.33</c:v>
                </c:pt>
                <c:pt idx="390">
                  <c:v>-0.29499999999999998</c:v>
                </c:pt>
                <c:pt idx="391">
                  <c:v>-0.25</c:v>
                </c:pt>
                <c:pt idx="392">
                  <c:v>-0.26100000000000001</c:v>
                </c:pt>
                <c:pt idx="393">
                  <c:v>-0.26800000000000002</c:v>
                </c:pt>
                <c:pt idx="394">
                  <c:v>-0.28999999999999998</c:v>
                </c:pt>
                <c:pt idx="395">
                  <c:v>-0.32100000000000001</c:v>
                </c:pt>
                <c:pt idx="396">
                  <c:v>-0.34699999999999998</c:v>
                </c:pt>
                <c:pt idx="397">
                  <c:v>-0.379</c:v>
                </c:pt>
                <c:pt idx="398">
                  <c:v>-0.42399999999999999</c:v>
                </c:pt>
                <c:pt idx="399">
                  <c:v>-0.42699999999999999</c:v>
                </c:pt>
                <c:pt idx="400">
                  <c:v>-0.46400000000000002</c:v>
                </c:pt>
                <c:pt idx="401">
                  <c:v>-0.46700000000000003</c:v>
                </c:pt>
                <c:pt idx="402">
                  <c:v>-0.45900000000000002</c:v>
                </c:pt>
                <c:pt idx="403">
                  <c:v>-0.44600000000000001</c:v>
                </c:pt>
                <c:pt idx="404">
                  <c:v>-0.42199999999999999</c:v>
                </c:pt>
                <c:pt idx="405">
                  <c:v>-0.40300000000000002</c:v>
                </c:pt>
                <c:pt idx="406">
                  <c:v>-0.41199999999999998</c:v>
                </c:pt>
                <c:pt idx="407">
                  <c:v>-0.42299999999999999</c:v>
                </c:pt>
                <c:pt idx="408">
                  <c:v>-0.433</c:v>
                </c:pt>
                <c:pt idx="409">
                  <c:v>-0.435</c:v>
                </c:pt>
                <c:pt idx="410">
                  <c:v>-0.44900000000000001</c:v>
                </c:pt>
                <c:pt idx="411">
                  <c:v>-0.48699999999999999</c:v>
                </c:pt>
                <c:pt idx="412">
                  <c:v>-0.51500000000000001</c:v>
                </c:pt>
                <c:pt idx="413">
                  <c:v>-0.47099999999999997</c:v>
                </c:pt>
                <c:pt idx="414">
                  <c:v>-0.436</c:v>
                </c:pt>
                <c:pt idx="415">
                  <c:v>-0.40699999999999997</c:v>
                </c:pt>
                <c:pt idx="416">
                  <c:v>-0.38100000000000001</c:v>
                </c:pt>
                <c:pt idx="417">
                  <c:v>-0.35499999999999998</c:v>
                </c:pt>
                <c:pt idx="418">
                  <c:v>-0.311</c:v>
                </c:pt>
                <c:pt idx="419">
                  <c:v>-0.26800000000000002</c:v>
                </c:pt>
                <c:pt idx="420">
                  <c:v>-0.30199999999999999</c:v>
                </c:pt>
                <c:pt idx="421">
                  <c:v>-0.32800000000000001</c:v>
                </c:pt>
                <c:pt idx="422">
                  <c:v>-0.34300000000000003</c:v>
                </c:pt>
                <c:pt idx="423">
                  <c:v>-0.36599999999999999</c:v>
                </c:pt>
                <c:pt idx="424">
                  <c:v>-0.378</c:v>
                </c:pt>
                <c:pt idx="425">
                  <c:v>-0.39500000000000002</c:v>
                </c:pt>
                <c:pt idx="426">
                  <c:v>-0.42099999999999999</c:v>
                </c:pt>
                <c:pt idx="427">
                  <c:v>-0.39600000000000002</c:v>
                </c:pt>
                <c:pt idx="428">
                  <c:v>-0.373</c:v>
                </c:pt>
                <c:pt idx="429">
                  <c:v>-0.34399999999999997</c:v>
                </c:pt>
                <c:pt idx="430">
                  <c:v>-0.315</c:v>
                </c:pt>
                <c:pt idx="431">
                  <c:v>-0.29099999999999998</c:v>
                </c:pt>
                <c:pt idx="432">
                  <c:v>-0.27300000000000002</c:v>
                </c:pt>
                <c:pt idx="433">
                  <c:v>-0.249</c:v>
                </c:pt>
                <c:pt idx="434">
                  <c:v>-0.24199999999999999</c:v>
                </c:pt>
                <c:pt idx="435">
                  <c:v>-0.23799999999999999</c:v>
                </c:pt>
                <c:pt idx="436">
                  <c:v>-0.25900000000000001</c:v>
                </c:pt>
                <c:pt idx="437">
                  <c:v>-0.27400000000000002</c:v>
                </c:pt>
                <c:pt idx="438">
                  <c:v>-0.28999999999999998</c:v>
                </c:pt>
                <c:pt idx="439">
                  <c:v>-0.30499999999999999</c:v>
                </c:pt>
                <c:pt idx="440">
                  <c:v>-0.32100000000000001</c:v>
                </c:pt>
                <c:pt idx="441">
                  <c:v>-0.33500000000000002</c:v>
                </c:pt>
                <c:pt idx="442">
                  <c:v>-0.34499999999999997</c:v>
                </c:pt>
                <c:pt idx="443">
                  <c:v>-0.32800000000000001</c:v>
                </c:pt>
                <c:pt idx="444">
                  <c:v>-0.316</c:v>
                </c:pt>
                <c:pt idx="445">
                  <c:v>-0.32300000000000001</c:v>
                </c:pt>
                <c:pt idx="446">
                  <c:v>-0.33100000000000002</c:v>
                </c:pt>
                <c:pt idx="447">
                  <c:v>-0.33600000000000002</c:v>
                </c:pt>
                <c:pt idx="448">
                  <c:v>-0.318</c:v>
                </c:pt>
                <c:pt idx="449">
                  <c:v>-0.28899999999999998</c:v>
                </c:pt>
                <c:pt idx="450">
                  <c:v>-0.28899999999999998</c:v>
                </c:pt>
                <c:pt idx="451">
                  <c:v>-0.29299999999999998</c:v>
                </c:pt>
                <c:pt idx="452">
                  <c:v>-0.26900000000000002</c:v>
                </c:pt>
                <c:pt idx="453">
                  <c:v>-0.24299999999999999</c:v>
                </c:pt>
                <c:pt idx="454">
                  <c:v>-0.223</c:v>
                </c:pt>
                <c:pt idx="455">
                  <c:v>-0.22900000000000001</c:v>
                </c:pt>
                <c:pt idx="456">
                  <c:v>-0.248</c:v>
                </c:pt>
                <c:pt idx="457">
                  <c:v>-0.246</c:v>
                </c:pt>
                <c:pt idx="458">
                  <c:v>-0.19500000000000001</c:v>
                </c:pt>
                <c:pt idx="459">
                  <c:v>-0.151</c:v>
                </c:pt>
                <c:pt idx="460">
                  <c:v>-0.14599999999999999</c:v>
                </c:pt>
                <c:pt idx="461">
                  <c:v>-0.151</c:v>
                </c:pt>
                <c:pt idx="462">
                  <c:v>-0.159</c:v>
                </c:pt>
                <c:pt idx="463">
                  <c:v>-0.152</c:v>
                </c:pt>
                <c:pt idx="464">
                  <c:v>-0.14699999999999999</c:v>
                </c:pt>
                <c:pt idx="465">
                  <c:v>-0.20300000000000001</c:v>
                </c:pt>
                <c:pt idx="466">
                  <c:v>-0.29299999999999998</c:v>
                </c:pt>
                <c:pt idx="467">
                  <c:v>-0.311</c:v>
                </c:pt>
                <c:pt idx="468">
                  <c:v>-0.32400000000000001</c:v>
                </c:pt>
                <c:pt idx="469">
                  <c:v>-0.33200000000000002</c:v>
                </c:pt>
                <c:pt idx="470">
                  <c:v>-0.33700000000000002</c:v>
                </c:pt>
                <c:pt idx="471">
                  <c:v>-0.34699999999999998</c:v>
                </c:pt>
                <c:pt idx="472">
                  <c:v>-0.33100000000000002</c:v>
                </c:pt>
                <c:pt idx="473">
                  <c:v>-0.28899999999999998</c:v>
                </c:pt>
                <c:pt idx="474">
                  <c:v>-0.29699999999999999</c:v>
                </c:pt>
                <c:pt idx="475">
                  <c:v>-0.29399999999999998</c:v>
                </c:pt>
                <c:pt idx="476">
                  <c:v>-0.251</c:v>
                </c:pt>
                <c:pt idx="477">
                  <c:v>-0.22</c:v>
                </c:pt>
                <c:pt idx="478">
                  <c:v>-0.19700000000000001</c:v>
                </c:pt>
                <c:pt idx="479">
                  <c:v>-0.187</c:v>
                </c:pt>
                <c:pt idx="480">
                  <c:v>-0.17899999999999999</c:v>
                </c:pt>
                <c:pt idx="481">
                  <c:v>-0.13500000000000001</c:v>
                </c:pt>
                <c:pt idx="482">
                  <c:v>-0.129</c:v>
                </c:pt>
                <c:pt idx="483">
                  <c:v>-0.17199999999999999</c:v>
                </c:pt>
                <c:pt idx="484">
                  <c:v>-0.183</c:v>
                </c:pt>
                <c:pt idx="485">
                  <c:v>-0.17499999999999999</c:v>
                </c:pt>
                <c:pt idx="486">
                  <c:v>-0.14699999999999999</c:v>
                </c:pt>
                <c:pt idx="487">
                  <c:v>-0.122</c:v>
                </c:pt>
                <c:pt idx="488">
                  <c:v>-0.123</c:v>
                </c:pt>
                <c:pt idx="489">
                  <c:v>-0.108</c:v>
                </c:pt>
                <c:pt idx="490">
                  <c:v>-7.3800000000000004E-2</c:v>
                </c:pt>
                <c:pt idx="491">
                  <c:v>-6.8099999999999994E-2</c:v>
                </c:pt>
                <c:pt idx="492">
                  <c:v>-6.8500000000000005E-2</c:v>
                </c:pt>
                <c:pt idx="493">
                  <c:v>-6.25E-2</c:v>
                </c:pt>
                <c:pt idx="494">
                  <c:v>-7.4800000000000005E-2</c:v>
                </c:pt>
                <c:pt idx="495">
                  <c:v>-5.3400000000000003E-2</c:v>
                </c:pt>
                <c:pt idx="496">
                  <c:v>-4.4400000000000002E-2</c:v>
                </c:pt>
                <c:pt idx="497">
                  <c:v>-3.9899999999999998E-2</c:v>
                </c:pt>
                <c:pt idx="498">
                  <c:v>-2.6800000000000001E-2</c:v>
                </c:pt>
                <c:pt idx="499">
                  <c:v>-3.0599999999999999E-2</c:v>
                </c:pt>
                <c:pt idx="500">
                  <c:v>-3.27E-2</c:v>
                </c:pt>
                <c:pt idx="501">
                  <c:v>-2.1600000000000001E-2</c:v>
                </c:pt>
                <c:pt idx="502">
                  <c:v>-8.9300000000000004E-3</c:v>
                </c:pt>
                <c:pt idx="503">
                  <c:v>1.4200000000000001E-2</c:v>
                </c:pt>
                <c:pt idx="504">
                  <c:v>1.2999999999999999E-2</c:v>
                </c:pt>
                <c:pt idx="505">
                  <c:v>-2.9499999999999999E-3</c:v>
                </c:pt>
                <c:pt idx="506">
                  <c:v>0.02</c:v>
                </c:pt>
                <c:pt idx="507">
                  <c:v>-1.41E-2</c:v>
                </c:pt>
                <c:pt idx="508">
                  <c:v>-2.12E-2</c:v>
                </c:pt>
                <c:pt idx="509">
                  <c:v>-7.0600000000000003E-3</c:v>
                </c:pt>
                <c:pt idx="510">
                  <c:v>-7.9500000000000003E-4</c:v>
                </c:pt>
                <c:pt idx="511">
                  <c:v>-3.5999999999999999E-3</c:v>
                </c:pt>
                <c:pt idx="512">
                  <c:v>9.3300000000000002E-4</c:v>
                </c:pt>
                <c:pt idx="513">
                  <c:v>-2.5499999999999998E-2</c:v>
                </c:pt>
                <c:pt idx="514">
                  <c:v>-9.8700000000000003E-3</c:v>
                </c:pt>
                <c:pt idx="515">
                  <c:v>-1.84E-2</c:v>
                </c:pt>
                <c:pt idx="516">
                  <c:v>-4.4999999999999998E-2</c:v>
                </c:pt>
                <c:pt idx="517">
                  <c:v>-6.9599999999999995E-2</c:v>
                </c:pt>
                <c:pt idx="518">
                  <c:v>-7.6899999999999996E-2</c:v>
                </c:pt>
                <c:pt idx="519">
                  <c:v>-6.6500000000000004E-2</c:v>
                </c:pt>
                <c:pt idx="520">
                  <c:v>-3.1800000000000002E-2</c:v>
                </c:pt>
                <c:pt idx="521">
                  <c:v>-3.0300000000000001E-2</c:v>
                </c:pt>
                <c:pt idx="522">
                  <c:v>-6.4000000000000003E-3</c:v>
                </c:pt>
                <c:pt idx="523">
                  <c:v>2.5100000000000001E-2</c:v>
                </c:pt>
                <c:pt idx="524">
                  <c:v>4.3799999999999999E-2</c:v>
                </c:pt>
                <c:pt idx="525">
                  <c:v>4.2700000000000002E-2</c:v>
                </c:pt>
                <c:pt idx="526">
                  <c:v>3.9699999999999999E-2</c:v>
                </c:pt>
                <c:pt idx="527">
                  <c:v>2.0799999999999999E-2</c:v>
                </c:pt>
                <c:pt idx="528">
                  <c:v>2.8899999999999999E-2</c:v>
                </c:pt>
                <c:pt idx="529">
                  <c:v>2.2100000000000002E-2</c:v>
                </c:pt>
                <c:pt idx="530">
                  <c:v>2.1900000000000001E-4</c:v>
                </c:pt>
                <c:pt idx="531">
                  <c:v>4.2300000000000003E-3</c:v>
                </c:pt>
                <c:pt idx="532">
                  <c:v>1.0699999999999999E-2</c:v>
                </c:pt>
                <c:pt idx="533">
                  <c:v>8.2400000000000008E-3</c:v>
                </c:pt>
                <c:pt idx="534">
                  <c:v>-3.8899999999999998E-3</c:v>
                </c:pt>
                <c:pt idx="535">
                  <c:v>-4.9500000000000002E-2</c:v>
                </c:pt>
                <c:pt idx="536">
                  <c:v>-8.3199999999999996E-2</c:v>
                </c:pt>
                <c:pt idx="537">
                  <c:v>-0.114</c:v>
                </c:pt>
                <c:pt idx="538">
                  <c:v>-0.109</c:v>
                </c:pt>
                <c:pt idx="539">
                  <c:v>-0.1</c:v>
                </c:pt>
                <c:pt idx="540">
                  <c:v>-8.8900000000000007E-2</c:v>
                </c:pt>
                <c:pt idx="541">
                  <c:v>-7.6999999999999999E-2</c:v>
                </c:pt>
                <c:pt idx="542">
                  <c:v>-3.7699999999999997E-2</c:v>
                </c:pt>
                <c:pt idx="543">
                  <c:v>-5.9100000000000003E-3</c:v>
                </c:pt>
                <c:pt idx="544">
                  <c:v>1.4200000000000001E-2</c:v>
                </c:pt>
                <c:pt idx="545">
                  <c:v>8.3400000000000002E-3</c:v>
                </c:pt>
                <c:pt idx="546">
                  <c:v>4.0499999999999998E-3</c:v>
                </c:pt>
                <c:pt idx="547">
                  <c:v>-1.24E-3</c:v>
                </c:pt>
                <c:pt idx="548">
                  <c:v>-1.8499999999999999E-2</c:v>
                </c:pt>
                <c:pt idx="549">
                  <c:v>-3.32E-2</c:v>
                </c:pt>
                <c:pt idx="550">
                  <c:v>-2.98E-2</c:v>
                </c:pt>
                <c:pt idx="551">
                  <c:v>-4.0399999999999998E-2</c:v>
                </c:pt>
                <c:pt idx="552">
                  <c:v>-4.3700000000000003E-2</c:v>
                </c:pt>
                <c:pt idx="553">
                  <c:v>-4.36E-2</c:v>
                </c:pt>
                <c:pt idx="554">
                  <c:v>-6.6900000000000001E-2</c:v>
                </c:pt>
                <c:pt idx="555">
                  <c:v>-5.62E-2</c:v>
                </c:pt>
                <c:pt idx="556">
                  <c:v>-3.6400000000000002E-2</c:v>
                </c:pt>
                <c:pt idx="557">
                  <c:v>-4.0500000000000001E-2</c:v>
                </c:pt>
                <c:pt idx="558">
                  <c:v>-2.3599999999999999E-2</c:v>
                </c:pt>
                <c:pt idx="559">
                  <c:v>-1.7899999999999999E-2</c:v>
                </c:pt>
                <c:pt idx="560">
                  <c:v>-3.4500000000000003E-2</c:v>
                </c:pt>
                <c:pt idx="561">
                  <c:v>-2.8400000000000002E-2</c:v>
                </c:pt>
                <c:pt idx="562">
                  <c:v>-4.3700000000000003E-2</c:v>
                </c:pt>
                <c:pt idx="563">
                  <c:v>-5.9700000000000003E-2</c:v>
                </c:pt>
                <c:pt idx="564">
                  <c:v>-5.8000000000000003E-2</c:v>
                </c:pt>
                <c:pt idx="565">
                  <c:v>-6.6100000000000006E-2</c:v>
                </c:pt>
                <c:pt idx="566">
                  <c:v>-0.121</c:v>
                </c:pt>
                <c:pt idx="567">
                  <c:v>-0.109</c:v>
                </c:pt>
                <c:pt idx="568">
                  <c:v>-8.2199999999999995E-2</c:v>
                </c:pt>
                <c:pt idx="569">
                  <c:v>-7.4499999999999997E-2</c:v>
                </c:pt>
                <c:pt idx="570">
                  <c:v>-7.6399999999999996E-2</c:v>
                </c:pt>
                <c:pt idx="571">
                  <c:v>-7.5600000000000001E-2</c:v>
                </c:pt>
                <c:pt idx="572">
                  <c:v>-6.2899999999999998E-2</c:v>
                </c:pt>
                <c:pt idx="573">
                  <c:v>-8.6499999999999997E-3</c:v>
                </c:pt>
                <c:pt idx="574">
                  <c:v>-7.6600000000000001E-3</c:v>
                </c:pt>
                <c:pt idx="575">
                  <c:v>-4.4299999999999999E-2</c:v>
                </c:pt>
                <c:pt idx="576">
                  <c:v>-6.1800000000000001E-2</c:v>
                </c:pt>
                <c:pt idx="577">
                  <c:v>-6.5799999999999997E-2</c:v>
                </c:pt>
                <c:pt idx="578">
                  <c:v>-7.5700000000000003E-2</c:v>
                </c:pt>
                <c:pt idx="579">
                  <c:v>-9.11E-2</c:v>
                </c:pt>
                <c:pt idx="580">
                  <c:v>-0.11700000000000001</c:v>
                </c:pt>
                <c:pt idx="581">
                  <c:v>-0.11700000000000001</c:v>
                </c:pt>
                <c:pt idx="582">
                  <c:v>-0.105</c:v>
                </c:pt>
                <c:pt idx="583">
                  <c:v>-9.8699999999999996E-2</c:v>
                </c:pt>
                <c:pt idx="584">
                  <c:v>-8.8900000000000007E-2</c:v>
                </c:pt>
                <c:pt idx="585">
                  <c:v>-8.8300000000000003E-2</c:v>
                </c:pt>
                <c:pt idx="586">
                  <c:v>-7.8299999999999995E-2</c:v>
                </c:pt>
                <c:pt idx="587">
                  <c:v>-5.4899999999999997E-2</c:v>
                </c:pt>
                <c:pt idx="588">
                  <c:v>-6.8199999999999997E-2</c:v>
                </c:pt>
                <c:pt idx="589">
                  <c:v>-9.3899999999999997E-2</c:v>
                </c:pt>
                <c:pt idx="590">
                  <c:v>-7.17E-2</c:v>
                </c:pt>
                <c:pt idx="591">
                  <c:v>-7.0599999999999996E-2</c:v>
                </c:pt>
                <c:pt idx="592">
                  <c:v>-6.5100000000000005E-2</c:v>
                </c:pt>
                <c:pt idx="593">
                  <c:v>-4.1399999999999999E-2</c:v>
                </c:pt>
                <c:pt idx="594">
                  <c:v>-3.5099999999999999E-2</c:v>
                </c:pt>
                <c:pt idx="595">
                  <c:v>-1.6799999999999999E-2</c:v>
                </c:pt>
                <c:pt idx="596">
                  <c:v>1.97E-3</c:v>
                </c:pt>
                <c:pt idx="597">
                  <c:v>-2.8799999999999999E-2</c:v>
                </c:pt>
                <c:pt idx="598">
                  <c:v>-5.0499999999999998E-3</c:v>
                </c:pt>
                <c:pt idx="599">
                  <c:v>0.02</c:v>
                </c:pt>
                <c:pt idx="600">
                  <c:v>4.4799999999999996E-3</c:v>
                </c:pt>
                <c:pt idx="601">
                  <c:v>2.3300000000000001E-2</c:v>
                </c:pt>
                <c:pt idx="602">
                  <c:v>2.46E-2</c:v>
                </c:pt>
                <c:pt idx="603">
                  <c:v>6.3499999999999997E-3</c:v>
                </c:pt>
                <c:pt idx="604">
                  <c:v>2.1899999999999999E-2</c:v>
                </c:pt>
                <c:pt idx="605">
                  <c:v>-3.1099999999999999E-2</c:v>
                </c:pt>
                <c:pt idx="606">
                  <c:v>-3.56E-2</c:v>
                </c:pt>
                <c:pt idx="607">
                  <c:v>-6.6799999999999998E-2</c:v>
                </c:pt>
                <c:pt idx="608">
                  <c:v>-9.7900000000000001E-2</c:v>
                </c:pt>
                <c:pt idx="609">
                  <c:v>-0.105</c:v>
                </c:pt>
                <c:pt idx="610">
                  <c:v>-0.104</c:v>
                </c:pt>
                <c:pt idx="611">
                  <c:v>-6.88E-2</c:v>
                </c:pt>
                <c:pt idx="612">
                  <c:v>-5.8299999999999998E-2</c:v>
                </c:pt>
                <c:pt idx="613">
                  <c:v>-4.7500000000000001E-2</c:v>
                </c:pt>
                <c:pt idx="614">
                  <c:v>-1.3599999999999999E-2</c:v>
                </c:pt>
                <c:pt idx="615">
                  <c:v>-8.9700000000000005E-3</c:v>
                </c:pt>
                <c:pt idx="616">
                  <c:v>7.8799999999999999E-3</c:v>
                </c:pt>
                <c:pt idx="617">
                  <c:v>-6.5399999999999998E-3</c:v>
                </c:pt>
                <c:pt idx="618">
                  <c:v>-4.1599999999999998E-2</c:v>
                </c:pt>
                <c:pt idx="619">
                  <c:v>-3.32E-2</c:v>
                </c:pt>
                <c:pt idx="620">
                  <c:v>-1.7399999999999999E-2</c:v>
                </c:pt>
                <c:pt idx="621">
                  <c:v>-1.66E-2</c:v>
                </c:pt>
                <c:pt idx="622">
                  <c:v>-6.43E-3</c:v>
                </c:pt>
                <c:pt idx="623">
                  <c:v>-2.2000000000000001E-3</c:v>
                </c:pt>
                <c:pt idx="624">
                  <c:v>-1.06E-2</c:v>
                </c:pt>
                <c:pt idx="625">
                  <c:v>-6.6899999999999998E-3</c:v>
                </c:pt>
                <c:pt idx="626">
                  <c:v>-6.2599999999999999E-3</c:v>
                </c:pt>
                <c:pt idx="627">
                  <c:v>-6.0499999999999998E-2</c:v>
                </c:pt>
                <c:pt idx="628">
                  <c:v>-6.2600000000000003E-2</c:v>
                </c:pt>
                <c:pt idx="629">
                  <c:v>-6.4000000000000001E-2</c:v>
                </c:pt>
                <c:pt idx="630">
                  <c:v>-4.4900000000000002E-2</c:v>
                </c:pt>
                <c:pt idx="631">
                  <c:v>-2.4899999999999999E-2</c:v>
                </c:pt>
                <c:pt idx="632">
                  <c:v>-1.47E-2</c:v>
                </c:pt>
                <c:pt idx="633">
                  <c:v>-5.8799999999999998E-3</c:v>
                </c:pt>
                <c:pt idx="634">
                  <c:v>8.0699999999999994E-2</c:v>
                </c:pt>
                <c:pt idx="635">
                  <c:v>0.124</c:v>
                </c:pt>
                <c:pt idx="636">
                  <c:v>0.13800000000000001</c:v>
                </c:pt>
                <c:pt idx="637">
                  <c:v>0.126</c:v>
                </c:pt>
                <c:pt idx="638">
                  <c:v>0.11700000000000001</c:v>
                </c:pt>
                <c:pt idx="639">
                  <c:v>9.7299999999999998E-2</c:v>
                </c:pt>
                <c:pt idx="640">
                  <c:v>8.9399999999999993E-2</c:v>
                </c:pt>
                <c:pt idx="641">
                  <c:v>5.6000000000000001E-2</c:v>
                </c:pt>
                <c:pt idx="642">
                  <c:v>2.8500000000000001E-2</c:v>
                </c:pt>
                <c:pt idx="643">
                  <c:v>2.01E-2</c:v>
                </c:pt>
                <c:pt idx="644">
                  <c:v>2.8299999999999999E-2</c:v>
                </c:pt>
                <c:pt idx="645">
                  <c:v>3.9699999999999999E-2</c:v>
                </c:pt>
                <c:pt idx="646">
                  <c:v>4.87E-2</c:v>
                </c:pt>
                <c:pt idx="647">
                  <c:v>5.6000000000000001E-2</c:v>
                </c:pt>
                <c:pt idx="648">
                  <c:v>8.1600000000000006E-2</c:v>
                </c:pt>
                <c:pt idx="649">
                  <c:v>0.10299999999999999</c:v>
                </c:pt>
                <c:pt idx="650">
                  <c:v>0.126</c:v>
                </c:pt>
                <c:pt idx="651">
                  <c:v>8.8499999999999995E-2</c:v>
                </c:pt>
                <c:pt idx="652">
                  <c:v>7.3400000000000007E-2</c:v>
                </c:pt>
                <c:pt idx="653">
                  <c:v>7.3999999999999996E-2</c:v>
                </c:pt>
                <c:pt idx="654">
                  <c:v>0.03</c:v>
                </c:pt>
                <c:pt idx="655">
                  <c:v>9.0500000000000008E-3</c:v>
                </c:pt>
                <c:pt idx="656">
                  <c:v>-3.2300000000000002E-2</c:v>
                </c:pt>
                <c:pt idx="657">
                  <c:v>-8.8599999999999998E-2</c:v>
                </c:pt>
                <c:pt idx="658">
                  <c:v>-8.8499999999999995E-2</c:v>
                </c:pt>
                <c:pt idx="659">
                  <c:v>-3.49E-2</c:v>
                </c:pt>
                <c:pt idx="660">
                  <c:v>5.2199999999999998E-3</c:v>
                </c:pt>
                <c:pt idx="661">
                  <c:v>4.4699999999999997E-2</c:v>
                </c:pt>
                <c:pt idx="662">
                  <c:v>7.5800000000000006E-2</c:v>
                </c:pt>
                <c:pt idx="663">
                  <c:v>0.13700000000000001</c:v>
                </c:pt>
                <c:pt idx="664">
                  <c:v>0.20499999999999999</c:v>
                </c:pt>
                <c:pt idx="665">
                  <c:v>-2.47E-3</c:v>
                </c:pt>
              </c:numCache>
            </c:numRef>
          </c:val>
          <c:smooth val="0"/>
          <c:extLst>
            <c:ext xmlns:c16="http://schemas.microsoft.com/office/drawing/2014/chart" uri="{C3380CC4-5D6E-409C-BE32-E72D297353CC}">
              <c16:uniqueId val="{00000001-3F02-D745-B959-B5C869865A93}"/>
            </c:ext>
          </c:extLst>
        </c:ser>
        <c:ser>
          <c:idx val="2"/>
          <c:order val="2"/>
          <c:tx>
            <c:strRef>
              <c:f>Sheet1!$K$1</c:f>
              <c:strCache>
                <c:ptCount val="1"/>
                <c:pt idx="0">
                  <c:v>Health</c:v>
                </c:pt>
              </c:strCache>
            </c:strRef>
          </c:tx>
          <c:spPr>
            <a:ln w="28575" cap="rnd">
              <a:solidFill>
                <a:srgbClr val="00B050"/>
              </a:solidFill>
              <a:round/>
            </a:ln>
            <a:effectLst/>
          </c:spPr>
          <c:marker>
            <c:symbol val="none"/>
          </c:marker>
          <c:cat>
            <c:numRef>
              <c:f>Sheet1!$H$2:$H$667</c:f>
              <c:numCache>
                <c:formatCode>m/d/yy</c:formatCode>
                <c:ptCount val="666"/>
                <c:pt idx="0">
                  <c:v>43843</c:v>
                </c:pt>
                <c:pt idx="1">
                  <c:v>43844</c:v>
                </c:pt>
                <c:pt idx="2">
                  <c:v>43845</c:v>
                </c:pt>
                <c:pt idx="3">
                  <c:v>43846</c:v>
                </c:pt>
                <c:pt idx="4">
                  <c:v>43847</c:v>
                </c:pt>
                <c:pt idx="5">
                  <c:v>43848</c:v>
                </c:pt>
                <c:pt idx="6">
                  <c:v>43849</c:v>
                </c:pt>
                <c:pt idx="7">
                  <c:v>43850</c:v>
                </c:pt>
                <c:pt idx="8">
                  <c:v>43851</c:v>
                </c:pt>
                <c:pt idx="9">
                  <c:v>43852</c:v>
                </c:pt>
                <c:pt idx="10">
                  <c:v>43853</c:v>
                </c:pt>
                <c:pt idx="11">
                  <c:v>43854</c:v>
                </c:pt>
                <c:pt idx="12">
                  <c:v>43855</c:v>
                </c:pt>
                <c:pt idx="13">
                  <c:v>43856</c:v>
                </c:pt>
                <c:pt idx="14">
                  <c:v>43857</c:v>
                </c:pt>
                <c:pt idx="15">
                  <c:v>43858</c:v>
                </c:pt>
                <c:pt idx="16">
                  <c:v>43859</c:v>
                </c:pt>
                <c:pt idx="17">
                  <c:v>43860</c:v>
                </c:pt>
                <c:pt idx="18">
                  <c:v>43861</c:v>
                </c:pt>
                <c:pt idx="19">
                  <c:v>43862</c:v>
                </c:pt>
                <c:pt idx="20">
                  <c:v>43863</c:v>
                </c:pt>
                <c:pt idx="21">
                  <c:v>43864</c:v>
                </c:pt>
                <c:pt idx="22">
                  <c:v>43865</c:v>
                </c:pt>
                <c:pt idx="23">
                  <c:v>43866</c:v>
                </c:pt>
                <c:pt idx="24">
                  <c:v>43867</c:v>
                </c:pt>
                <c:pt idx="25">
                  <c:v>43868</c:v>
                </c:pt>
                <c:pt idx="26">
                  <c:v>43869</c:v>
                </c:pt>
                <c:pt idx="27">
                  <c:v>43870</c:v>
                </c:pt>
                <c:pt idx="28">
                  <c:v>43871</c:v>
                </c:pt>
                <c:pt idx="29">
                  <c:v>43872</c:v>
                </c:pt>
                <c:pt idx="30">
                  <c:v>43873</c:v>
                </c:pt>
                <c:pt idx="31">
                  <c:v>43874</c:v>
                </c:pt>
                <c:pt idx="32">
                  <c:v>43875</c:v>
                </c:pt>
                <c:pt idx="33">
                  <c:v>43876</c:v>
                </c:pt>
                <c:pt idx="34">
                  <c:v>43877</c:v>
                </c:pt>
                <c:pt idx="35">
                  <c:v>43878</c:v>
                </c:pt>
                <c:pt idx="36">
                  <c:v>43879</c:v>
                </c:pt>
                <c:pt idx="37">
                  <c:v>43880</c:v>
                </c:pt>
                <c:pt idx="38">
                  <c:v>43881</c:v>
                </c:pt>
                <c:pt idx="39">
                  <c:v>43882</c:v>
                </c:pt>
                <c:pt idx="40">
                  <c:v>43883</c:v>
                </c:pt>
                <c:pt idx="41">
                  <c:v>43884</c:v>
                </c:pt>
                <c:pt idx="42">
                  <c:v>43885</c:v>
                </c:pt>
                <c:pt idx="43">
                  <c:v>43886</c:v>
                </c:pt>
                <c:pt idx="44">
                  <c:v>43887</c:v>
                </c:pt>
                <c:pt idx="45">
                  <c:v>43888</c:v>
                </c:pt>
                <c:pt idx="46">
                  <c:v>43889</c:v>
                </c:pt>
                <c:pt idx="47">
                  <c:v>43890</c:v>
                </c:pt>
                <c:pt idx="48">
                  <c:v>43891</c:v>
                </c:pt>
                <c:pt idx="49">
                  <c:v>43892</c:v>
                </c:pt>
                <c:pt idx="50">
                  <c:v>43893</c:v>
                </c:pt>
                <c:pt idx="51">
                  <c:v>43894</c:v>
                </c:pt>
                <c:pt idx="52">
                  <c:v>43895</c:v>
                </c:pt>
                <c:pt idx="53">
                  <c:v>43896</c:v>
                </c:pt>
                <c:pt idx="54">
                  <c:v>43897</c:v>
                </c:pt>
                <c:pt idx="55">
                  <c:v>43898</c:v>
                </c:pt>
                <c:pt idx="56">
                  <c:v>43899</c:v>
                </c:pt>
                <c:pt idx="57">
                  <c:v>43900</c:v>
                </c:pt>
                <c:pt idx="58">
                  <c:v>43901</c:v>
                </c:pt>
                <c:pt idx="59">
                  <c:v>43902</c:v>
                </c:pt>
                <c:pt idx="60">
                  <c:v>43903</c:v>
                </c:pt>
                <c:pt idx="61">
                  <c:v>43904</c:v>
                </c:pt>
                <c:pt idx="62">
                  <c:v>43905</c:v>
                </c:pt>
                <c:pt idx="63">
                  <c:v>43906</c:v>
                </c:pt>
                <c:pt idx="64">
                  <c:v>43907</c:v>
                </c:pt>
                <c:pt idx="65">
                  <c:v>43908</c:v>
                </c:pt>
                <c:pt idx="66">
                  <c:v>43909</c:v>
                </c:pt>
                <c:pt idx="67">
                  <c:v>43910</c:v>
                </c:pt>
                <c:pt idx="68">
                  <c:v>43911</c:v>
                </c:pt>
                <c:pt idx="69">
                  <c:v>43912</c:v>
                </c:pt>
                <c:pt idx="70">
                  <c:v>43913</c:v>
                </c:pt>
                <c:pt idx="71">
                  <c:v>43914</c:v>
                </c:pt>
                <c:pt idx="72">
                  <c:v>43915</c:v>
                </c:pt>
                <c:pt idx="73">
                  <c:v>43916</c:v>
                </c:pt>
                <c:pt idx="74">
                  <c:v>43917</c:v>
                </c:pt>
                <c:pt idx="75">
                  <c:v>43918</c:v>
                </c:pt>
                <c:pt idx="76">
                  <c:v>43919</c:v>
                </c:pt>
                <c:pt idx="77">
                  <c:v>43920</c:v>
                </c:pt>
                <c:pt idx="78">
                  <c:v>43921</c:v>
                </c:pt>
                <c:pt idx="79">
                  <c:v>43922</c:v>
                </c:pt>
                <c:pt idx="80">
                  <c:v>43923</c:v>
                </c:pt>
                <c:pt idx="81">
                  <c:v>43924</c:v>
                </c:pt>
                <c:pt idx="82">
                  <c:v>43925</c:v>
                </c:pt>
                <c:pt idx="83">
                  <c:v>43926</c:v>
                </c:pt>
                <c:pt idx="84">
                  <c:v>43927</c:v>
                </c:pt>
                <c:pt idx="85">
                  <c:v>43928</c:v>
                </c:pt>
                <c:pt idx="86">
                  <c:v>43929</c:v>
                </c:pt>
                <c:pt idx="87">
                  <c:v>43930</c:v>
                </c:pt>
                <c:pt idx="88">
                  <c:v>43931</c:v>
                </c:pt>
                <c:pt idx="89">
                  <c:v>43932</c:v>
                </c:pt>
                <c:pt idx="90">
                  <c:v>43933</c:v>
                </c:pt>
                <c:pt idx="91">
                  <c:v>43934</c:v>
                </c:pt>
                <c:pt idx="92">
                  <c:v>43935</c:v>
                </c:pt>
                <c:pt idx="93">
                  <c:v>43936</c:v>
                </c:pt>
                <c:pt idx="94">
                  <c:v>43937</c:v>
                </c:pt>
                <c:pt idx="95">
                  <c:v>43938</c:v>
                </c:pt>
                <c:pt idx="96">
                  <c:v>43939</c:v>
                </c:pt>
                <c:pt idx="97">
                  <c:v>43940</c:v>
                </c:pt>
                <c:pt idx="98">
                  <c:v>43941</c:v>
                </c:pt>
                <c:pt idx="99">
                  <c:v>43942</c:v>
                </c:pt>
                <c:pt idx="100">
                  <c:v>43943</c:v>
                </c:pt>
                <c:pt idx="101">
                  <c:v>43944</c:v>
                </c:pt>
                <c:pt idx="102">
                  <c:v>43945</c:v>
                </c:pt>
                <c:pt idx="103">
                  <c:v>43946</c:v>
                </c:pt>
                <c:pt idx="104">
                  <c:v>43947</c:v>
                </c:pt>
                <c:pt idx="105">
                  <c:v>43948</c:v>
                </c:pt>
                <c:pt idx="106">
                  <c:v>43949</c:v>
                </c:pt>
                <c:pt idx="107">
                  <c:v>43950</c:v>
                </c:pt>
                <c:pt idx="108">
                  <c:v>43951</c:v>
                </c:pt>
                <c:pt idx="109">
                  <c:v>43952</c:v>
                </c:pt>
                <c:pt idx="110">
                  <c:v>43953</c:v>
                </c:pt>
                <c:pt idx="111">
                  <c:v>43954</c:v>
                </c:pt>
                <c:pt idx="112">
                  <c:v>43955</c:v>
                </c:pt>
                <c:pt idx="113">
                  <c:v>43956</c:v>
                </c:pt>
                <c:pt idx="114">
                  <c:v>43957</c:v>
                </c:pt>
                <c:pt idx="115">
                  <c:v>43958</c:v>
                </c:pt>
                <c:pt idx="116">
                  <c:v>43959</c:v>
                </c:pt>
                <c:pt idx="117">
                  <c:v>43960</c:v>
                </c:pt>
                <c:pt idx="118">
                  <c:v>43961</c:v>
                </c:pt>
                <c:pt idx="119">
                  <c:v>43962</c:v>
                </c:pt>
                <c:pt idx="120">
                  <c:v>43963</c:v>
                </c:pt>
                <c:pt idx="121">
                  <c:v>43964</c:v>
                </c:pt>
                <c:pt idx="122">
                  <c:v>43965</c:v>
                </c:pt>
                <c:pt idx="123">
                  <c:v>43966</c:v>
                </c:pt>
                <c:pt idx="124">
                  <c:v>43967</c:v>
                </c:pt>
                <c:pt idx="125">
                  <c:v>43968</c:v>
                </c:pt>
                <c:pt idx="126">
                  <c:v>43969</c:v>
                </c:pt>
                <c:pt idx="127">
                  <c:v>43970</c:v>
                </c:pt>
                <c:pt idx="128">
                  <c:v>43971</c:v>
                </c:pt>
                <c:pt idx="129">
                  <c:v>43972</c:v>
                </c:pt>
                <c:pt idx="130">
                  <c:v>43973</c:v>
                </c:pt>
                <c:pt idx="131">
                  <c:v>43974</c:v>
                </c:pt>
                <c:pt idx="132">
                  <c:v>43975</c:v>
                </c:pt>
                <c:pt idx="133">
                  <c:v>43976</c:v>
                </c:pt>
                <c:pt idx="134">
                  <c:v>43977</c:v>
                </c:pt>
                <c:pt idx="135">
                  <c:v>43978</c:v>
                </c:pt>
                <c:pt idx="136">
                  <c:v>43979</c:v>
                </c:pt>
                <c:pt idx="137">
                  <c:v>43980</c:v>
                </c:pt>
                <c:pt idx="138">
                  <c:v>43981</c:v>
                </c:pt>
                <c:pt idx="139">
                  <c:v>43982</c:v>
                </c:pt>
                <c:pt idx="140">
                  <c:v>43983</c:v>
                </c:pt>
                <c:pt idx="141">
                  <c:v>43984</c:v>
                </c:pt>
                <c:pt idx="142">
                  <c:v>43985</c:v>
                </c:pt>
                <c:pt idx="143">
                  <c:v>43986</c:v>
                </c:pt>
                <c:pt idx="144">
                  <c:v>43987</c:v>
                </c:pt>
                <c:pt idx="145">
                  <c:v>43988</c:v>
                </c:pt>
                <c:pt idx="146">
                  <c:v>43989</c:v>
                </c:pt>
                <c:pt idx="147">
                  <c:v>43990</c:v>
                </c:pt>
                <c:pt idx="148">
                  <c:v>43991</c:v>
                </c:pt>
                <c:pt idx="149">
                  <c:v>43992</c:v>
                </c:pt>
                <c:pt idx="150">
                  <c:v>43993</c:v>
                </c:pt>
                <c:pt idx="151">
                  <c:v>43994</c:v>
                </c:pt>
                <c:pt idx="152">
                  <c:v>43995</c:v>
                </c:pt>
                <c:pt idx="153">
                  <c:v>43996</c:v>
                </c:pt>
                <c:pt idx="154">
                  <c:v>43997</c:v>
                </c:pt>
                <c:pt idx="155">
                  <c:v>43998</c:v>
                </c:pt>
                <c:pt idx="156">
                  <c:v>43999</c:v>
                </c:pt>
                <c:pt idx="157">
                  <c:v>44000</c:v>
                </c:pt>
                <c:pt idx="158">
                  <c:v>44001</c:v>
                </c:pt>
                <c:pt idx="159">
                  <c:v>44002</c:v>
                </c:pt>
                <c:pt idx="160">
                  <c:v>44003</c:v>
                </c:pt>
                <c:pt idx="161">
                  <c:v>44004</c:v>
                </c:pt>
                <c:pt idx="162">
                  <c:v>44005</c:v>
                </c:pt>
                <c:pt idx="163">
                  <c:v>44006</c:v>
                </c:pt>
                <c:pt idx="164">
                  <c:v>44007</c:v>
                </c:pt>
                <c:pt idx="165">
                  <c:v>44008</c:v>
                </c:pt>
                <c:pt idx="166">
                  <c:v>44009</c:v>
                </c:pt>
                <c:pt idx="167">
                  <c:v>44010</c:v>
                </c:pt>
                <c:pt idx="168">
                  <c:v>44011</c:v>
                </c:pt>
                <c:pt idx="169">
                  <c:v>44012</c:v>
                </c:pt>
                <c:pt idx="170">
                  <c:v>44013</c:v>
                </c:pt>
                <c:pt idx="171">
                  <c:v>44014</c:v>
                </c:pt>
                <c:pt idx="172">
                  <c:v>44015</c:v>
                </c:pt>
                <c:pt idx="173">
                  <c:v>44016</c:v>
                </c:pt>
                <c:pt idx="174">
                  <c:v>44017</c:v>
                </c:pt>
                <c:pt idx="175">
                  <c:v>44018</c:v>
                </c:pt>
                <c:pt idx="176">
                  <c:v>44019</c:v>
                </c:pt>
                <c:pt idx="177">
                  <c:v>44020</c:v>
                </c:pt>
                <c:pt idx="178">
                  <c:v>44021</c:v>
                </c:pt>
                <c:pt idx="179">
                  <c:v>44022</c:v>
                </c:pt>
                <c:pt idx="180">
                  <c:v>44023</c:v>
                </c:pt>
                <c:pt idx="181">
                  <c:v>44024</c:v>
                </c:pt>
                <c:pt idx="182">
                  <c:v>44025</c:v>
                </c:pt>
                <c:pt idx="183">
                  <c:v>44026</c:v>
                </c:pt>
                <c:pt idx="184">
                  <c:v>44027</c:v>
                </c:pt>
                <c:pt idx="185">
                  <c:v>44028</c:v>
                </c:pt>
                <c:pt idx="186">
                  <c:v>44029</c:v>
                </c:pt>
                <c:pt idx="187">
                  <c:v>44030</c:v>
                </c:pt>
                <c:pt idx="188">
                  <c:v>44031</c:v>
                </c:pt>
                <c:pt idx="189">
                  <c:v>44032</c:v>
                </c:pt>
                <c:pt idx="190">
                  <c:v>44033</c:v>
                </c:pt>
                <c:pt idx="191">
                  <c:v>44034</c:v>
                </c:pt>
                <c:pt idx="192">
                  <c:v>44035</c:v>
                </c:pt>
                <c:pt idx="193">
                  <c:v>44036</c:v>
                </c:pt>
                <c:pt idx="194">
                  <c:v>44037</c:v>
                </c:pt>
                <c:pt idx="195">
                  <c:v>44038</c:v>
                </c:pt>
                <c:pt idx="196">
                  <c:v>44039</c:v>
                </c:pt>
                <c:pt idx="197">
                  <c:v>44040</c:v>
                </c:pt>
                <c:pt idx="198">
                  <c:v>44041</c:v>
                </c:pt>
                <c:pt idx="199">
                  <c:v>44042</c:v>
                </c:pt>
                <c:pt idx="200">
                  <c:v>44043</c:v>
                </c:pt>
                <c:pt idx="201">
                  <c:v>44044</c:v>
                </c:pt>
                <c:pt idx="202">
                  <c:v>44045</c:v>
                </c:pt>
                <c:pt idx="203">
                  <c:v>44046</c:v>
                </c:pt>
                <c:pt idx="204">
                  <c:v>44047</c:v>
                </c:pt>
                <c:pt idx="205">
                  <c:v>44048</c:v>
                </c:pt>
                <c:pt idx="206">
                  <c:v>44049</c:v>
                </c:pt>
                <c:pt idx="207">
                  <c:v>44050</c:v>
                </c:pt>
                <c:pt idx="208">
                  <c:v>44051</c:v>
                </c:pt>
                <c:pt idx="209">
                  <c:v>44052</c:v>
                </c:pt>
                <c:pt idx="210">
                  <c:v>44053</c:v>
                </c:pt>
                <c:pt idx="211">
                  <c:v>44054</c:v>
                </c:pt>
                <c:pt idx="212">
                  <c:v>44055</c:v>
                </c:pt>
                <c:pt idx="213">
                  <c:v>44056</c:v>
                </c:pt>
                <c:pt idx="214">
                  <c:v>44057</c:v>
                </c:pt>
                <c:pt idx="215">
                  <c:v>44058</c:v>
                </c:pt>
                <c:pt idx="216">
                  <c:v>44059</c:v>
                </c:pt>
                <c:pt idx="217">
                  <c:v>44060</c:v>
                </c:pt>
                <c:pt idx="218">
                  <c:v>44061</c:v>
                </c:pt>
                <c:pt idx="219">
                  <c:v>44062</c:v>
                </c:pt>
                <c:pt idx="220">
                  <c:v>44063</c:v>
                </c:pt>
                <c:pt idx="221">
                  <c:v>44064</c:v>
                </c:pt>
                <c:pt idx="222">
                  <c:v>44065</c:v>
                </c:pt>
                <c:pt idx="223">
                  <c:v>44066</c:v>
                </c:pt>
                <c:pt idx="224">
                  <c:v>44067</c:v>
                </c:pt>
                <c:pt idx="225">
                  <c:v>44068</c:v>
                </c:pt>
                <c:pt idx="226">
                  <c:v>44069</c:v>
                </c:pt>
                <c:pt idx="227">
                  <c:v>44070</c:v>
                </c:pt>
                <c:pt idx="228">
                  <c:v>44071</c:v>
                </c:pt>
                <c:pt idx="229">
                  <c:v>44072</c:v>
                </c:pt>
                <c:pt idx="230">
                  <c:v>44073</c:v>
                </c:pt>
                <c:pt idx="231">
                  <c:v>44074</c:v>
                </c:pt>
                <c:pt idx="232">
                  <c:v>44075</c:v>
                </c:pt>
                <c:pt idx="233">
                  <c:v>44076</c:v>
                </c:pt>
                <c:pt idx="234">
                  <c:v>44077</c:v>
                </c:pt>
                <c:pt idx="235">
                  <c:v>44078</c:v>
                </c:pt>
                <c:pt idx="236">
                  <c:v>44079</c:v>
                </c:pt>
                <c:pt idx="237">
                  <c:v>44080</c:v>
                </c:pt>
                <c:pt idx="238">
                  <c:v>44081</c:v>
                </c:pt>
                <c:pt idx="239">
                  <c:v>44082</c:v>
                </c:pt>
                <c:pt idx="240">
                  <c:v>44083</c:v>
                </c:pt>
                <c:pt idx="241">
                  <c:v>44084</c:v>
                </c:pt>
                <c:pt idx="242">
                  <c:v>44085</c:v>
                </c:pt>
                <c:pt idx="243">
                  <c:v>44086</c:v>
                </c:pt>
                <c:pt idx="244">
                  <c:v>44087</c:v>
                </c:pt>
                <c:pt idx="245">
                  <c:v>44088</c:v>
                </c:pt>
                <c:pt idx="246">
                  <c:v>44089</c:v>
                </c:pt>
                <c:pt idx="247">
                  <c:v>44090</c:v>
                </c:pt>
                <c:pt idx="248">
                  <c:v>44091</c:v>
                </c:pt>
                <c:pt idx="249">
                  <c:v>44092</c:v>
                </c:pt>
                <c:pt idx="250">
                  <c:v>44093</c:v>
                </c:pt>
                <c:pt idx="251">
                  <c:v>44094</c:v>
                </c:pt>
                <c:pt idx="252">
                  <c:v>44095</c:v>
                </c:pt>
                <c:pt idx="253">
                  <c:v>44096</c:v>
                </c:pt>
                <c:pt idx="254">
                  <c:v>44097</c:v>
                </c:pt>
                <c:pt idx="255">
                  <c:v>44098</c:v>
                </c:pt>
                <c:pt idx="256">
                  <c:v>44099</c:v>
                </c:pt>
                <c:pt idx="257">
                  <c:v>44100</c:v>
                </c:pt>
                <c:pt idx="258">
                  <c:v>44101</c:v>
                </c:pt>
                <c:pt idx="259">
                  <c:v>44102</c:v>
                </c:pt>
                <c:pt idx="260">
                  <c:v>44103</c:v>
                </c:pt>
                <c:pt idx="261">
                  <c:v>44104</c:v>
                </c:pt>
                <c:pt idx="262">
                  <c:v>44105</c:v>
                </c:pt>
                <c:pt idx="263">
                  <c:v>44106</c:v>
                </c:pt>
                <c:pt idx="264">
                  <c:v>44107</c:v>
                </c:pt>
                <c:pt idx="265">
                  <c:v>44108</c:v>
                </c:pt>
                <c:pt idx="266">
                  <c:v>44109</c:v>
                </c:pt>
                <c:pt idx="267">
                  <c:v>44110</c:v>
                </c:pt>
                <c:pt idx="268">
                  <c:v>44111</c:v>
                </c:pt>
                <c:pt idx="269">
                  <c:v>44112</c:v>
                </c:pt>
                <c:pt idx="270">
                  <c:v>44113</c:v>
                </c:pt>
                <c:pt idx="271">
                  <c:v>44114</c:v>
                </c:pt>
                <c:pt idx="272">
                  <c:v>44115</c:v>
                </c:pt>
                <c:pt idx="273">
                  <c:v>44116</c:v>
                </c:pt>
                <c:pt idx="274">
                  <c:v>44117</c:v>
                </c:pt>
                <c:pt idx="275">
                  <c:v>44118</c:v>
                </c:pt>
                <c:pt idx="276">
                  <c:v>44119</c:v>
                </c:pt>
                <c:pt idx="277">
                  <c:v>44120</c:v>
                </c:pt>
                <c:pt idx="278">
                  <c:v>44121</c:v>
                </c:pt>
                <c:pt idx="279">
                  <c:v>44122</c:v>
                </c:pt>
                <c:pt idx="280">
                  <c:v>44123</c:v>
                </c:pt>
                <c:pt idx="281">
                  <c:v>44124</c:v>
                </c:pt>
                <c:pt idx="282">
                  <c:v>44125</c:v>
                </c:pt>
                <c:pt idx="283">
                  <c:v>44126</c:v>
                </c:pt>
                <c:pt idx="284">
                  <c:v>44127</c:v>
                </c:pt>
                <c:pt idx="285">
                  <c:v>44128</c:v>
                </c:pt>
                <c:pt idx="286">
                  <c:v>44129</c:v>
                </c:pt>
                <c:pt idx="287">
                  <c:v>44130</c:v>
                </c:pt>
                <c:pt idx="288">
                  <c:v>44131</c:v>
                </c:pt>
                <c:pt idx="289">
                  <c:v>44132</c:v>
                </c:pt>
                <c:pt idx="290">
                  <c:v>44133</c:v>
                </c:pt>
                <c:pt idx="291">
                  <c:v>44134</c:v>
                </c:pt>
                <c:pt idx="292">
                  <c:v>44135</c:v>
                </c:pt>
                <c:pt idx="293">
                  <c:v>44136</c:v>
                </c:pt>
                <c:pt idx="294">
                  <c:v>44137</c:v>
                </c:pt>
                <c:pt idx="295">
                  <c:v>44138</c:v>
                </c:pt>
                <c:pt idx="296">
                  <c:v>44139</c:v>
                </c:pt>
                <c:pt idx="297">
                  <c:v>44140</c:v>
                </c:pt>
                <c:pt idx="298">
                  <c:v>44141</c:v>
                </c:pt>
                <c:pt idx="299">
                  <c:v>44142</c:v>
                </c:pt>
                <c:pt idx="300">
                  <c:v>44143</c:v>
                </c:pt>
                <c:pt idx="301">
                  <c:v>44144</c:v>
                </c:pt>
                <c:pt idx="302">
                  <c:v>44145</c:v>
                </c:pt>
                <c:pt idx="303">
                  <c:v>44146</c:v>
                </c:pt>
                <c:pt idx="304">
                  <c:v>44147</c:v>
                </c:pt>
                <c:pt idx="305">
                  <c:v>44148</c:v>
                </c:pt>
                <c:pt idx="306">
                  <c:v>44149</c:v>
                </c:pt>
                <c:pt idx="307">
                  <c:v>44150</c:v>
                </c:pt>
                <c:pt idx="308">
                  <c:v>44151</c:v>
                </c:pt>
                <c:pt idx="309">
                  <c:v>44152</c:v>
                </c:pt>
                <c:pt idx="310">
                  <c:v>44153</c:v>
                </c:pt>
                <c:pt idx="311">
                  <c:v>44154</c:v>
                </c:pt>
                <c:pt idx="312">
                  <c:v>44155</c:v>
                </c:pt>
                <c:pt idx="313">
                  <c:v>44156</c:v>
                </c:pt>
                <c:pt idx="314">
                  <c:v>44157</c:v>
                </c:pt>
                <c:pt idx="315">
                  <c:v>44158</c:v>
                </c:pt>
                <c:pt idx="316">
                  <c:v>44159</c:v>
                </c:pt>
                <c:pt idx="317">
                  <c:v>44160</c:v>
                </c:pt>
                <c:pt idx="318">
                  <c:v>44161</c:v>
                </c:pt>
                <c:pt idx="319">
                  <c:v>44162</c:v>
                </c:pt>
                <c:pt idx="320">
                  <c:v>44163</c:v>
                </c:pt>
                <c:pt idx="321">
                  <c:v>44164</c:v>
                </c:pt>
                <c:pt idx="322">
                  <c:v>44165</c:v>
                </c:pt>
                <c:pt idx="323">
                  <c:v>44166</c:v>
                </c:pt>
                <c:pt idx="324">
                  <c:v>44167</c:v>
                </c:pt>
                <c:pt idx="325">
                  <c:v>44168</c:v>
                </c:pt>
                <c:pt idx="326">
                  <c:v>44169</c:v>
                </c:pt>
                <c:pt idx="327">
                  <c:v>44170</c:v>
                </c:pt>
                <c:pt idx="328">
                  <c:v>44171</c:v>
                </c:pt>
                <c:pt idx="329">
                  <c:v>44172</c:v>
                </c:pt>
                <c:pt idx="330">
                  <c:v>44173</c:v>
                </c:pt>
                <c:pt idx="331">
                  <c:v>44174</c:v>
                </c:pt>
                <c:pt idx="332">
                  <c:v>44175</c:v>
                </c:pt>
                <c:pt idx="333">
                  <c:v>44176</c:v>
                </c:pt>
                <c:pt idx="334">
                  <c:v>44177</c:v>
                </c:pt>
                <c:pt idx="335">
                  <c:v>44178</c:v>
                </c:pt>
                <c:pt idx="336">
                  <c:v>44179</c:v>
                </c:pt>
                <c:pt idx="337">
                  <c:v>44180</c:v>
                </c:pt>
                <c:pt idx="338">
                  <c:v>44181</c:v>
                </c:pt>
                <c:pt idx="339">
                  <c:v>44182</c:v>
                </c:pt>
                <c:pt idx="340">
                  <c:v>44183</c:v>
                </c:pt>
                <c:pt idx="341">
                  <c:v>44184</c:v>
                </c:pt>
                <c:pt idx="342">
                  <c:v>44185</c:v>
                </c:pt>
                <c:pt idx="343">
                  <c:v>44186</c:v>
                </c:pt>
                <c:pt idx="344">
                  <c:v>44187</c:v>
                </c:pt>
                <c:pt idx="345">
                  <c:v>44188</c:v>
                </c:pt>
                <c:pt idx="346">
                  <c:v>44189</c:v>
                </c:pt>
                <c:pt idx="347">
                  <c:v>44190</c:v>
                </c:pt>
                <c:pt idx="348">
                  <c:v>44191</c:v>
                </c:pt>
                <c:pt idx="349">
                  <c:v>44192</c:v>
                </c:pt>
                <c:pt idx="350">
                  <c:v>44193</c:v>
                </c:pt>
                <c:pt idx="351">
                  <c:v>44194</c:v>
                </c:pt>
                <c:pt idx="352">
                  <c:v>44195</c:v>
                </c:pt>
                <c:pt idx="353">
                  <c:v>44196</c:v>
                </c:pt>
                <c:pt idx="354">
                  <c:v>44197</c:v>
                </c:pt>
                <c:pt idx="355">
                  <c:v>44198</c:v>
                </c:pt>
                <c:pt idx="356">
                  <c:v>44199</c:v>
                </c:pt>
                <c:pt idx="357">
                  <c:v>44200</c:v>
                </c:pt>
                <c:pt idx="358">
                  <c:v>44201</c:v>
                </c:pt>
                <c:pt idx="359">
                  <c:v>44202</c:v>
                </c:pt>
                <c:pt idx="360">
                  <c:v>44203</c:v>
                </c:pt>
                <c:pt idx="361">
                  <c:v>44204</c:v>
                </c:pt>
                <c:pt idx="362">
                  <c:v>44205</c:v>
                </c:pt>
                <c:pt idx="363">
                  <c:v>44206</c:v>
                </c:pt>
                <c:pt idx="364">
                  <c:v>44207</c:v>
                </c:pt>
                <c:pt idx="365">
                  <c:v>44208</c:v>
                </c:pt>
                <c:pt idx="366">
                  <c:v>44209</c:v>
                </c:pt>
                <c:pt idx="367">
                  <c:v>44210</c:v>
                </c:pt>
                <c:pt idx="368">
                  <c:v>44211</c:v>
                </c:pt>
                <c:pt idx="369">
                  <c:v>44212</c:v>
                </c:pt>
                <c:pt idx="370">
                  <c:v>44213</c:v>
                </c:pt>
                <c:pt idx="371">
                  <c:v>44214</c:v>
                </c:pt>
                <c:pt idx="372">
                  <c:v>44215</c:v>
                </c:pt>
                <c:pt idx="373">
                  <c:v>44216</c:v>
                </c:pt>
                <c:pt idx="374">
                  <c:v>44217</c:v>
                </c:pt>
                <c:pt idx="375">
                  <c:v>44218</c:v>
                </c:pt>
                <c:pt idx="376">
                  <c:v>44219</c:v>
                </c:pt>
                <c:pt idx="377">
                  <c:v>44220</c:v>
                </c:pt>
                <c:pt idx="378">
                  <c:v>44221</c:v>
                </c:pt>
                <c:pt idx="379">
                  <c:v>44222</c:v>
                </c:pt>
                <c:pt idx="380">
                  <c:v>44223</c:v>
                </c:pt>
                <c:pt idx="381">
                  <c:v>44224</c:v>
                </c:pt>
                <c:pt idx="382">
                  <c:v>44225</c:v>
                </c:pt>
                <c:pt idx="383">
                  <c:v>44226</c:v>
                </c:pt>
                <c:pt idx="384">
                  <c:v>44227</c:v>
                </c:pt>
                <c:pt idx="385">
                  <c:v>44228</c:v>
                </c:pt>
                <c:pt idx="386">
                  <c:v>44229</c:v>
                </c:pt>
                <c:pt idx="387">
                  <c:v>44230</c:v>
                </c:pt>
                <c:pt idx="388">
                  <c:v>44231</c:v>
                </c:pt>
                <c:pt idx="389">
                  <c:v>44232</c:v>
                </c:pt>
                <c:pt idx="390">
                  <c:v>44233</c:v>
                </c:pt>
                <c:pt idx="391">
                  <c:v>44234</c:v>
                </c:pt>
                <c:pt idx="392">
                  <c:v>44235</c:v>
                </c:pt>
                <c:pt idx="393">
                  <c:v>44236</c:v>
                </c:pt>
                <c:pt idx="394">
                  <c:v>44237</c:v>
                </c:pt>
                <c:pt idx="395">
                  <c:v>44238</c:v>
                </c:pt>
                <c:pt idx="396">
                  <c:v>44239</c:v>
                </c:pt>
                <c:pt idx="397">
                  <c:v>44240</c:v>
                </c:pt>
                <c:pt idx="398">
                  <c:v>44241</c:v>
                </c:pt>
                <c:pt idx="399">
                  <c:v>44242</c:v>
                </c:pt>
                <c:pt idx="400">
                  <c:v>44243</c:v>
                </c:pt>
                <c:pt idx="401">
                  <c:v>44244</c:v>
                </c:pt>
                <c:pt idx="402">
                  <c:v>44245</c:v>
                </c:pt>
                <c:pt idx="403">
                  <c:v>44246</c:v>
                </c:pt>
                <c:pt idx="404">
                  <c:v>44247</c:v>
                </c:pt>
                <c:pt idx="405">
                  <c:v>44248</c:v>
                </c:pt>
                <c:pt idx="406">
                  <c:v>44249</c:v>
                </c:pt>
                <c:pt idx="407">
                  <c:v>44250</c:v>
                </c:pt>
                <c:pt idx="408">
                  <c:v>44251</c:v>
                </c:pt>
                <c:pt idx="409">
                  <c:v>44252</c:v>
                </c:pt>
                <c:pt idx="410">
                  <c:v>44253</c:v>
                </c:pt>
                <c:pt idx="411">
                  <c:v>44254</c:v>
                </c:pt>
                <c:pt idx="412">
                  <c:v>44255</c:v>
                </c:pt>
                <c:pt idx="413">
                  <c:v>44256</c:v>
                </c:pt>
                <c:pt idx="414">
                  <c:v>44257</c:v>
                </c:pt>
                <c:pt idx="415">
                  <c:v>44258</c:v>
                </c:pt>
                <c:pt idx="416">
                  <c:v>44259</c:v>
                </c:pt>
                <c:pt idx="417">
                  <c:v>44260</c:v>
                </c:pt>
                <c:pt idx="418">
                  <c:v>44261</c:v>
                </c:pt>
                <c:pt idx="419">
                  <c:v>44262</c:v>
                </c:pt>
                <c:pt idx="420">
                  <c:v>44263</c:v>
                </c:pt>
                <c:pt idx="421">
                  <c:v>44264</c:v>
                </c:pt>
                <c:pt idx="422">
                  <c:v>44265</c:v>
                </c:pt>
                <c:pt idx="423">
                  <c:v>44266</c:v>
                </c:pt>
                <c:pt idx="424">
                  <c:v>44267</c:v>
                </c:pt>
                <c:pt idx="425">
                  <c:v>44268</c:v>
                </c:pt>
                <c:pt idx="426">
                  <c:v>44269</c:v>
                </c:pt>
                <c:pt idx="427">
                  <c:v>44270</c:v>
                </c:pt>
                <c:pt idx="428">
                  <c:v>44271</c:v>
                </c:pt>
                <c:pt idx="429">
                  <c:v>44272</c:v>
                </c:pt>
                <c:pt idx="430">
                  <c:v>44273</c:v>
                </c:pt>
                <c:pt idx="431">
                  <c:v>44274</c:v>
                </c:pt>
                <c:pt idx="432">
                  <c:v>44275</c:v>
                </c:pt>
                <c:pt idx="433">
                  <c:v>44276</c:v>
                </c:pt>
                <c:pt idx="434">
                  <c:v>44277</c:v>
                </c:pt>
                <c:pt idx="435">
                  <c:v>44278</c:v>
                </c:pt>
                <c:pt idx="436">
                  <c:v>44279</c:v>
                </c:pt>
                <c:pt idx="437">
                  <c:v>44280</c:v>
                </c:pt>
                <c:pt idx="438">
                  <c:v>44281</c:v>
                </c:pt>
                <c:pt idx="439">
                  <c:v>44282</c:v>
                </c:pt>
                <c:pt idx="440">
                  <c:v>44283</c:v>
                </c:pt>
                <c:pt idx="441">
                  <c:v>44284</c:v>
                </c:pt>
                <c:pt idx="442">
                  <c:v>44285</c:v>
                </c:pt>
                <c:pt idx="443">
                  <c:v>44286</c:v>
                </c:pt>
                <c:pt idx="444">
                  <c:v>44287</c:v>
                </c:pt>
                <c:pt idx="445">
                  <c:v>44288</c:v>
                </c:pt>
                <c:pt idx="446">
                  <c:v>44289</c:v>
                </c:pt>
                <c:pt idx="447">
                  <c:v>44290</c:v>
                </c:pt>
                <c:pt idx="448">
                  <c:v>44291</c:v>
                </c:pt>
                <c:pt idx="449">
                  <c:v>44292</c:v>
                </c:pt>
                <c:pt idx="450">
                  <c:v>44293</c:v>
                </c:pt>
                <c:pt idx="451">
                  <c:v>44294</c:v>
                </c:pt>
                <c:pt idx="452">
                  <c:v>44295</c:v>
                </c:pt>
                <c:pt idx="453">
                  <c:v>44296</c:v>
                </c:pt>
                <c:pt idx="454">
                  <c:v>44297</c:v>
                </c:pt>
                <c:pt idx="455">
                  <c:v>44298</c:v>
                </c:pt>
                <c:pt idx="456">
                  <c:v>44299</c:v>
                </c:pt>
                <c:pt idx="457">
                  <c:v>44300</c:v>
                </c:pt>
                <c:pt idx="458">
                  <c:v>44301</c:v>
                </c:pt>
                <c:pt idx="459">
                  <c:v>44302</c:v>
                </c:pt>
                <c:pt idx="460">
                  <c:v>44303</c:v>
                </c:pt>
                <c:pt idx="461">
                  <c:v>44304</c:v>
                </c:pt>
                <c:pt idx="462">
                  <c:v>44305</c:v>
                </c:pt>
                <c:pt idx="463">
                  <c:v>44306</c:v>
                </c:pt>
                <c:pt idx="464">
                  <c:v>44307</c:v>
                </c:pt>
                <c:pt idx="465">
                  <c:v>44308</c:v>
                </c:pt>
                <c:pt idx="466">
                  <c:v>44309</c:v>
                </c:pt>
                <c:pt idx="467">
                  <c:v>44310</c:v>
                </c:pt>
                <c:pt idx="468">
                  <c:v>44311</c:v>
                </c:pt>
                <c:pt idx="469">
                  <c:v>44312</c:v>
                </c:pt>
                <c:pt idx="470">
                  <c:v>44313</c:v>
                </c:pt>
                <c:pt idx="471">
                  <c:v>44314</c:v>
                </c:pt>
                <c:pt idx="472">
                  <c:v>44315</c:v>
                </c:pt>
                <c:pt idx="473">
                  <c:v>44316</c:v>
                </c:pt>
                <c:pt idx="474">
                  <c:v>44317</c:v>
                </c:pt>
                <c:pt idx="475">
                  <c:v>44318</c:v>
                </c:pt>
                <c:pt idx="476">
                  <c:v>44319</c:v>
                </c:pt>
                <c:pt idx="477">
                  <c:v>44320</c:v>
                </c:pt>
                <c:pt idx="478">
                  <c:v>44321</c:v>
                </c:pt>
                <c:pt idx="479">
                  <c:v>44322</c:v>
                </c:pt>
                <c:pt idx="480">
                  <c:v>44323</c:v>
                </c:pt>
                <c:pt idx="481">
                  <c:v>44324</c:v>
                </c:pt>
                <c:pt idx="482">
                  <c:v>44325</c:v>
                </c:pt>
                <c:pt idx="483">
                  <c:v>44326</c:v>
                </c:pt>
                <c:pt idx="484">
                  <c:v>44327</c:v>
                </c:pt>
                <c:pt idx="485">
                  <c:v>44328</c:v>
                </c:pt>
                <c:pt idx="486">
                  <c:v>44329</c:v>
                </c:pt>
                <c:pt idx="487">
                  <c:v>44330</c:v>
                </c:pt>
                <c:pt idx="488">
                  <c:v>44331</c:v>
                </c:pt>
                <c:pt idx="489">
                  <c:v>44332</c:v>
                </c:pt>
                <c:pt idx="490">
                  <c:v>44333</c:v>
                </c:pt>
                <c:pt idx="491">
                  <c:v>44334</c:v>
                </c:pt>
                <c:pt idx="492">
                  <c:v>44335</c:v>
                </c:pt>
                <c:pt idx="493">
                  <c:v>44336</c:v>
                </c:pt>
                <c:pt idx="494">
                  <c:v>44337</c:v>
                </c:pt>
                <c:pt idx="495">
                  <c:v>44338</c:v>
                </c:pt>
                <c:pt idx="496">
                  <c:v>44339</c:v>
                </c:pt>
                <c:pt idx="497">
                  <c:v>44340</c:v>
                </c:pt>
                <c:pt idx="498">
                  <c:v>44341</c:v>
                </c:pt>
                <c:pt idx="499">
                  <c:v>44342</c:v>
                </c:pt>
                <c:pt idx="500">
                  <c:v>44343</c:v>
                </c:pt>
                <c:pt idx="501">
                  <c:v>44344</c:v>
                </c:pt>
                <c:pt idx="502">
                  <c:v>44345</c:v>
                </c:pt>
                <c:pt idx="503">
                  <c:v>44346</c:v>
                </c:pt>
                <c:pt idx="504">
                  <c:v>44347</c:v>
                </c:pt>
                <c:pt idx="505">
                  <c:v>44348</c:v>
                </c:pt>
                <c:pt idx="506">
                  <c:v>44349</c:v>
                </c:pt>
                <c:pt idx="507">
                  <c:v>44350</c:v>
                </c:pt>
                <c:pt idx="508">
                  <c:v>44351</c:v>
                </c:pt>
                <c:pt idx="509">
                  <c:v>44352</c:v>
                </c:pt>
                <c:pt idx="510">
                  <c:v>44353</c:v>
                </c:pt>
                <c:pt idx="511">
                  <c:v>44354</c:v>
                </c:pt>
                <c:pt idx="512">
                  <c:v>44355</c:v>
                </c:pt>
                <c:pt idx="513">
                  <c:v>44356</c:v>
                </c:pt>
                <c:pt idx="514">
                  <c:v>44357</c:v>
                </c:pt>
                <c:pt idx="515">
                  <c:v>44358</c:v>
                </c:pt>
                <c:pt idx="516">
                  <c:v>44359</c:v>
                </c:pt>
                <c:pt idx="517">
                  <c:v>44360</c:v>
                </c:pt>
                <c:pt idx="518">
                  <c:v>44361</c:v>
                </c:pt>
                <c:pt idx="519">
                  <c:v>44362</c:v>
                </c:pt>
                <c:pt idx="520">
                  <c:v>44363</c:v>
                </c:pt>
                <c:pt idx="521">
                  <c:v>44364</c:v>
                </c:pt>
                <c:pt idx="522">
                  <c:v>44365</c:v>
                </c:pt>
                <c:pt idx="523">
                  <c:v>44366</c:v>
                </c:pt>
                <c:pt idx="524">
                  <c:v>44367</c:v>
                </c:pt>
                <c:pt idx="525">
                  <c:v>44368</c:v>
                </c:pt>
                <c:pt idx="526">
                  <c:v>44369</c:v>
                </c:pt>
                <c:pt idx="527">
                  <c:v>44370</c:v>
                </c:pt>
                <c:pt idx="528">
                  <c:v>44371</c:v>
                </c:pt>
                <c:pt idx="529">
                  <c:v>44372</c:v>
                </c:pt>
                <c:pt idx="530">
                  <c:v>44373</c:v>
                </c:pt>
                <c:pt idx="531">
                  <c:v>44374</c:v>
                </c:pt>
                <c:pt idx="532">
                  <c:v>44375</c:v>
                </c:pt>
                <c:pt idx="533">
                  <c:v>44376</c:v>
                </c:pt>
                <c:pt idx="534">
                  <c:v>44377</c:v>
                </c:pt>
                <c:pt idx="535">
                  <c:v>44378</c:v>
                </c:pt>
                <c:pt idx="536">
                  <c:v>44379</c:v>
                </c:pt>
                <c:pt idx="537">
                  <c:v>44380</c:v>
                </c:pt>
                <c:pt idx="538">
                  <c:v>44381</c:v>
                </c:pt>
                <c:pt idx="539">
                  <c:v>44382</c:v>
                </c:pt>
                <c:pt idx="540">
                  <c:v>44383</c:v>
                </c:pt>
                <c:pt idx="541">
                  <c:v>44384</c:v>
                </c:pt>
                <c:pt idx="542">
                  <c:v>44385</c:v>
                </c:pt>
                <c:pt idx="543">
                  <c:v>44386</c:v>
                </c:pt>
                <c:pt idx="544">
                  <c:v>44387</c:v>
                </c:pt>
                <c:pt idx="545">
                  <c:v>44388</c:v>
                </c:pt>
                <c:pt idx="546">
                  <c:v>44389</c:v>
                </c:pt>
                <c:pt idx="547">
                  <c:v>44390</c:v>
                </c:pt>
                <c:pt idx="548">
                  <c:v>44391</c:v>
                </c:pt>
                <c:pt idx="549">
                  <c:v>44392</c:v>
                </c:pt>
                <c:pt idx="550">
                  <c:v>44393</c:v>
                </c:pt>
                <c:pt idx="551">
                  <c:v>44394</c:v>
                </c:pt>
                <c:pt idx="552">
                  <c:v>44395</c:v>
                </c:pt>
                <c:pt idx="553">
                  <c:v>44396</c:v>
                </c:pt>
                <c:pt idx="554">
                  <c:v>44397</c:v>
                </c:pt>
                <c:pt idx="555">
                  <c:v>44398</c:v>
                </c:pt>
                <c:pt idx="556">
                  <c:v>44399</c:v>
                </c:pt>
                <c:pt idx="557">
                  <c:v>44400</c:v>
                </c:pt>
                <c:pt idx="558">
                  <c:v>44401</c:v>
                </c:pt>
                <c:pt idx="559">
                  <c:v>44402</c:v>
                </c:pt>
                <c:pt idx="560">
                  <c:v>44403</c:v>
                </c:pt>
                <c:pt idx="561">
                  <c:v>44404</c:v>
                </c:pt>
                <c:pt idx="562">
                  <c:v>44405</c:v>
                </c:pt>
                <c:pt idx="563">
                  <c:v>44406</c:v>
                </c:pt>
                <c:pt idx="564">
                  <c:v>44407</c:v>
                </c:pt>
                <c:pt idx="565">
                  <c:v>44408</c:v>
                </c:pt>
                <c:pt idx="566">
                  <c:v>44409</c:v>
                </c:pt>
                <c:pt idx="567">
                  <c:v>44410</c:v>
                </c:pt>
                <c:pt idx="568">
                  <c:v>44411</c:v>
                </c:pt>
                <c:pt idx="569">
                  <c:v>44412</c:v>
                </c:pt>
                <c:pt idx="570">
                  <c:v>44413</c:v>
                </c:pt>
                <c:pt idx="571">
                  <c:v>44414</c:v>
                </c:pt>
                <c:pt idx="572">
                  <c:v>44415</c:v>
                </c:pt>
                <c:pt idx="573">
                  <c:v>44416</c:v>
                </c:pt>
                <c:pt idx="574">
                  <c:v>44417</c:v>
                </c:pt>
                <c:pt idx="575">
                  <c:v>44418</c:v>
                </c:pt>
                <c:pt idx="576">
                  <c:v>44419</c:v>
                </c:pt>
                <c:pt idx="577">
                  <c:v>44420</c:v>
                </c:pt>
                <c:pt idx="578">
                  <c:v>44421</c:v>
                </c:pt>
                <c:pt idx="579">
                  <c:v>44422</c:v>
                </c:pt>
                <c:pt idx="580">
                  <c:v>44423</c:v>
                </c:pt>
                <c:pt idx="581">
                  <c:v>44424</c:v>
                </c:pt>
                <c:pt idx="582">
                  <c:v>44425</c:v>
                </c:pt>
                <c:pt idx="583">
                  <c:v>44426</c:v>
                </c:pt>
                <c:pt idx="584">
                  <c:v>44427</c:v>
                </c:pt>
                <c:pt idx="585">
                  <c:v>44428</c:v>
                </c:pt>
                <c:pt idx="586">
                  <c:v>44429</c:v>
                </c:pt>
                <c:pt idx="587">
                  <c:v>44430</c:v>
                </c:pt>
                <c:pt idx="588">
                  <c:v>44431</c:v>
                </c:pt>
                <c:pt idx="589">
                  <c:v>44432</c:v>
                </c:pt>
                <c:pt idx="590">
                  <c:v>44433</c:v>
                </c:pt>
                <c:pt idx="591">
                  <c:v>44434</c:v>
                </c:pt>
                <c:pt idx="592">
                  <c:v>44435</c:v>
                </c:pt>
                <c:pt idx="593">
                  <c:v>44436</c:v>
                </c:pt>
                <c:pt idx="594">
                  <c:v>44437</c:v>
                </c:pt>
                <c:pt idx="595">
                  <c:v>44438</c:v>
                </c:pt>
                <c:pt idx="596">
                  <c:v>44439</c:v>
                </c:pt>
                <c:pt idx="597">
                  <c:v>44440</c:v>
                </c:pt>
                <c:pt idx="598">
                  <c:v>44441</c:v>
                </c:pt>
                <c:pt idx="599">
                  <c:v>44442</c:v>
                </c:pt>
                <c:pt idx="600">
                  <c:v>44443</c:v>
                </c:pt>
                <c:pt idx="601">
                  <c:v>44444</c:v>
                </c:pt>
                <c:pt idx="602">
                  <c:v>44445</c:v>
                </c:pt>
                <c:pt idx="603">
                  <c:v>44446</c:v>
                </c:pt>
                <c:pt idx="604">
                  <c:v>44447</c:v>
                </c:pt>
                <c:pt idx="605">
                  <c:v>44448</c:v>
                </c:pt>
                <c:pt idx="606">
                  <c:v>44449</c:v>
                </c:pt>
                <c:pt idx="607">
                  <c:v>44450</c:v>
                </c:pt>
                <c:pt idx="608">
                  <c:v>44451</c:v>
                </c:pt>
                <c:pt idx="609">
                  <c:v>44452</c:v>
                </c:pt>
                <c:pt idx="610">
                  <c:v>44453</c:v>
                </c:pt>
                <c:pt idx="611">
                  <c:v>44454</c:v>
                </c:pt>
                <c:pt idx="612">
                  <c:v>44455</c:v>
                </c:pt>
                <c:pt idx="613">
                  <c:v>44456</c:v>
                </c:pt>
                <c:pt idx="614">
                  <c:v>44457</c:v>
                </c:pt>
                <c:pt idx="615">
                  <c:v>44458</c:v>
                </c:pt>
                <c:pt idx="616">
                  <c:v>44459</c:v>
                </c:pt>
                <c:pt idx="617">
                  <c:v>44460</c:v>
                </c:pt>
                <c:pt idx="618">
                  <c:v>44461</c:v>
                </c:pt>
                <c:pt idx="619">
                  <c:v>44462</c:v>
                </c:pt>
                <c:pt idx="620">
                  <c:v>44463</c:v>
                </c:pt>
                <c:pt idx="621">
                  <c:v>44464</c:v>
                </c:pt>
                <c:pt idx="622">
                  <c:v>44465</c:v>
                </c:pt>
                <c:pt idx="623">
                  <c:v>44466</c:v>
                </c:pt>
                <c:pt idx="624">
                  <c:v>44467</c:v>
                </c:pt>
                <c:pt idx="625">
                  <c:v>44468</c:v>
                </c:pt>
                <c:pt idx="626">
                  <c:v>44469</c:v>
                </c:pt>
                <c:pt idx="627">
                  <c:v>44470</c:v>
                </c:pt>
                <c:pt idx="628">
                  <c:v>44471</c:v>
                </c:pt>
                <c:pt idx="629">
                  <c:v>44472</c:v>
                </c:pt>
                <c:pt idx="630">
                  <c:v>44473</c:v>
                </c:pt>
                <c:pt idx="631">
                  <c:v>44474</c:v>
                </c:pt>
                <c:pt idx="632">
                  <c:v>44475</c:v>
                </c:pt>
                <c:pt idx="633">
                  <c:v>44476</c:v>
                </c:pt>
                <c:pt idx="634">
                  <c:v>44477</c:v>
                </c:pt>
                <c:pt idx="635">
                  <c:v>44478</c:v>
                </c:pt>
                <c:pt idx="636">
                  <c:v>44479</c:v>
                </c:pt>
                <c:pt idx="637">
                  <c:v>44480</c:v>
                </c:pt>
                <c:pt idx="638">
                  <c:v>44481</c:v>
                </c:pt>
                <c:pt idx="639">
                  <c:v>44482</c:v>
                </c:pt>
                <c:pt idx="640">
                  <c:v>44483</c:v>
                </c:pt>
                <c:pt idx="641">
                  <c:v>44484</c:v>
                </c:pt>
                <c:pt idx="642">
                  <c:v>44485</c:v>
                </c:pt>
                <c:pt idx="643">
                  <c:v>44486</c:v>
                </c:pt>
                <c:pt idx="644">
                  <c:v>44487</c:v>
                </c:pt>
                <c:pt idx="645">
                  <c:v>44488</c:v>
                </c:pt>
                <c:pt idx="646">
                  <c:v>44489</c:v>
                </c:pt>
                <c:pt idx="647">
                  <c:v>44490</c:v>
                </c:pt>
                <c:pt idx="648">
                  <c:v>44491</c:v>
                </c:pt>
                <c:pt idx="649">
                  <c:v>44492</c:v>
                </c:pt>
                <c:pt idx="650">
                  <c:v>44493</c:v>
                </c:pt>
                <c:pt idx="651">
                  <c:v>44494</c:v>
                </c:pt>
                <c:pt idx="652">
                  <c:v>44495</c:v>
                </c:pt>
                <c:pt idx="653">
                  <c:v>44496</c:v>
                </c:pt>
                <c:pt idx="654">
                  <c:v>44497</c:v>
                </c:pt>
                <c:pt idx="655">
                  <c:v>44498</c:v>
                </c:pt>
                <c:pt idx="656">
                  <c:v>44499</c:v>
                </c:pt>
                <c:pt idx="657">
                  <c:v>44500</c:v>
                </c:pt>
                <c:pt idx="658">
                  <c:v>44501</c:v>
                </c:pt>
                <c:pt idx="659">
                  <c:v>44502</c:v>
                </c:pt>
                <c:pt idx="660">
                  <c:v>44503</c:v>
                </c:pt>
                <c:pt idx="661">
                  <c:v>44504</c:v>
                </c:pt>
                <c:pt idx="662">
                  <c:v>44505</c:v>
                </c:pt>
                <c:pt idx="663">
                  <c:v>44506</c:v>
                </c:pt>
                <c:pt idx="664">
                  <c:v>44507</c:v>
                </c:pt>
                <c:pt idx="665">
                  <c:v>44514</c:v>
                </c:pt>
              </c:numCache>
            </c:numRef>
          </c:cat>
          <c:val>
            <c:numRef>
              <c:f>Sheet1!$K$2:$K$667</c:f>
              <c:numCache>
                <c:formatCode>General</c:formatCode>
                <c:ptCount val="666"/>
                <c:pt idx="0">
                  <c:v>-2.7300000000000001E-2</c:v>
                </c:pt>
                <c:pt idx="1">
                  <c:v>-2.1899999999999999E-2</c:v>
                </c:pt>
                <c:pt idx="2">
                  <c:v>2.0199999999999999E-2</c:v>
                </c:pt>
                <c:pt idx="3">
                  <c:v>2.2700000000000001E-2</c:v>
                </c:pt>
                <c:pt idx="4">
                  <c:v>1.3599999999999999E-2</c:v>
                </c:pt>
                <c:pt idx="5">
                  <c:v>1.4999999999999999E-2</c:v>
                </c:pt>
                <c:pt idx="6">
                  <c:v>1.67E-2</c:v>
                </c:pt>
                <c:pt idx="7">
                  <c:v>2.3199999999999998E-2</c:v>
                </c:pt>
                <c:pt idx="8">
                  <c:v>3.7199999999999997E-2</c:v>
                </c:pt>
                <c:pt idx="9">
                  <c:v>2.7799999999999998E-2</c:v>
                </c:pt>
                <c:pt idx="10">
                  <c:v>1.3100000000000001E-2</c:v>
                </c:pt>
                <c:pt idx="11">
                  <c:v>2.1000000000000001E-2</c:v>
                </c:pt>
                <c:pt idx="12">
                  <c:v>1.2800000000000001E-2</c:v>
                </c:pt>
                <c:pt idx="13">
                  <c:v>4.3699999999999998E-3</c:v>
                </c:pt>
                <c:pt idx="14">
                  <c:v>2.16E-3</c:v>
                </c:pt>
                <c:pt idx="15">
                  <c:v>5.2199999999999998E-3</c:v>
                </c:pt>
                <c:pt idx="16">
                  <c:v>-2.1899999999999999E-2</c:v>
                </c:pt>
                <c:pt idx="17">
                  <c:v>-6.3200000000000001E-3</c:v>
                </c:pt>
                <c:pt idx="18">
                  <c:v>-8.2199999999999999E-3</c:v>
                </c:pt>
                <c:pt idx="19">
                  <c:v>-1.0699999999999999E-2</c:v>
                </c:pt>
                <c:pt idx="20">
                  <c:v>-7.8100000000000001E-3</c:v>
                </c:pt>
                <c:pt idx="21">
                  <c:v>-2.3099999999999999E-2</c:v>
                </c:pt>
                <c:pt idx="22">
                  <c:v>-2.9399999999999999E-2</c:v>
                </c:pt>
                <c:pt idx="23">
                  <c:v>-2.12E-2</c:v>
                </c:pt>
                <c:pt idx="24">
                  <c:v>-2.1899999999999999E-2</c:v>
                </c:pt>
                <c:pt idx="25">
                  <c:v>-1.2200000000000001E-2</c:v>
                </c:pt>
                <c:pt idx="26">
                  <c:v>-2.0400000000000001E-3</c:v>
                </c:pt>
                <c:pt idx="27">
                  <c:v>4.2399999999999998E-3</c:v>
                </c:pt>
                <c:pt idx="28">
                  <c:v>2.5600000000000001E-2</c:v>
                </c:pt>
                <c:pt idx="29">
                  <c:v>1.6900000000000001E-3</c:v>
                </c:pt>
                <c:pt idx="30">
                  <c:v>2.9899999999999999E-2</c:v>
                </c:pt>
                <c:pt idx="31">
                  <c:v>2.3400000000000001E-2</c:v>
                </c:pt>
                <c:pt idx="32">
                  <c:v>1.5699999999999999E-2</c:v>
                </c:pt>
                <c:pt idx="33">
                  <c:v>7.62E-3</c:v>
                </c:pt>
                <c:pt idx="34">
                  <c:v>2.2799999999999999E-3</c:v>
                </c:pt>
                <c:pt idx="35">
                  <c:v>-6.1900000000000002E-3</c:v>
                </c:pt>
                <c:pt idx="36">
                  <c:v>-2.5499999999999998E-2</c:v>
                </c:pt>
                <c:pt idx="37">
                  <c:v>-3.2099999999999997E-2</c:v>
                </c:pt>
                <c:pt idx="38">
                  <c:v>-1.7999999999999999E-2</c:v>
                </c:pt>
                <c:pt idx="39">
                  <c:v>-1.2E-2</c:v>
                </c:pt>
                <c:pt idx="40">
                  <c:v>-7.3499999999999998E-3</c:v>
                </c:pt>
                <c:pt idx="41">
                  <c:v>6.7100000000000005E-4</c:v>
                </c:pt>
                <c:pt idx="42">
                  <c:v>-1.2500000000000001E-2</c:v>
                </c:pt>
                <c:pt idx="43">
                  <c:v>1.32E-2</c:v>
                </c:pt>
                <c:pt idx="44">
                  <c:v>-4.8599999999999997E-3</c:v>
                </c:pt>
                <c:pt idx="45">
                  <c:v>-2.0500000000000001E-2</c:v>
                </c:pt>
                <c:pt idx="46">
                  <c:v>-3.3500000000000002E-2</c:v>
                </c:pt>
                <c:pt idx="47">
                  <c:v>-3.2599999999999997E-2</c:v>
                </c:pt>
                <c:pt idx="48">
                  <c:v>-3.78E-2</c:v>
                </c:pt>
                <c:pt idx="49">
                  <c:v>-1.9199999999999998E-2</c:v>
                </c:pt>
                <c:pt idx="50">
                  <c:v>-6.9599999999999995E-2</c:v>
                </c:pt>
                <c:pt idx="51">
                  <c:v>-6.5299999999999997E-2</c:v>
                </c:pt>
                <c:pt idx="52">
                  <c:v>-5.04E-2</c:v>
                </c:pt>
                <c:pt idx="53">
                  <c:v>-3.8800000000000001E-2</c:v>
                </c:pt>
                <c:pt idx="54">
                  <c:v>-2.1700000000000001E-2</c:v>
                </c:pt>
                <c:pt idx="55">
                  <c:v>-1.3100000000000001E-2</c:v>
                </c:pt>
                <c:pt idx="56">
                  <c:v>-3.4099999999999998E-2</c:v>
                </c:pt>
                <c:pt idx="57">
                  <c:v>2.3E-2</c:v>
                </c:pt>
                <c:pt idx="58">
                  <c:v>6.1499999999999999E-4</c:v>
                </c:pt>
                <c:pt idx="59">
                  <c:v>-1.1299999999999999E-2</c:v>
                </c:pt>
                <c:pt idx="60">
                  <c:v>-3.4299999999999997E-2</c:v>
                </c:pt>
                <c:pt idx="61">
                  <c:v>-4.7100000000000003E-2</c:v>
                </c:pt>
                <c:pt idx="62">
                  <c:v>-6.5799999999999997E-2</c:v>
                </c:pt>
                <c:pt idx="63">
                  <c:v>-8.4000000000000005E-2</c:v>
                </c:pt>
                <c:pt idx="64">
                  <c:v>-0.20899999999999999</c:v>
                </c:pt>
                <c:pt idx="65">
                  <c:v>-0.24299999999999999</c:v>
                </c:pt>
                <c:pt idx="66">
                  <c:v>-0.29099999999999998</c:v>
                </c:pt>
                <c:pt idx="67">
                  <c:v>-0.318</c:v>
                </c:pt>
                <c:pt idx="68">
                  <c:v>-0.32200000000000001</c:v>
                </c:pt>
                <c:pt idx="69">
                  <c:v>-0.318</c:v>
                </c:pt>
                <c:pt idx="70">
                  <c:v>-0.39200000000000002</c:v>
                </c:pt>
                <c:pt idx="71">
                  <c:v>-0.41399999999999998</c:v>
                </c:pt>
                <c:pt idx="72">
                  <c:v>-0.45200000000000001</c:v>
                </c:pt>
                <c:pt idx="73">
                  <c:v>-0.497</c:v>
                </c:pt>
                <c:pt idx="74">
                  <c:v>-0.52</c:v>
                </c:pt>
                <c:pt idx="75">
                  <c:v>-0.53500000000000003</c:v>
                </c:pt>
                <c:pt idx="76">
                  <c:v>-0.54800000000000004</c:v>
                </c:pt>
                <c:pt idx="77">
                  <c:v>-0.55400000000000005</c:v>
                </c:pt>
                <c:pt idx="78">
                  <c:v>-0.56699999999999995</c:v>
                </c:pt>
                <c:pt idx="79">
                  <c:v>-0.55400000000000005</c:v>
                </c:pt>
                <c:pt idx="80">
                  <c:v>-0.54200000000000004</c:v>
                </c:pt>
                <c:pt idx="81">
                  <c:v>-0.54200000000000004</c:v>
                </c:pt>
                <c:pt idx="82">
                  <c:v>-0.54300000000000004</c:v>
                </c:pt>
                <c:pt idx="83">
                  <c:v>-0.54100000000000004</c:v>
                </c:pt>
                <c:pt idx="84">
                  <c:v>-0.52500000000000002</c:v>
                </c:pt>
                <c:pt idx="85">
                  <c:v>-0.54700000000000004</c:v>
                </c:pt>
                <c:pt idx="86">
                  <c:v>-0.56699999999999995</c:v>
                </c:pt>
                <c:pt idx="87">
                  <c:v>-0.57199999999999995</c:v>
                </c:pt>
                <c:pt idx="88">
                  <c:v>-0.57299999999999995</c:v>
                </c:pt>
                <c:pt idx="89">
                  <c:v>-0.56999999999999995</c:v>
                </c:pt>
                <c:pt idx="90">
                  <c:v>-0.56999999999999995</c:v>
                </c:pt>
                <c:pt idx="91">
                  <c:v>-0.57099999999999995</c:v>
                </c:pt>
                <c:pt idx="92">
                  <c:v>-0.51300000000000001</c:v>
                </c:pt>
                <c:pt idx="93">
                  <c:v>-0.495</c:v>
                </c:pt>
                <c:pt idx="94">
                  <c:v>-0.48499999999999999</c:v>
                </c:pt>
                <c:pt idx="95">
                  <c:v>-0.48299999999999998</c:v>
                </c:pt>
                <c:pt idx="96">
                  <c:v>-0.48899999999999999</c:v>
                </c:pt>
                <c:pt idx="97">
                  <c:v>-0.48599999999999999</c:v>
                </c:pt>
                <c:pt idx="98">
                  <c:v>-0.47299999999999998</c:v>
                </c:pt>
                <c:pt idx="99">
                  <c:v>-0.496</c:v>
                </c:pt>
                <c:pt idx="100">
                  <c:v>-0.499</c:v>
                </c:pt>
                <c:pt idx="101">
                  <c:v>-0.53800000000000003</c:v>
                </c:pt>
                <c:pt idx="102">
                  <c:v>-0.52800000000000002</c:v>
                </c:pt>
                <c:pt idx="103">
                  <c:v>-0.52</c:v>
                </c:pt>
                <c:pt idx="104">
                  <c:v>-0.51900000000000002</c:v>
                </c:pt>
                <c:pt idx="105">
                  <c:v>-0.53400000000000003</c:v>
                </c:pt>
                <c:pt idx="106">
                  <c:v>-0.52200000000000002</c:v>
                </c:pt>
                <c:pt idx="107">
                  <c:v>-0.52600000000000002</c:v>
                </c:pt>
                <c:pt idx="108">
                  <c:v>-0.47399999999999998</c:v>
                </c:pt>
                <c:pt idx="109">
                  <c:v>-0.46800000000000003</c:v>
                </c:pt>
                <c:pt idx="110">
                  <c:v>-0.47599999999999998</c:v>
                </c:pt>
                <c:pt idx="111">
                  <c:v>-0.48299999999999998</c:v>
                </c:pt>
                <c:pt idx="112">
                  <c:v>-0.46</c:v>
                </c:pt>
                <c:pt idx="113">
                  <c:v>-0.42199999999999999</c:v>
                </c:pt>
                <c:pt idx="114">
                  <c:v>-0.41299999999999998</c:v>
                </c:pt>
                <c:pt idx="115">
                  <c:v>-0.40100000000000002</c:v>
                </c:pt>
                <c:pt idx="116">
                  <c:v>-0.4</c:v>
                </c:pt>
                <c:pt idx="117">
                  <c:v>-0.39700000000000002</c:v>
                </c:pt>
                <c:pt idx="118">
                  <c:v>-0.39600000000000002</c:v>
                </c:pt>
                <c:pt idx="119">
                  <c:v>-0.38200000000000001</c:v>
                </c:pt>
                <c:pt idx="120">
                  <c:v>-0.35099999999999998</c:v>
                </c:pt>
                <c:pt idx="121">
                  <c:v>-0.33100000000000002</c:v>
                </c:pt>
                <c:pt idx="122">
                  <c:v>-0.33900000000000002</c:v>
                </c:pt>
                <c:pt idx="123">
                  <c:v>-0.32900000000000001</c:v>
                </c:pt>
                <c:pt idx="124">
                  <c:v>-0.32400000000000001</c:v>
                </c:pt>
                <c:pt idx="125">
                  <c:v>-0.318</c:v>
                </c:pt>
                <c:pt idx="126">
                  <c:v>-0.29699999999999999</c:v>
                </c:pt>
                <c:pt idx="127">
                  <c:v>-0.26300000000000001</c:v>
                </c:pt>
                <c:pt idx="128">
                  <c:v>-0.253</c:v>
                </c:pt>
                <c:pt idx="129">
                  <c:v>-0.255</c:v>
                </c:pt>
                <c:pt idx="130">
                  <c:v>-0.248</c:v>
                </c:pt>
                <c:pt idx="131">
                  <c:v>-0.248</c:v>
                </c:pt>
                <c:pt idx="132">
                  <c:v>-0.24399999999999999</c:v>
                </c:pt>
                <c:pt idx="133">
                  <c:v>-0.23200000000000001</c:v>
                </c:pt>
                <c:pt idx="134">
                  <c:v>-0.19800000000000001</c:v>
                </c:pt>
                <c:pt idx="135">
                  <c:v>-0.113</c:v>
                </c:pt>
                <c:pt idx="136">
                  <c:v>-0.13</c:v>
                </c:pt>
                <c:pt idx="137">
                  <c:v>-0.22800000000000001</c:v>
                </c:pt>
                <c:pt idx="138">
                  <c:v>-0.22900000000000001</c:v>
                </c:pt>
                <c:pt idx="139">
                  <c:v>-0.23599999999999999</c:v>
                </c:pt>
                <c:pt idx="140">
                  <c:v>-0.21199999999999999</c:v>
                </c:pt>
                <c:pt idx="141">
                  <c:v>-0.24199999999999999</c:v>
                </c:pt>
                <c:pt idx="142">
                  <c:v>-0.32400000000000001</c:v>
                </c:pt>
                <c:pt idx="143">
                  <c:v>-0.26400000000000001</c:v>
                </c:pt>
                <c:pt idx="144">
                  <c:v>-0.158</c:v>
                </c:pt>
                <c:pt idx="145">
                  <c:v>-0.16500000000000001</c:v>
                </c:pt>
                <c:pt idx="146">
                  <c:v>-0.16800000000000001</c:v>
                </c:pt>
                <c:pt idx="147">
                  <c:v>-0.18</c:v>
                </c:pt>
                <c:pt idx="148">
                  <c:v>-0.16400000000000001</c:v>
                </c:pt>
                <c:pt idx="149">
                  <c:v>-0.17199999999999999</c:v>
                </c:pt>
                <c:pt idx="150">
                  <c:v>-0.185</c:v>
                </c:pt>
                <c:pt idx="151">
                  <c:v>-0.17100000000000001</c:v>
                </c:pt>
                <c:pt idx="152">
                  <c:v>-0.157</c:v>
                </c:pt>
                <c:pt idx="153">
                  <c:v>-0.14799999999999999</c:v>
                </c:pt>
                <c:pt idx="154">
                  <c:v>-0.13700000000000001</c:v>
                </c:pt>
                <c:pt idx="155">
                  <c:v>-0.13</c:v>
                </c:pt>
                <c:pt idx="156">
                  <c:v>-0.114</c:v>
                </c:pt>
                <c:pt idx="157">
                  <c:v>-9.6799999999999997E-2</c:v>
                </c:pt>
                <c:pt idx="158">
                  <c:v>-0.105</c:v>
                </c:pt>
                <c:pt idx="159">
                  <c:v>-0.112</c:v>
                </c:pt>
                <c:pt idx="160">
                  <c:v>-0.11600000000000001</c:v>
                </c:pt>
                <c:pt idx="161">
                  <c:v>-0.13300000000000001</c:v>
                </c:pt>
                <c:pt idx="162">
                  <c:v>-0.124</c:v>
                </c:pt>
                <c:pt idx="163">
                  <c:v>-0.14000000000000001</c:v>
                </c:pt>
                <c:pt idx="164">
                  <c:v>-0.184</c:v>
                </c:pt>
                <c:pt idx="165">
                  <c:v>-0.17499999999999999</c:v>
                </c:pt>
                <c:pt idx="166">
                  <c:v>-0.16400000000000001</c:v>
                </c:pt>
                <c:pt idx="167">
                  <c:v>-0.158</c:v>
                </c:pt>
                <c:pt idx="168">
                  <c:v>-0.13700000000000001</c:v>
                </c:pt>
                <c:pt idx="169">
                  <c:v>-0.14299999999999999</c:v>
                </c:pt>
                <c:pt idx="170">
                  <c:v>-0.113</c:v>
                </c:pt>
                <c:pt idx="171">
                  <c:v>-4.2500000000000003E-2</c:v>
                </c:pt>
                <c:pt idx="172">
                  <c:v>-6.3700000000000007E-2</c:v>
                </c:pt>
                <c:pt idx="173">
                  <c:v>9.1700000000000004E-2</c:v>
                </c:pt>
                <c:pt idx="174">
                  <c:v>4.24E-2</c:v>
                </c:pt>
                <c:pt idx="175">
                  <c:v>6.2100000000000002E-2</c:v>
                </c:pt>
                <c:pt idx="176">
                  <c:v>5.0599999999999999E-2</c:v>
                </c:pt>
                <c:pt idx="177">
                  <c:v>2.15E-3</c:v>
                </c:pt>
                <c:pt idx="178">
                  <c:v>-5.5E-2</c:v>
                </c:pt>
                <c:pt idx="179">
                  <c:v>-7.6999999999999999E-2</c:v>
                </c:pt>
                <c:pt idx="180">
                  <c:v>-0.104</c:v>
                </c:pt>
                <c:pt idx="181">
                  <c:v>-0.128</c:v>
                </c:pt>
                <c:pt idx="182">
                  <c:v>-0.19800000000000001</c:v>
                </c:pt>
                <c:pt idx="183">
                  <c:v>-0.193</c:v>
                </c:pt>
                <c:pt idx="184">
                  <c:v>-0.17799999999999999</c:v>
                </c:pt>
                <c:pt idx="185">
                  <c:v>-0.158</c:v>
                </c:pt>
                <c:pt idx="186">
                  <c:v>-0.14599999999999999</c:v>
                </c:pt>
                <c:pt idx="187">
                  <c:v>-0.13</c:v>
                </c:pt>
                <c:pt idx="188">
                  <c:v>-0.112</c:v>
                </c:pt>
                <c:pt idx="189">
                  <c:v>-0.109</c:v>
                </c:pt>
                <c:pt idx="190">
                  <c:v>-0.128</c:v>
                </c:pt>
                <c:pt idx="191">
                  <c:v>-0.10199999999999999</c:v>
                </c:pt>
                <c:pt idx="192">
                  <c:v>-8.9300000000000004E-2</c:v>
                </c:pt>
                <c:pt idx="193">
                  <c:v>-9.2600000000000002E-2</c:v>
                </c:pt>
                <c:pt idx="194">
                  <c:v>-0.10199999999999999</c:v>
                </c:pt>
                <c:pt idx="195">
                  <c:v>-0.111</c:v>
                </c:pt>
                <c:pt idx="196">
                  <c:v>-0.115</c:v>
                </c:pt>
                <c:pt idx="197">
                  <c:v>-8.72E-2</c:v>
                </c:pt>
                <c:pt idx="198">
                  <c:v>-0.10299999999999999</c:v>
                </c:pt>
                <c:pt idx="199">
                  <c:v>-0.10299999999999999</c:v>
                </c:pt>
                <c:pt idx="200">
                  <c:v>-0.108</c:v>
                </c:pt>
                <c:pt idx="201">
                  <c:v>-0.114</c:v>
                </c:pt>
                <c:pt idx="202">
                  <c:v>-0.113</c:v>
                </c:pt>
                <c:pt idx="203">
                  <c:v>-0.12</c:v>
                </c:pt>
                <c:pt idx="204">
                  <c:v>-0.14000000000000001</c:v>
                </c:pt>
                <c:pt idx="205">
                  <c:v>-0.13</c:v>
                </c:pt>
                <c:pt idx="206">
                  <c:v>-0.152</c:v>
                </c:pt>
                <c:pt idx="207">
                  <c:v>-0.13200000000000001</c:v>
                </c:pt>
                <c:pt idx="208">
                  <c:v>-0.112</c:v>
                </c:pt>
                <c:pt idx="209">
                  <c:v>-9.35E-2</c:v>
                </c:pt>
                <c:pt idx="210">
                  <c:v>-0.08</c:v>
                </c:pt>
                <c:pt idx="211">
                  <c:v>-7.3499999999999996E-2</c:v>
                </c:pt>
                <c:pt idx="212">
                  <c:v>-7.3700000000000002E-2</c:v>
                </c:pt>
                <c:pt idx="213">
                  <c:v>-5.2699999999999997E-2</c:v>
                </c:pt>
                <c:pt idx="214">
                  <c:v>-6.4899999999999999E-2</c:v>
                </c:pt>
                <c:pt idx="215">
                  <c:v>-8.2299999999999998E-2</c:v>
                </c:pt>
                <c:pt idx="216">
                  <c:v>-9.9000000000000005E-2</c:v>
                </c:pt>
                <c:pt idx="217">
                  <c:v>-0.109</c:v>
                </c:pt>
                <c:pt idx="218">
                  <c:v>-0.11700000000000001</c:v>
                </c:pt>
                <c:pt idx="219">
                  <c:v>-0.112</c:v>
                </c:pt>
                <c:pt idx="220">
                  <c:v>-0.11</c:v>
                </c:pt>
                <c:pt idx="221">
                  <c:v>-0.1</c:v>
                </c:pt>
                <c:pt idx="222">
                  <c:v>-8.3599999999999994E-2</c:v>
                </c:pt>
                <c:pt idx="223">
                  <c:v>-7.3099999999999998E-2</c:v>
                </c:pt>
                <c:pt idx="224">
                  <c:v>-7.6600000000000001E-2</c:v>
                </c:pt>
                <c:pt idx="225">
                  <c:v>-5.7200000000000001E-2</c:v>
                </c:pt>
                <c:pt idx="226">
                  <c:v>-7.5200000000000003E-2</c:v>
                </c:pt>
                <c:pt idx="227">
                  <c:v>-5.7299999999999997E-2</c:v>
                </c:pt>
                <c:pt idx="228">
                  <c:v>-6.8199999999999997E-2</c:v>
                </c:pt>
                <c:pt idx="229">
                  <c:v>-8.2799999999999999E-2</c:v>
                </c:pt>
                <c:pt idx="230">
                  <c:v>-9.4700000000000006E-2</c:v>
                </c:pt>
                <c:pt idx="231">
                  <c:v>-8.2100000000000006E-2</c:v>
                </c:pt>
                <c:pt idx="232">
                  <c:v>-7.6600000000000001E-2</c:v>
                </c:pt>
                <c:pt idx="233">
                  <c:v>-6.9699999999999998E-2</c:v>
                </c:pt>
                <c:pt idx="234">
                  <c:v>-7.0000000000000007E-2</c:v>
                </c:pt>
                <c:pt idx="235">
                  <c:v>-0.10100000000000001</c:v>
                </c:pt>
                <c:pt idx="236">
                  <c:v>-0.112</c:v>
                </c:pt>
                <c:pt idx="237">
                  <c:v>-5.2699999999999997E-2</c:v>
                </c:pt>
                <c:pt idx="238">
                  <c:v>-6.1800000000000001E-2</c:v>
                </c:pt>
                <c:pt idx="239">
                  <c:v>-3.5000000000000003E-2</c:v>
                </c:pt>
                <c:pt idx="240">
                  <c:v>-5.6300000000000003E-2</c:v>
                </c:pt>
                <c:pt idx="241">
                  <c:v>-0.13800000000000001</c:v>
                </c:pt>
                <c:pt idx="242">
                  <c:v>-3.9100000000000003E-2</c:v>
                </c:pt>
                <c:pt idx="243">
                  <c:v>-4.1099999999999998E-2</c:v>
                </c:pt>
                <c:pt idx="244">
                  <c:v>-5.1799999999999999E-2</c:v>
                </c:pt>
                <c:pt idx="245">
                  <c:v>-5.6099999999999997E-2</c:v>
                </c:pt>
                <c:pt idx="246">
                  <c:v>-3.9899999999999998E-2</c:v>
                </c:pt>
                <c:pt idx="247">
                  <c:v>-0.16800000000000001</c:v>
                </c:pt>
                <c:pt idx="248">
                  <c:v>-8.4400000000000003E-2</c:v>
                </c:pt>
                <c:pt idx="249">
                  <c:v>-7.7299999999999994E-2</c:v>
                </c:pt>
                <c:pt idx="250">
                  <c:v>-6.4799999999999996E-2</c:v>
                </c:pt>
                <c:pt idx="251">
                  <c:v>-5.6599999999999998E-2</c:v>
                </c:pt>
                <c:pt idx="252">
                  <c:v>-2.6499999999999999E-2</c:v>
                </c:pt>
                <c:pt idx="253">
                  <c:v>-9.4700000000000006E-2</c:v>
                </c:pt>
                <c:pt idx="254">
                  <c:v>-4.2000000000000003E-2</c:v>
                </c:pt>
                <c:pt idx="255">
                  <c:v>-9.6199999999999994E-2</c:v>
                </c:pt>
                <c:pt idx="256">
                  <c:v>-8.2699999999999996E-2</c:v>
                </c:pt>
                <c:pt idx="257">
                  <c:v>-7.3300000000000004E-2</c:v>
                </c:pt>
                <c:pt idx="258">
                  <c:v>-5.6500000000000002E-2</c:v>
                </c:pt>
                <c:pt idx="259">
                  <c:v>-5.8900000000000001E-2</c:v>
                </c:pt>
                <c:pt idx="260">
                  <c:v>-2.6499999999999999E-2</c:v>
                </c:pt>
                <c:pt idx="261">
                  <c:v>-3.1899999999999998E-2</c:v>
                </c:pt>
                <c:pt idx="262">
                  <c:v>-6.7299999999999999E-2</c:v>
                </c:pt>
                <c:pt idx="263">
                  <c:v>-6.2899999999999998E-2</c:v>
                </c:pt>
                <c:pt idx="264">
                  <c:v>-5.57E-2</c:v>
                </c:pt>
                <c:pt idx="265">
                  <c:v>-5.3499999999999999E-2</c:v>
                </c:pt>
                <c:pt idx="266">
                  <c:v>-5.2999999999999999E-2</c:v>
                </c:pt>
                <c:pt idx="267">
                  <c:v>-5.0099999999999999E-2</c:v>
                </c:pt>
                <c:pt idx="268">
                  <c:v>-4.8300000000000003E-2</c:v>
                </c:pt>
                <c:pt idx="269">
                  <c:v>-1.2500000000000001E-2</c:v>
                </c:pt>
                <c:pt idx="270">
                  <c:v>-8.09E-3</c:v>
                </c:pt>
                <c:pt idx="271">
                  <c:v>-1.44E-2</c:v>
                </c:pt>
                <c:pt idx="272">
                  <c:v>-1.6199999999999999E-2</c:v>
                </c:pt>
                <c:pt idx="273">
                  <c:v>-2.8400000000000002E-2</c:v>
                </c:pt>
                <c:pt idx="274">
                  <c:v>-1.9699999999999999E-2</c:v>
                </c:pt>
                <c:pt idx="275">
                  <c:v>-4.4600000000000001E-2</c:v>
                </c:pt>
                <c:pt idx="276">
                  <c:v>-4.5499999999999999E-2</c:v>
                </c:pt>
                <c:pt idx="277">
                  <c:v>-5.3600000000000002E-2</c:v>
                </c:pt>
                <c:pt idx="278">
                  <c:v>-4.5100000000000001E-2</c:v>
                </c:pt>
                <c:pt idx="279">
                  <c:v>-4.07E-2</c:v>
                </c:pt>
                <c:pt idx="280">
                  <c:v>-5.57E-2</c:v>
                </c:pt>
                <c:pt idx="281">
                  <c:v>-5.2999999999999999E-2</c:v>
                </c:pt>
                <c:pt idx="282">
                  <c:v>-7.8100000000000003E-2</c:v>
                </c:pt>
                <c:pt idx="283">
                  <c:v>-2.63E-2</c:v>
                </c:pt>
                <c:pt idx="284">
                  <c:v>-2.3900000000000001E-2</c:v>
                </c:pt>
                <c:pt idx="285">
                  <c:v>-3.2899999999999999E-2</c:v>
                </c:pt>
                <c:pt idx="286">
                  <c:v>-4.3200000000000002E-2</c:v>
                </c:pt>
                <c:pt idx="287">
                  <c:v>-3.2300000000000002E-2</c:v>
                </c:pt>
                <c:pt idx="288">
                  <c:v>-5.9799999999999999E-2</c:v>
                </c:pt>
                <c:pt idx="289">
                  <c:v>-4.7800000000000002E-2</c:v>
                </c:pt>
                <c:pt idx="290">
                  <c:v>-5.45E-2</c:v>
                </c:pt>
                <c:pt idx="291">
                  <c:v>-5.4199999999999998E-2</c:v>
                </c:pt>
                <c:pt idx="292">
                  <c:v>-4.5100000000000001E-2</c:v>
                </c:pt>
                <c:pt idx="293">
                  <c:v>-4.2500000000000003E-2</c:v>
                </c:pt>
                <c:pt idx="294">
                  <c:v>-1.8499999999999999E-2</c:v>
                </c:pt>
                <c:pt idx="295">
                  <c:v>-6.54E-2</c:v>
                </c:pt>
                <c:pt idx="296">
                  <c:v>-6.6100000000000006E-2</c:v>
                </c:pt>
                <c:pt idx="297">
                  <c:v>-7.2800000000000004E-2</c:v>
                </c:pt>
                <c:pt idx="298">
                  <c:v>-6.8099999999999994E-2</c:v>
                </c:pt>
                <c:pt idx="299">
                  <c:v>-6.8699999999999997E-2</c:v>
                </c:pt>
                <c:pt idx="300">
                  <c:v>-6.1800000000000001E-2</c:v>
                </c:pt>
                <c:pt idx="301">
                  <c:v>-9.35E-2</c:v>
                </c:pt>
                <c:pt idx="302">
                  <c:v>-1.47E-2</c:v>
                </c:pt>
                <c:pt idx="303">
                  <c:v>-3.3400000000000001E-3</c:v>
                </c:pt>
                <c:pt idx="304">
                  <c:v>-6.0099999999999997E-3</c:v>
                </c:pt>
                <c:pt idx="305">
                  <c:v>-1.4200000000000001E-2</c:v>
                </c:pt>
                <c:pt idx="306">
                  <c:v>-2.3099999999999999E-2</c:v>
                </c:pt>
                <c:pt idx="307">
                  <c:v>-4.19E-2</c:v>
                </c:pt>
                <c:pt idx="308">
                  <c:v>-1.1299999999999999E-2</c:v>
                </c:pt>
                <c:pt idx="309">
                  <c:v>-7.5700000000000003E-2</c:v>
                </c:pt>
                <c:pt idx="310">
                  <c:v>-5.0299999999999997E-2</c:v>
                </c:pt>
                <c:pt idx="311">
                  <c:v>-7.6999999999999999E-2</c:v>
                </c:pt>
                <c:pt idx="312">
                  <c:v>-6.1699999999999998E-2</c:v>
                </c:pt>
                <c:pt idx="313">
                  <c:v>-5.0799999999999998E-2</c:v>
                </c:pt>
                <c:pt idx="314">
                  <c:v>-3.4799999999999998E-2</c:v>
                </c:pt>
                <c:pt idx="315">
                  <c:v>-8.0500000000000002E-2</c:v>
                </c:pt>
                <c:pt idx="316">
                  <c:v>-3.8399999999999997E-2</c:v>
                </c:pt>
                <c:pt idx="317">
                  <c:v>-3.61E-2</c:v>
                </c:pt>
                <c:pt idx="318">
                  <c:v>-6.8500000000000005E-2</c:v>
                </c:pt>
                <c:pt idx="319">
                  <c:v>-0.09</c:v>
                </c:pt>
                <c:pt idx="320">
                  <c:v>-6.2399999999999997E-2</c:v>
                </c:pt>
                <c:pt idx="321">
                  <c:v>-7.7200000000000005E-2</c:v>
                </c:pt>
                <c:pt idx="322">
                  <c:v>-8.5699999999999998E-2</c:v>
                </c:pt>
                <c:pt idx="323">
                  <c:v>-9.9500000000000005E-3</c:v>
                </c:pt>
                <c:pt idx="324">
                  <c:v>3.09E-2</c:v>
                </c:pt>
                <c:pt idx="325">
                  <c:v>7.51E-2</c:v>
                </c:pt>
                <c:pt idx="326">
                  <c:v>8.0799999999999997E-2</c:v>
                </c:pt>
                <c:pt idx="327">
                  <c:v>4.5900000000000003E-2</c:v>
                </c:pt>
                <c:pt idx="328">
                  <c:v>-1.78E-2</c:v>
                </c:pt>
                <c:pt idx="329">
                  <c:v>2.4399999999999999E-3</c:v>
                </c:pt>
                <c:pt idx="330">
                  <c:v>-5.5199999999999997E-3</c:v>
                </c:pt>
                <c:pt idx="331">
                  <c:v>2.49E-3</c:v>
                </c:pt>
                <c:pt idx="332">
                  <c:v>-6.4000000000000001E-2</c:v>
                </c:pt>
                <c:pt idx="333">
                  <c:v>-6.5299999999999997E-2</c:v>
                </c:pt>
                <c:pt idx="334">
                  <c:v>-5.8400000000000001E-2</c:v>
                </c:pt>
                <c:pt idx="335">
                  <c:v>-5.6300000000000003E-2</c:v>
                </c:pt>
                <c:pt idx="336">
                  <c:v>-7.0699999999999999E-2</c:v>
                </c:pt>
                <c:pt idx="337">
                  <c:v>-4.3099999999999999E-2</c:v>
                </c:pt>
                <c:pt idx="338">
                  <c:v>-7.9899999999999999E-2</c:v>
                </c:pt>
                <c:pt idx="339">
                  <c:v>-3.0099999999999998E-2</c:v>
                </c:pt>
                <c:pt idx="340">
                  <c:v>-3.7699999999999997E-2</c:v>
                </c:pt>
                <c:pt idx="341">
                  <c:v>-4.7699999999999999E-2</c:v>
                </c:pt>
                <c:pt idx="342">
                  <c:v>-6.4199999999999993E-2</c:v>
                </c:pt>
                <c:pt idx="343">
                  <c:v>-4.1099999999999999E-3</c:v>
                </c:pt>
                <c:pt idx="344">
                  <c:v>-3.61E-2</c:v>
                </c:pt>
                <c:pt idx="345">
                  <c:v>5.6500000000000002E-2</c:v>
                </c:pt>
                <c:pt idx="346">
                  <c:v>0.14000000000000001</c:v>
                </c:pt>
                <c:pt idx="347">
                  <c:v>0.16500000000000001</c:v>
                </c:pt>
                <c:pt idx="348">
                  <c:v>0.219</c:v>
                </c:pt>
                <c:pt idx="349">
                  <c:v>0.14099999999999999</c:v>
                </c:pt>
                <c:pt idx="350">
                  <c:v>0.125</c:v>
                </c:pt>
                <c:pt idx="351">
                  <c:v>9.7799999999999998E-2</c:v>
                </c:pt>
                <c:pt idx="352">
                  <c:v>8.0199999999999994E-2</c:v>
                </c:pt>
                <c:pt idx="353">
                  <c:v>3.1E-2</c:v>
                </c:pt>
                <c:pt idx="354">
                  <c:v>3.3000000000000002E-2</c:v>
                </c:pt>
                <c:pt idx="355">
                  <c:v>-6.1100000000000002E-2</c:v>
                </c:pt>
                <c:pt idx="356">
                  <c:v>-6.1100000000000002E-2</c:v>
                </c:pt>
                <c:pt idx="357">
                  <c:v>-0.11899999999999999</c:v>
                </c:pt>
                <c:pt idx="358">
                  <c:v>-0.10100000000000001</c:v>
                </c:pt>
                <c:pt idx="359">
                  <c:v>7.0199999999999999E-2</c:v>
                </c:pt>
                <c:pt idx="360">
                  <c:v>0.11899999999999999</c:v>
                </c:pt>
                <c:pt idx="361">
                  <c:v>-6.7599999999999993E-2</c:v>
                </c:pt>
                <c:pt idx="362">
                  <c:v>-5.5500000000000001E-2</c:v>
                </c:pt>
                <c:pt idx="363">
                  <c:v>2.24E-2</c:v>
                </c:pt>
                <c:pt idx="364">
                  <c:v>-7.1799999999999998E-3</c:v>
                </c:pt>
                <c:pt idx="365">
                  <c:v>-2.9399999999999999E-2</c:v>
                </c:pt>
                <c:pt idx="366">
                  <c:v>-2.46E-2</c:v>
                </c:pt>
                <c:pt idx="367">
                  <c:v>-2.52E-2</c:v>
                </c:pt>
                <c:pt idx="368">
                  <c:v>2.7E-2</c:v>
                </c:pt>
                <c:pt idx="369">
                  <c:v>3.6799999999999999E-2</c:v>
                </c:pt>
                <c:pt idx="370">
                  <c:v>4.1099999999999998E-2</c:v>
                </c:pt>
                <c:pt idx="371">
                  <c:v>1.11E-2</c:v>
                </c:pt>
                <c:pt idx="372">
                  <c:v>5.79E-2</c:v>
                </c:pt>
                <c:pt idx="373">
                  <c:v>5.7000000000000002E-2</c:v>
                </c:pt>
                <c:pt idx="374">
                  <c:v>7.6499999999999999E-2</c:v>
                </c:pt>
                <c:pt idx="375">
                  <c:v>4.3900000000000002E-2</c:v>
                </c:pt>
                <c:pt idx="376">
                  <c:v>3.3399999999999999E-2</c:v>
                </c:pt>
                <c:pt idx="377">
                  <c:v>3.4599999999999999E-2</c:v>
                </c:pt>
                <c:pt idx="378">
                  <c:v>2.87E-2</c:v>
                </c:pt>
                <c:pt idx="379">
                  <c:v>1.83E-2</c:v>
                </c:pt>
                <c:pt idx="380">
                  <c:v>1.0999999999999999E-2</c:v>
                </c:pt>
                <c:pt idx="381">
                  <c:v>2.5000000000000001E-2</c:v>
                </c:pt>
                <c:pt idx="382">
                  <c:v>5.5199999999999997E-3</c:v>
                </c:pt>
                <c:pt idx="383">
                  <c:v>1.4800000000000001E-2</c:v>
                </c:pt>
                <c:pt idx="384">
                  <c:v>1.03E-2</c:v>
                </c:pt>
                <c:pt idx="385">
                  <c:v>1.15E-2</c:v>
                </c:pt>
                <c:pt idx="386">
                  <c:v>1.78E-2</c:v>
                </c:pt>
                <c:pt idx="387">
                  <c:v>2.4799999999999999E-2</c:v>
                </c:pt>
                <c:pt idx="388">
                  <c:v>2.53E-2</c:v>
                </c:pt>
                <c:pt idx="389">
                  <c:v>3.09E-2</c:v>
                </c:pt>
                <c:pt idx="390">
                  <c:v>3.0800000000000001E-2</c:v>
                </c:pt>
                <c:pt idx="391">
                  <c:v>3.6499999999999998E-2</c:v>
                </c:pt>
                <c:pt idx="392">
                  <c:v>2.41E-2</c:v>
                </c:pt>
                <c:pt idx="393">
                  <c:v>1.9E-2</c:v>
                </c:pt>
                <c:pt idx="394">
                  <c:v>1.14E-2</c:v>
                </c:pt>
                <c:pt idx="395">
                  <c:v>-2.61E-4</c:v>
                </c:pt>
                <c:pt idx="396">
                  <c:v>1.6199999999999999E-2</c:v>
                </c:pt>
                <c:pt idx="397">
                  <c:v>1.6900000000000001E-3</c:v>
                </c:pt>
                <c:pt idx="398">
                  <c:v>-2.16E-3</c:v>
                </c:pt>
                <c:pt idx="399">
                  <c:v>-1.0500000000000001E-2</c:v>
                </c:pt>
                <c:pt idx="400">
                  <c:v>-2.53E-2</c:v>
                </c:pt>
                <c:pt idx="401">
                  <c:v>-2.2599999999999999E-2</c:v>
                </c:pt>
                <c:pt idx="402">
                  <c:v>3.1700000000000001E-3</c:v>
                </c:pt>
                <c:pt idx="403">
                  <c:v>-3.7600000000000001E-2</c:v>
                </c:pt>
                <c:pt idx="404">
                  <c:v>-1.5599999999999999E-2</c:v>
                </c:pt>
                <c:pt idx="405">
                  <c:v>-4.6699999999999997E-3</c:v>
                </c:pt>
                <c:pt idx="406">
                  <c:v>2.2000000000000001E-3</c:v>
                </c:pt>
                <c:pt idx="407">
                  <c:v>2.8199999999999999E-2</c:v>
                </c:pt>
                <c:pt idx="408">
                  <c:v>3.2599999999999997E-2</c:v>
                </c:pt>
                <c:pt idx="409">
                  <c:v>4.1000000000000002E-2</c:v>
                </c:pt>
                <c:pt idx="410">
                  <c:v>2.1899999999999999E-2</c:v>
                </c:pt>
                <c:pt idx="411">
                  <c:v>-4.5500000000000002E-3</c:v>
                </c:pt>
                <c:pt idx="412">
                  <c:v>-2.2800000000000001E-2</c:v>
                </c:pt>
                <c:pt idx="413">
                  <c:v>9.9299999999999996E-3</c:v>
                </c:pt>
                <c:pt idx="414">
                  <c:v>-1.3299999999999999E-2</c:v>
                </c:pt>
                <c:pt idx="415">
                  <c:v>-1.89E-3</c:v>
                </c:pt>
                <c:pt idx="416">
                  <c:v>7.8600000000000007E-3</c:v>
                </c:pt>
                <c:pt idx="417">
                  <c:v>2.93E-2</c:v>
                </c:pt>
                <c:pt idx="418">
                  <c:v>4.8300000000000003E-2</c:v>
                </c:pt>
                <c:pt idx="419">
                  <c:v>6.5500000000000003E-2</c:v>
                </c:pt>
                <c:pt idx="420">
                  <c:v>3.7100000000000001E-2</c:v>
                </c:pt>
                <c:pt idx="421">
                  <c:v>6.2899999999999998E-2</c:v>
                </c:pt>
                <c:pt idx="422">
                  <c:v>5.8799999999999998E-2</c:v>
                </c:pt>
                <c:pt idx="423">
                  <c:v>4.3200000000000002E-2</c:v>
                </c:pt>
                <c:pt idx="424">
                  <c:v>4.3200000000000002E-2</c:v>
                </c:pt>
                <c:pt idx="425">
                  <c:v>3.6400000000000002E-2</c:v>
                </c:pt>
                <c:pt idx="426">
                  <c:v>2.8299999999999999E-2</c:v>
                </c:pt>
                <c:pt idx="427">
                  <c:v>4.9700000000000001E-2</c:v>
                </c:pt>
                <c:pt idx="428">
                  <c:v>7.2999999999999995E-2</c:v>
                </c:pt>
                <c:pt idx="429">
                  <c:v>8.5500000000000007E-2</c:v>
                </c:pt>
                <c:pt idx="430">
                  <c:v>0.109</c:v>
                </c:pt>
                <c:pt idx="431">
                  <c:v>0.111</c:v>
                </c:pt>
                <c:pt idx="432">
                  <c:v>0.113</c:v>
                </c:pt>
                <c:pt idx="433">
                  <c:v>0.123</c:v>
                </c:pt>
                <c:pt idx="434">
                  <c:v>0.11700000000000001</c:v>
                </c:pt>
                <c:pt idx="435">
                  <c:v>0.106</c:v>
                </c:pt>
                <c:pt idx="436">
                  <c:v>0.10199999999999999</c:v>
                </c:pt>
                <c:pt idx="437">
                  <c:v>9.2999999999999999E-2</c:v>
                </c:pt>
                <c:pt idx="438">
                  <c:v>6.3899999999999998E-2</c:v>
                </c:pt>
                <c:pt idx="439">
                  <c:v>6.6600000000000006E-2</c:v>
                </c:pt>
                <c:pt idx="440">
                  <c:v>6.4399999999999999E-2</c:v>
                </c:pt>
                <c:pt idx="441">
                  <c:v>6.1199999999999997E-2</c:v>
                </c:pt>
                <c:pt idx="442">
                  <c:v>4.1000000000000002E-2</c:v>
                </c:pt>
                <c:pt idx="443">
                  <c:v>3.8100000000000002E-2</c:v>
                </c:pt>
                <c:pt idx="444">
                  <c:v>3.49E-2</c:v>
                </c:pt>
                <c:pt idx="445">
                  <c:v>3.7600000000000001E-2</c:v>
                </c:pt>
                <c:pt idx="446">
                  <c:v>3.2399999999999998E-2</c:v>
                </c:pt>
                <c:pt idx="447">
                  <c:v>2.5899999999999999E-2</c:v>
                </c:pt>
                <c:pt idx="448">
                  <c:v>3.2099999999999997E-2</c:v>
                </c:pt>
                <c:pt idx="449">
                  <c:v>0.105</c:v>
                </c:pt>
                <c:pt idx="450">
                  <c:v>9.9400000000000002E-2</c:v>
                </c:pt>
                <c:pt idx="451">
                  <c:v>8.5199999999999998E-2</c:v>
                </c:pt>
                <c:pt idx="452">
                  <c:v>7.9899999999999999E-2</c:v>
                </c:pt>
                <c:pt idx="453">
                  <c:v>7.7899999999999997E-2</c:v>
                </c:pt>
                <c:pt idx="454">
                  <c:v>8.2199999999999995E-2</c:v>
                </c:pt>
                <c:pt idx="455">
                  <c:v>9.5399999999999999E-2</c:v>
                </c:pt>
                <c:pt idx="456">
                  <c:v>4.5600000000000002E-2</c:v>
                </c:pt>
                <c:pt idx="457">
                  <c:v>5.3699999999999998E-2</c:v>
                </c:pt>
                <c:pt idx="458">
                  <c:v>6.4199999999999993E-2</c:v>
                </c:pt>
                <c:pt idx="459">
                  <c:v>8.8300000000000003E-2</c:v>
                </c:pt>
                <c:pt idx="460">
                  <c:v>0.104</c:v>
                </c:pt>
                <c:pt idx="461">
                  <c:v>0.114</c:v>
                </c:pt>
                <c:pt idx="462">
                  <c:v>0.122</c:v>
                </c:pt>
                <c:pt idx="463">
                  <c:v>0.13800000000000001</c:v>
                </c:pt>
                <c:pt idx="464">
                  <c:v>0.14499999999999999</c:v>
                </c:pt>
                <c:pt idx="465">
                  <c:v>0.16700000000000001</c:v>
                </c:pt>
                <c:pt idx="466">
                  <c:v>8.9899999999999994E-2</c:v>
                </c:pt>
                <c:pt idx="467">
                  <c:v>0.08</c:v>
                </c:pt>
                <c:pt idx="468">
                  <c:v>7.51E-2</c:v>
                </c:pt>
                <c:pt idx="469">
                  <c:v>6.0900000000000003E-2</c:v>
                </c:pt>
                <c:pt idx="470">
                  <c:v>2.6700000000000002E-2</c:v>
                </c:pt>
                <c:pt idx="471">
                  <c:v>1.6299999999999999E-2</c:v>
                </c:pt>
                <c:pt idx="472">
                  <c:v>-5.2899999999999996E-4</c:v>
                </c:pt>
                <c:pt idx="473">
                  <c:v>7.7399999999999997E-2</c:v>
                </c:pt>
                <c:pt idx="474">
                  <c:v>6.6299999999999998E-2</c:v>
                </c:pt>
                <c:pt idx="475">
                  <c:v>5.9400000000000001E-2</c:v>
                </c:pt>
                <c:pt idx="476">
                  <c:v>5.21E-2</c:v>
                </c:pt>
                <c:pt idx="477">
                  <c:v>5.91E-2</c:v>
                </c:pt>
                <c:pt idx="478">
                  <c:v>7.0099999999999996E-2</c:v>
                </c:pt>
                <c:pt idx="479">
                  <c:v>7.0199999999999999E-2</c:v>
                </c:pt>
                <c:pt idx="480">
                  <c:v>8.1500000000000003E-2</c:v>
                </c:pt>
                <c:pt idx="481">
                  <c:v>9.3200000000000005E-2</c:v>
                </c:pt>
                <c:pt idx="482">
                  <c:v>9.7500000000000003E-2</c:v>
                </c:pt>
                <c:pt idx="483">
                  <c:v>0.11700000000000001</c:v>
                </c:pt>
                <c:pt idx="484">
                  <c:v>0.14299999999999999</c:v>
                </c:pt>
                <c:pt idx="485">
                  <c:v>0.13500000000000001</c:v>
                </c:pt>
                <c:pt idx="486">
                  <c:v>0.13600000000000001</c:v>
                </c:pt>
                <c:pt idx="487">
                  <c:v>9.3799999999999994E-2</c:v>
                </c:pt>
                <c:pt idx="488">
                  <c:v>7.6899999999999996E-2</c:v>
                </c:pt>
                <c:pt idx="489">
                  <c:v>7.2999999999999995E-2</c:v>
                </c:pt>
                <c:pt idx="490">
                  <c:v>5.8400000000000001E-2</c:v>
                </c:pt>
                <c:pt idx="491">
                  <c:v>2.5000000000000001E-2</c:v>
                </c:pt>
                <c:pt idx="492">
                  <c:v>3.3099999999999997E-2</c:v>
                </c:pt>
                <c:pt idx="493">
                  <c:v>4.0800000000000003E-2</c:v>
                </c:pt>
                <c:pt idx="494">
                  <c:v>3.2599999999999997E-2</c:v>
                </c:pt>
                <c:pt idx="495">
                  <c:v>5.0700000000000002E-2</c:v>
                </c:pt>
                <c:pt idx="496">
                  <c:v>5.6899999999999999E-2</c:v>
                </c:pt>
                <c:pt idx="497">
                  <c:v>9.3799999999999994E-2</c:v>
                </c:pt>
                <c:pt idx="498">
                  <c:v>0.15</c:v>
                </c:pt>
                <c:pt idx="499">
                  <c:v>0.17499999999999999</c:v>
                </c:pt>
                <c:pt idx="500">
                  <c:v>0.42399999999999999</c:v>
                </c:pt>
                <c:pt idx="501">
                  <c:v>0.156</c:v>
                </c:pt>
                <c:pt idx="502">
                  <c:v>6.3200000000000006E-2</c:v>
                </c:pt>
                <c:pt idx="503">
                  <c:v>8.2500000000000004E-2</c:v>
                </c:pt>
                <c:pt idx="504">
                  <c:v>-0.13500000000000001</c:v>
                </c:pt>
                <c:pt idx="505">
                  <c:v>2.0699999999999998E-3</c:v>
                </c:pt>
                <c:pt idx="506">
                  <c:v>5.8200000000000002E-2</c:v>
                </c:pt>
                <c:pt idx="507">
                  <c:v>2.8799999999999999E-2</c:v>
                </c:pt>
                <c:pt idx="508">
                  <c:v>6.9199999999999998E-2</c:v>
                </c:pt>
                <c:pt idx="509">
                  <c:v>0.16800000000000001</c:v>
                </c:pt>
                <c:pt idx="510">
                  <c:v>0.114</c:v>
                </c:pt>
                <c:pt idx="511">
                  <c:v>0.156</c:v>
                </c:pt>
                <c:pt idx="512">
                  <c:v>0.14399999999999999</c:v>
                </c:pt>
                <c:pt idx="513">
                  <c:v>2.4899999999999999E-2</c:v>
                </c:pt>
                <c:pt idx="514">
                  <c:v>1.7000000000000001E-2</c:v>
                </c:pt>
                <c:pt idx="515">
                  <c:v>1.38E-2</c:v>
                </c:pt>
                <c:pt idx="516">
                  <c:v>4.6399999999999997E-2</c:v>
                </c:pt>
                <c:pt idx="517">
                  <c:v>7.8600000000000003E-2</c:v>
                </c:pt>
                <c:pt idx="518">
                  <c:v>7.4099999999999999E-2</c:v>
                </c:pt>
                <c:pt idx="519">
                  <c:v>9.8699999999999996E-2</c:v>
                </c:pt>
                <c:pt idx="520">
                  <c:v>9.69E-2</c:v>
                </c:pt>
                <c:pt idx="521">
                  <c:v>0.109</c:v>
                </c:pt>
                <c:pt idx="522">
                  <c:v>0.126</c:v>
                </c:pt>
                <c:pt idx="523">
                  <c:v>0.11700000000000001</c:v>
                </c:pt>
                <c:pt idx="524">
                  <c:v>0.106</c:v>
                </c:pt>
                <c:pt idx="525">
                  <c:v>0.113</c:v>
                </c:pt>
                <c:pt idx="526">
                  <c:v>7.17E-2</c:v>
                </c:pt>
                <c:pt idx="527">
                  <c:v>7.85E-2</c:v>
                </c:pt>
                <c:pt idx="528">
                  <c:v>6.8500000000000005E-2</c:v>
                </c:pt>
                <c:pt idx="529">
                  <c:v>2.6700000000000002E-2</c:v>
                </c:pt>
                <c:pt idx="530">
                  <c:v>3.7900000000000003E-2</c:v>
                </c:pt>
                <c:pt idx="531">
                  <c:v>5.1299999999999998E-2</c:v>
                </c:pt>
                <c:pt idx="532">
                  <c:v>6.6400000000000001E-2</c:v>
                </c:pt>
                <c:pt idx="533">
                  <c:v>9.4E-2</c:v>
                </c:pt>
                <c:pt idx="534">
                  <c:v>0.114</c:v>
                </c:pt>
                <c:pt idx="535">
                  <c:v>0.14299999999999999</c:v>
                </c:pt>
                <c:pt idx="536">
                  <c:v>0.22</c:v>
                </c:pt>
                <c:pt idx="537">
                  <c:v>0.254</c:v>
                </c:pt>
                <c:pt idx="538">
                  <c:v>0.39100000000000001</c:v>
                </c:pt>
                <c:pt idx="539">
                  <c:v>0.11</c:v>
                </c:pt>
                <c:pt idx="540">
                  <c:v>9.1899999999999996E-2</c:v>
                </c:pt>
                <c:pt idx="541">
                  <c:v>0.10199999999999999</c:v>
                </c:pt>
                <c:pt idx="542">
                  <c:v>4.8000000000000001E-2</c:v>
                </c:pt>
                <c:pt idx="543">
                  <c:v>-9.7099999999999999E-3</c:v>
                </c:pt>
                <c:pt idx="544">
                  <c:v>-3.6400000000000002E-2</c:v>
                </c:pt>
                <c:pt idx="545">
                  <c:v>-6.8500000000000005E-2</c:v>
                </c:pt>
                <c:pt idx="546">
                  <c:v>8.9099999999999999E-2</c:v>
                </c:pt>
                <c:pt idx="547">
                  <c:v>6.6500000000000004E-2</c:v>
                </c:pt>
                <c:pt idx="548">
                  <c:v>3.9300000000000002E-2</c:v>
                </c:pt>
                <c:pt idx="549">
                  <c:v>5.9499999999999997E-2</c:v>
                </c:pt>
                <c:pt idx="550">
                  <c:v>7.8700000000000006E-2</c:v>
                </c:pt>
                <c:pt idx="551">
                  <c:v>9.6100000000000005E-2</c:v>
                </c:pt>
                <c:pt idx="552">
                  <c:v>0.115</c:v>
                </c:pt>
                <c:pt idx="553">
                  <c:v>0.11899999999999999</c:v>
                </c:pt>
                <c:pt idx="554">
                  <c:v>8.9899999999999994E-2</c:v>
                </c:pt>
                <c:pt idx="555">
                  <c:v>8.0699999999999994E-2</c:v>
                </c:pt>
                <c:pt idx="556">
                  <c:v>0.10100000000000001</c:v>
                </c:pt>
                <c:pt idx="557">
                  <c:v>0.115</c:v>
                </c:pt>
                <c:pt idx="558">
                  <c:v>0.11</c:v>
                </c:pt>
                <c:pt idx="559">
                  <c:v>9.8400000000000001E-2</c:v>
                </c:pt>
                <c:pt idx="560">
                  <c:v>9.4600000000000004E-2</c:v>
                </c:pt>
                <c:pt idx="561">
                  <c:v>9.2499999999999999E-2</c:v>
                </c:pt>
                <c:pt idx="562">
                  <c:v>9.4200000000000006E-2</c:v>
                </c:pt>
                <c:pt idx="563">
                  <c:v>7.9600000000000004E-2</c:v>
                </c:pt>
                <c:pt idx="564">
                  <c:v>8.6499999999999994E-2</c:v>
                </c:pt>
                <c:pt idx="565">
                  <c:v>8.3599999999999994E-2</c:v>
                </c:pt>
                <c:pt idx="566">
                  <c:v>8.4099999999999994E-2</c:v>
                </c:pt>
                <c:pt idx="567">
                  <c:v>0.108</c:v>
                </c:pt>
                <c:pt idx="568">
                  <c:v>8.1699999999999995E-2</c:v>
                </c:pt>
                <c:pt idx="569">
                  <c:v>9.3700000000000006E-2</c:v>
                </c:pt>
                <c:pt idx="570">
                  <c:v>0.108</c:v>
                </c:pt>
                <c:pt idx="571">
                  <c:v>7.6700000000000004E-2</c:v>
                </c:pt>
                <c:pt idx="572">
                  <c:v>9.8299999999999998E-2</c:v>
                </c:pt>
                <c:pt idx="573">
                  <c:v>0.115</c:v>
                </c:pt>
                <c:pt idx="574">
                  <c:v>8.2799999999999999E-2</c:v>
                </c:pt>
                <c:pt idx="575">
                  <c:v>0.129</c:v>
                </c:pt>
                <c:pt idx="576">
                  <c:v>0.11799999999999999</c:v>
                </c:pt>
                <c:pt idx="577">
                  <c:v>0.113</c:v>
                </c:pt>
                <c:pt idx="578">
                  <c:v>0.13100000000000001</c:v>
                </c:pt>
                <c:pt idx="579">
                  <c:v>0.115</c:v>
                </c:pt>
                <c:pt idx="580">
                  <c:v>9.6199999999999994E-2</c:v>
                </c:pt>
                <c:pt idx="581">
                  <c:v>0.11899999999999999</c:v>
                </c:pt>
                <c:pt idx="582">
                  <c:v>7.0199999999999999E-2</c:v>
                </c:pt>
                <c:pt idx="583">
                  <c:v>8.1500000000000003E-2</c:v>
                </c:pt>
                <c:pt idx="584">
                  <c:v>8.7300000000000003E-2</c:v>
                </c:pt>
                <c:pt idx="585">
                  <c:v>9.0700000000000003E-2</c:v>
                </c:pt>
                <c:pt idx="586">
                  <c:v>0.10199999999999999</c:v>
                </c:pt>
                <c:pt idx="587">
                  <c:v>0.11899999999999999</c:v>
                </c:pt>
                <c:pt idx="588">
                  <c:v>8.8999999999999996E-2</c:v>
                </c:pt>
                <c:pt idx="589">
                  <c:v>0.124</c:v>
                </c:pt>
                <c:pt idx="590">
                  <c:v>0.111</c:v>
                </c:pt>
                <c:pt idx="591">
                  <c:v>9.2899999999999996E-2</c:v>
                </c:pt>
                <c:pt idx="592">
                  <c:v>0.114</c:v>
                </c:pt>
                <c:pt idx="593">
                  <c:v>0.10299999999999999</c:v>
                </c:pt>
                <c:pt idx="594">
                  <c:v>8.6800000000000002E-2</c:v>
                </c:pt>
                <c:pt idx="595">
                  <c:v>0.1</c:v>
                </c:pt>
                <c:pt idx="596">
                  <c:v>0.13200000000000001</c:v>
                </c:pt>
                <c:pt idx="597">
                  <c:v>0.16200000000000001</c:v>
                </c:pt>
                <c:pt idx="598">
                  <c:v>0.42899999999999999</c:v>
                </c:pt>
                <c:pt idx="599">
                  <c:v>0.26300000000000001</c:v>
                </c:pt>
                <c:pt idx="600">
                  <c:v>0.14699999999999999</c:v>
                </c:pt>
                <c:pt idx="601">
                  <c:v>0.14799999999999999</c:v>
                </c:pt>
                <c:pt idx="602">
                  <c:v>-4.7699999999999999E-2</c:v>
                </c:pt>
                <c:pt idx="603">
                  <c:v>8.7300000000000003E-2</c:v>
                </c:pt>
                <c:pt idx="604">
                  <c:v>0.159</c:v>
                </c:pt>
                <c:pt idx="605">
                  <c:v>0.14499999999999999</c:v>
                </c:pt>
                <c:pt idx="606">
                  <c:v>5.4800000000000001E-2</c:v>
                </c:pt>
                <c:pt idx="607">
                  <c:v>0.155</c:v>
                </c:pt>
                <c:pt idx="608">
                  <c:v>0.14799999999999999</c:v>
                </c:pt>
                <c:pt idx="609">
                  <c:v>0.16</c:v>
                </c:pt>
                <c:pt idx="610">
                  <c:v>0.17699999999999999</c:v>
                </c:pt>
                <c:pt idx="611">
                  <c:v>8.4699999999999998E-2</c:v>
                </c:pt>
                <c:pt idx="612">
                  <c:v>6.2799999999999995E-2</c:v>
                </c:pt>
                <c:pt idx="613">
                  <c:v>0.14899999999999999</c:v>
                </c:pt>
                <c:pt idx="614">
                  <c:v>0.14899999999999999</c:v>
                </c:pt>
                <c:pt idx="615">
                  <c:v>0.152</c:v>
                </c:pt>
                <c:pt idx="616">
                  <c:v>0.182</c:v>
                </c:pt>
                <c:pt idx="617">
                  <c:v>0.17399999999999999</c:v>
                </c:pt>
                <c:pt idx="618">
                  <c:v>0.16500000000000001</c:v>
                </c:pt>
                <c:pt idx="619">
                  <c:v>0.218</c:v>
                </c:pt>
                <c:pt idx="620">
                  <c:v>0.13900000000000001</c:v>
                </c:pt>
                <c:pt idx="621">
                  <c:v>0.13900000000000001</c:v>
                </c:pt>
                <c:pt idx="622">
                  <c:v>0.14099999999999999</c:v>
                </c:pt>
                <c:pt idx="623">
                  <c:v>0.11899999999999999</c:v>
                </c:pt>
                <c:pt idx="624">
                  <c:v>0.14399999999999999</c:v>
                </c:pt>
                <c:pt idx="625">
                  <c:v>0.14899999999999999</c:v>
                </c:pt>
                <c:pt idx="626">
                  <c:v>0.14399999999999999</c:v>
                </c:pt>
                <c:pt idx="627">
                  <c:v>0.109</c:v>
                </c:pt>
                <c:pt idx="628">
                  <c:v>0.11799999999999999</c:v>
                </c:pt>
                <c:pt idx="629">
                  <c:v>0.13100000000000001</c:v>
                </c:pt>
                <c:pt idx="630">
                  <c:v>0.13700000000000001</c:v>
                </c:pt>
                <c:pt idx="631">
                  <c:v>0.13200000000000001</c:v>
                </c:pt>
                <c:pt idx="632">
                  <c:v>0.13300000000000001</c:v>
                </c:pt>
                <c:pt idx="633">
                  <c:v>0.14099999999999999</c:v>
                </c:pt>
                <c:pt idx="634">
                  <c:v>0.188</c:v>
                </c:pt>
                <c:pt idx="635">
                  <c:v>0.19900000000000001</c:v>
                </c:pt>
                <c:pt idx="636">
                  <c:v>0.19500000000000001</c:v>
                </c:pt>
                <c:pt idx="637">
                  <c:v>0.19400000000000001</c:v>
                </c:pt>
                <c:pt idx="638">
                  <c:v>0.17899999999999999</c:v>
                </c:pt>
                <c:pt idx="639">
                  <c:v>0.188</c:v>
                </c:pt>
                <c:pt idx="640">
                  <c:v>0.2</c:v>
                </c:pt>
                <c:pt idx="641">
                  <c:v>0.153</c:v>
                </c:pt>
                <c:pt idx="642">
                  <c:v>0.14299999999999999</c:v>
                </c:pt>
                <c:pt idx="643">
                  <c:v>0.152</c:v>
                </c:pt>
                <c:pt idx="644">
                  <c:v>0.14399999999999999</c:v>
                </c:pt>
                <c:pt idx="645">
                  <c:v>0.157</c:v>
                </c:pt>
                <c:pt idx="646">
                  <c:v>0.14599999999999999</c:v>
                </c:pt>
                <c:pt idx="647">
                  <c:v>0.122</c:v>
                </c:pt>
                <c:pt idx="648">
                  <c:v>0.17899999999999999</c:v>
                </c:pt>
                <c:pt idx="649">
                  <c:v>0.18</c:v>
                </c:pt>
                <c:pt idx="650">
                  <c:v>0.16900000000000001</c:v>
                </c:pt>
                <c:pt idx="651">
                  <c:v>0.17199999999999999</c:v>
                </c:pt>
                <c:pt idx="652">
                  <c:v>0.16300000000000001</c:v>
                </c:pt>
                <c:pt idx="653">
                  <c:v>0.16</c:v>
                </c:pt>
                <c:pt idx="654">
                  <c:v>0.16900000000000001</c:v>
                </c:pt>
                <c:pt idx="655">
                  <c:v>0.155</c:v>
                </c:pt>
                <c:pt idx="656">
                  <c:v>0.151</c:v>
                </c:pt>
                <c:pt idx="657">
                  <c:v>0.157</c:v>
                </c:pt>
                <c:pt idx="658">
                  <c:v>0.17199999999999999</c:v>
                </c:pt>
                <c:pt idx="659">
                  <c:v>0.20699999999999999</c:v>
                </c:pt>
                <c:pt idx="660">
                  <c:v>0.20799999999999999</c:v>
                </c:pt>
                <c:pt idx="661">
                  <c:v>0.20699999999999999</c:v>
                </c:pt>
                <c:pt idx="662">
                  <c:v>0.192</c:v>
                </c:pt>
                <c:pt idx="663">
                  <c:v>0.189</c:v>
                </c:pt>
                <c:pt idx="664">
                  <c:v>0.18099999999999999</c:v>
                </c:pt>
                <c:pt idx="665">
                  <c:v>0.14199999999999999</c:v>
                </c:pt>
              </c:numCache>
            </c:numRef>
          </c:val>
          <c:smooth val="0"/>
          <c:extLst>
            <c:ext xmlns:c16="http://schemas.microsoft.com/office/drawing/2014/chart" uri="{C3380CC4-5D6E-409C-BE32-E72D297353CC}">
              <c16:uniqueId val="{00000002-3F02-D745-B959-B5C869865A93}"/>
            </c:ext>
          </c:extLst>
        </c:ser>
        <c:dLbls>
          <c:showLegendKey val="0"/>
          <c:showVal val="0"/>
          <c:showCatName val="0"/>
          <c:showSerName val="0"/>
          <c:showPercent val="0"/>
          <c:showBubbleSize val="0"/>
        </c:dLbls>
        <c:smooth val="0"/>
        <c:axId val="1816223759"/>
        <c:axId val="1360031743"/>
      </c:lineChart>
      <c:dateAx>
        <c:axId val="1816223759"/>
        <c:scaling>
          <c:orientation val="minMax"/>
        </c:scaling>
        <c:delete val="0"/>
        <c:axPos val="b"/>
        <c:numFmt formatCode="m/d/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60031743"/>
        <c:crosses val="autoZero"/>
        <c:auto val="1"/>
        <c:lblOffset val="100"/>
        <c:baseTimeUnit val="days"/>
      </c:dateAx>
      <c:valAx>
        <c:axId val="136003174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162237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'FRED Graph'!$B$12</c:f>
              <c:strCache>
                <c:ptCount val="1"/>
                <c:pt idx="0">
                  <c:v>Goods</c:v>
                </c:pt>
              </c:strCache>
            </c:strRef>
          </c:tx>
          <c:spPr>
            <a:ln w="28575" cap="rnd">
              <a:solidFill>
                <a:srgbClr val="0432FF"/>
              </a:solidFill>
              <a:round/>
            </a:ln>
            <a:effectLst/>
          </c:spPr>
          <c:marker>
            <c:symbol val="none"/>
          </c:marker>
          <c:cat>
            <c:numRef>
              <c:f>'FRED Graph'!$A$13:$A$256</c:f>
              <c:numCache>
                <c:formatCode>yyyy\-mm\-dd</c:formatCode>
                <c:ptCount val="244"/>
                <c:pt idx="0">
                  <c:v>37257</c:v>
                </c:pt>
                <c:pt idx="1">
                  <c:v>37288</c:v>
                </c:pt>
                <c:pt idx="2">
                  <c:v>37316</c:v>
                </c:pt>
                <c:pt idx="3">
                  <c:v>37347</c:v>
                </c:pt>
                <c:pt idx="4">
                  <c:v>37377</c:v>
                </c:pt>
                <c:pt idx="5">
                  <c:v>37408</c:v>
                </c:pt>
                <c:pt idx="6">
                  <c:v>37438</c:v>
                </c:pt>
                <c:pt idx="7">
                  <c:v>37469</c:v>
                </c:pt>
                <c:pt idx="8">
                  <c:v>37500</c:v>
                </c:pt>
                <c:pt idx="9">
                  <c:v>37530</c:v>
                </c:pt>
                <c:pt idx="10">
                  <c:v>37561</c:v>
                </c:pt>
                <c:pt idx="11">
                  <c:v>37591</c:v>
                </c:pt>
                <c:pt idx="12">
                  <c:v>37622</c:v>
                </c:pt>
                <c:pt idx="13">
                  <c:v>37653</c:v>
                </c:pt>
                <c:pt idx="14">
                  <c:v>37681</c:v>
                </c:pt>
                <c:pt idx="15">
                  <c:v>37712</c:v>
                </c:pt>
                <c:pt idx="16">
                  <c:v>37742</c:v>
                </c:pt>
                <c:pt idx="17">
                  <c:v>37773</c:v>
                </c:pt>
                <c:pt idx="18">
                  <c:v>37803</c:v>
                </c:pt>
                <c:pt idx="19">
                  <c:v>37834</c:v>
                </c:pt>
                <c:pt idx="20">
                  <c:v>37865</c:v>
                </c:pt>
                <c:pt idx="21">
                  <c:v>37895</c:v>
                </c:pt>
                <c:pt idx="22">
                  <c:v>37926</c:v>
                </c:pt>
                <c:pt idx="23">
                  <c:v>37956</c:v>
                </c:pt>
                <c:pt idx="24">
                  <c:v>37987</c:v>
                </c:pt>
                <c:pt idx="25">
                  <c:v>38018</c:v>
                </c:pt>
                <c:pt idx="26">
                  <c:v>38047</c:v>
                </c:pt>
                <c:pt idx="27">
                  <c:v>38078</c:v>
                </c:pt>
                <c:pt idx="28">
                  <c:v>38108</c:v>
                </c:pt>
                <c:pt idx="29">
                  <c:v>38139</c:v>
                </c:pt>
                <c:pt idx="30">
                  <c:v>38169</c:v>
                </c:pt>
                <c:pt idx="31">
                  <c:v>38200</c:v>
                </c:pt>
                <c:pt idx="32">
                  <c:v>38231</c:v>
                </c:pt>
                <c:pt idx="33">
                  <c:v>38261</c:v>
                </c:pt>
                <c:pt idx="34">
                  <c:v>38292</c:v>
                </c:pt>
                <c:pt idx="35">
                  <c:v>38322</c:v>
                </c:pt>
                <c:pt idx="36">
                  <c:v>38353</c:v>
                </c:pt>
                <c:pt idx="37">
                  <c:v>38384</c:v>
                </c:pt>
                <c:pt idx="38">
                  <c:v>38412</c:v>
                </c:pt>
                <c:pt idx="39">
                  <c:v>38443</c:v>
                </c:pt>
                <c:pt idx="40">
                  <c:v>38473</c:v>
                </c:pt>
                <c:pt idx="41">
                  <c:v>38504</c:v>
                </c:pt>
                <c:pt idx="42">
                  <c:v>38534</c:v>
                </c:pt>
                <c:pt idx="43">
                  <c:v>38565</c:v>
                </c:pt>
                <c:pt idx="44">
                  <c:v>38596</c:v>
                </c:pt>
                <c:pt idx="45">
                  <c:v>38626</c:v>
                </c:pt>
                <c:pt idx="46">
                  <c:v>38657</c:v>
                </c:pt>
                <c:pt idx="47">
                  <c:v>38687</c:v>
                </c:pt>
                <c:pt idx="48">
                  <c:v>38718</c:v>
                </c:pt>
                <c:pt idx="49">
                  <c:v>38749</c:v>
                </c:pt>
                <c:pt idx="50">
                  <c:v>38777</c:v>
                </c:pt>
                <c:pt idx="51">
                  <c:v>38808</c:v>
                </c:pt>
                <c:pt idx="52">
                  <c:v>38838</c:v>
                </c:pt>
                <c:pt idx="53">
                  <c:v>38869</c:v>
                </c:pt>
                <c:pt idx="54">
                  <c:v>38899</c:v>
                </c:pt>
                <c:pt idx="55">
                  <c:v>38930</c:v>
                </c:pt>
                <c:pt idx="56">
                  <c:v>38961</c:v>
                </c:pt>
                <c:pt idx="57">
                  <c:v>38991</c:v>
                </c:pt>
                <c:pt idx="58">
                  <c:v>39022</c:v>
                </c:pt>
                <c:pt idx="59">
                  <c:v>39052</c:v>
                </c:pt>
                <c:pt idx="60">
                  <c:v>39083</c:v>
                </c:pt>
                <c:pt idx="61">
                  <c:v>39114</c:v>
                </c:pt>
                <c:pt idx="62">
                  <c:v>39142</c:v>
                </c:pt>
                <c:pt idx="63">
                  <c:v>39173</c:v>
                </c:pt>
                <c:pt idx="64">
                  <c:v>39203</c:v>
                </c:pt>
                <c:pt idx="65">
                  <c:v>39234</c:v>
                </c:pt>
                <c:pt idx="66">
                  <c:v>39264</c:v>
                </c:pt>
                <c:pt idx="67">
                  <c:v>39295</c:v>
                </c:pt>
                <c:pt idx="68">
                  <c:v>39326</c:v>
                </c:pt>
                <c:pt idx="69">
                  <c:v>39356</c:v>
                </c:pt>
                <c:pt idx="70">
                  <c:v>39387</c:v>
                </c:pt>
                <c:pt idx="71">
                  <c:v>39417</c:v>
                </c:pt>
                <c:pt idx="72">
                  <c:v>39448</c:v>
                </c:pt>
                <c:pt idx="73">
                  <c:v>39479</c:v>
                </c:pt>
                <c:pt idx="74">
                  <c:v>39508</c:v>
                </c:pt>
                <c:pt idx="75">
                  <c:v>39539</c:v>
                </c:pt>
                <c:pt idx="76">
                  <c:v>39569</c:v>
                </c:pt>
                <c:pt idx="77">
                  <c:v>39600</c:v>
                </c:pt>
                <c:pt idx="78">
                  <c:v>39630</c:v>
                </c:pt>
                <c:pt idx="79">
                  <c:v>39661</c:v>
                </c:pt>
                <c:pt idx="80">
                  <c:v>39692</c:v>
                </c:pt>
                <c:pt idx="81">
                  <c:v>39722</c:v>
                </c:pt>
                <c:pt idx="82">
                  <c:v>39753</c:v>
                </c:pt>
                <c:pt idx="83">
                  <c:v>39783</c:v>
                </c:pt>
                <c:pt idx="84">
                  <c:v>39814</c:v>
                </c:pt>
                <c:pt idx="85">
                  <c:v>39845</c:v>
                </c:pt>
                <c:pt idx="86">
                  <c:v>39873</c:v>
                </c:pt>
                <c:pt idx="87">
                  <c:v>39904</c:v>
                </c:pt>
                <c:pt idx="88">
                  <c:v>39934</c:v>
                </c:pt>
                <c:pt idx="89">
                  <c:v>39965</c:v>
                </c:pt>
                <c:pt idx="90">
                  <c:v>39995</c:v>
                </c:pt>
                <c:pt idx="91">
                  <c:v>40026</c:v>
                </c:pt>
                <c:pt idx="92">
                  <c:v>40057</c:v>
                </c:pt>
                <c:pt idx="93">
                  <c:v>40087</c:v>
                </c:pt>
                <c:pt idx="94">
                  <c:v>40118</c:v>
                </c:pt>
                <c:pt idx="95">
                  <c:v>40148</c:v>
                </c:pt>
                <c:pt idx="96">
                  <c:v>40179</c:v>
                </c:pt>
                <c:pt idx="97">
                  <c:v>40210</c:v>
                </c:pt>
                <c:pt idx="98">
                  <c:v>40238</c:v>
                </c:pt>
                <c:pt idx="99">
                  <c:v>40269</c:v>
                </c:pt>
                <c:pt idx="100">
                  <c:v>40299</c:v>
                </c:pt>
                <c:pt idx="101">
                  <c:v>40330</c:v>
                </c:pt>
                <c:pt idx="102">
                  <c:v>40360</c:v>
                </c:pt>
                <c:pt idx="103">
                  <c:v>40391</c:v>
                </c:pt>
                <c:pt idx="104">
                  <c:v>40422</c:v>
                </c:pt>
                <c:pt idx="105">
                  <c:v>40452</c:v>
                </c:pt>
                <c:pt idx="106">
                  <c:v>40483</c:v>
                </c:pt>
                <c:pt idx="107">
                  <c:v>40513</c:v>
                </c:pt>
                <c:pt idx="108">
                  <c:v>40544</c:v>
                </c:pt>
                <c:pt idx="109">
                  <c:v>40575</c:v>
                </c:pt>
                <c:pt idx="110">
                  <c:v>40603</c:v>
                </c:pt>
                <c:pt idx="111">
                  <c:v>40634</c:v>
                </c:pt>
                <c:pt idx="112">
                  <c:v>40664</c:v>
                </c:pt>
                <c:pt idx="113">
                  <c:v>40695</c:v>
                </c:pt>
                <c:pt idx="114">
                  <c:v>40725</c:v>
                </c:pt>
                <c:pt idx="115">
                  <c:v>40756</c:v>
                </c:pt>
                <c:pt idx="116">
                  <c:v>40787</c:v>
                </c:pt>
                <c:pt idx="117">
                  <c:v>40817</c:v>
                </c:pt>
                <c:pt idx="118">
                  <c:v>40848</c:v>
                </c:pt>
                <c:pt idx="119">
                  <c:v>40878</c:v>
                </c:pt>
                <c:pt idx="120">
                  <c:v>40909</c:v>
                </c:pt>
                <c:pt idx="121">
                  <c:v>40940</c:v>
                </c:pt>
                <c:pt idx="122">
                  <c:v>40969</c:v>
                </c:pt>
                <c:pt idx="123">
                  <c:v>41000</c:v>
                </c:pt>
                <c:pt idx="124">
                  <c:v>41030</c:v>
                </c:pt>
                <c:pt idx="125">
                  <c:v>41061</c:v>
                </c:pt>
                <c:pt idx="126">
                  <c:v>41091</c:v>
                </c:pt>
                <c:pt idx="127">
                  <c:v>41122</c:v>
                </c:pt>
                <c:pt idx="128">
                  <c:v>41153</c:v>
                </c:pt>
                <c:pt idx="129">
                  <c:v>41183</c:v>
                </c:pt>
                <c:pt idx="130">
                  <c:v>41214</c:v>
                </c:pt>
                <c:pt idx="131">
                  <c:v>41244</c:v>
                </c:pt>
                <c:pt idx="132">
                  <c:v>41275</c:v>
                </c:pt>
                <c:pt idx="133">
                  <c:v>41306</c:v>
                </c:pt>
                <c:pt idx="134">
                  <c:v>41334</c:v>
                </c:pt>
                <c:pt idx="135">
                  <c:v>41365</c:v>
                </c:pt>
                <c:pt idx="136">
                  <c:v>41395</c:v>
                </c:pt>
                <c:pt idx="137">
                  <c:v>41426</c:v>
                </c:pt>
                <c:pt idx="138">
                  <c:v>41456</c:v>
                </c:pt>
                <c:pt idx="139">
                  <c:v>41487</c:v>
                </c:pt>
                <c:pt idx="140">
                  <c:v>41518</c:v>
                </c:pt>
                <c:pt idx="141">
                  <c:v>41548</c:v>
                </c:pt>
                <c:pt idx="142">
                  <c:v>41579</c:v>
                </c:pt>
                <c:pt idx="143">
                  <c:v>41609</c:v>
                </c:pt>
                <c:pt idx="144">
                  <c:v>41640</c:v>
                </c:pt>
                <c:pt idx="145">
                  <c:v>41671</c:v>
                </c:pt>
                <c:pt idx="146">
                  <c:v>41699</c:v>
                </c:pt>
                <c:pt idx="147">
                  <c:v>41730</c:v>
                </c:pt>
                <c:pt idx="148">
                  <c:v>41760</c:v>
                </c:pt>
                <c:pt idx="149">
                  <c:v>41791</c:v>
                </c:pt>
                <c:pt idx="150">
                  <c:v>41821</c:v>
                </c:pt>
                <c:pt idx="151">
                  <c:v>41852</c:v>
                </c:pt>
                <c:pt idx="152">
                  <c:v>41883</c:v>
                </c:pt>
                <c:pt idx="153">
                  <c:v>41913</c:v>
                </c:pt>
                <c:pt idx="154">
                  <c:v>41944</c:v>
                </c:pt>
                <c:pt idx="155">
                  <c:v>41974</c:v>
                </c:pt>
                <c:pt idx="156">
                  <c:v>42005</c:v>
                </c:pt>
                <c:pt idx="157">
                  <c:v>42036</c:v>
                </c:pt>
                <c:pt idx="158">
                  <c:v>42064</c:v>
                </c:pt>
                <c:pt idx="159">
                  <c:v>42095</c:v>
                </c:pt>
                <c:pt idx="160">
                  <c:v>42125</c:v>
                </c:pt>
                <c:pt idx="161">
                  <c:v>42156</c:v>
                </c:pt>
                <c:pt idx="162">
                  <c:v>42186</c:v>
                </c:pt>
                <c:pt idx="163">
                  <c:v>42217</c:v>
                </c:pt>
                <c:pt idx="164">
                  <c:v>42248</c:v>
                </c:pt>
                <c:pt idx="165">
                  <c:v>42278</c:v>
                </c:pt>
                <c:pt idx="166">
                  <c:v>42309</c:v>
                </c:pt>
                <c:pt idx="167">
                  <c:v>42339</c:v>
                </c:pt>
                <c:pt idx="168">
                  <c:v>42370</c:v>
                </c:pt>
                <c:pt idx="169">
                  <c:v>42401</c:v>
                </c:pt>
                <c:pt idx="170">
                  <c:v>42430</c:v>
                </c:pt>
                <c:pt idx="171">
                  <c:v>42461</c:v>
                </c:pt>
                <c:pt idx="172">
                  <c:v>42491</c:v>
                </c:pt>
                <c:pt idx="173">
                  <c:v>42522</c:v>
                </c:pt>
                <c:pt idx="174">
                  <c:v>42552</c:v>
                </c:pt>
                <c:pt idx="175">
                  <c:v>42583</c:v>
                </c:pt>
                <c:pt idx="176">
                  <c:v>42614</c:v>
                </c:pt>
                <c:pt idx="177">
                  <c:v>42644</c:v>
                </c:pt>
                <c:pt idx="178">
                  <c:v>42675</c:v>
                </c:pt>
                <c:pt idx="179">
                  <c:v>42705</c:v>
                </c:pt>
                <c:pt idx="180">
                  <c:v>42736</c:v>
                </c:pt>
                <c:pt idx="181">
                  <c:v>42767</c:v>
                </c:pt>
                <c:pt idx="182">
                  <c:v>42795</c:v>
                </c:pt>
                <c:pt idx="183">
                  <c:v>42826</c:v>
                </c:pt>
                <c:pt idx="184">
                  <c:v>42856</c:v>
                </c:pt>
                <c:pt idx="185">
                  <c:v>42887</c:v>
                </c:pt>
                <c:pt idx="186">
                  <c:v>42917</c:v>
                </c:pt>
                <c:pt idx="187">
                  <c:v>42948</c:v>
                </c:pt>
                <c:pt idx="188">
                  <c:v>42979</c:v>
                </c:pt>
                <c:pt idx="189">
                  <c:v>43009</c:v>
                </c:pt>
                <c:pt idx="190">
                  <c:v>43040</c:v>
                </c:pt>
                <c:pt idx="191">
                  <c:v>43070</c:v>
                </c:pt>
                <c:pt idx="192">
                  <c:v>43101</c:v>
                </c:pt>
                <c:pt idx="193">
                  <c:v>43132</c:v>
                </c:pt>
                <c:pt idx="194">
                  <c:v>43160</c:v>
                </c:pt>
                <c:pt idx="195">
                  <c:v>43191</c:v>
                </c:pt>
                <c:pt idx="196">
                  <c:v>43221</c:v>
                </c:pt>
                <c:pt idx="197">
                  <c:v>43252</c:v>
                </c:pt>
                <c:pt idx="198">
                  <c:v>43282</c:v>
                </c:pt>
                <c:pt idx="199">
                  <c:v>43313</c:v>
                </c:pt>
                <c:pt idx="200">
                  <c:v>43344</c:v>
                </c:pt>
                <c:pt idx="201">
                  <c:v>43374</c:v>
                </c:pt>
                <c:pt idx="202">
                  <c:v>43405</c:v>
                </c:pt>
                <c:pt idx="203">
                  <c:v>43435</c:v>
                </c:pt>
                <c:pt idx="204">
                  <c:v>43466</c:v>
                </c:pt>
                <c:pt idx="205">
                  <c:v>43497</c:v>
                </c:pt>
                <c:pt idx="206">
                  <c:v>43525</c:v>
                </c:pt>
                <c:pt idx="207">
                  <c:v>43556</c:v>
                </c:pt>
                <c:pt idx="208">
                  <c:v>43586</c:v>
                </c:pt>
                <c:pt idx="209">
                  <c:v>43617</c:v>
                </c:pt>
                <c:pt idx="210">
                  <c:v>43647</c:v>
                </c:pt>
                <c:pt idx="211">
                  <c:v>43678</c:v>
                </c:pt>
                <c:pt idx="212">
                  <c:v>43709</c:v>
                </c:pt>
                <c:pt idx="213">
                  <c:v>43739</c:v>
                </c:pt>
                <c:pt idx="214">
                  <c:v>43770</c:v>
                </c:pt>
                <c:pt idx="215">
                  <c:v>43800</c:v>
                </c:pt>
                <c:pt idx="216">
                  <c:v>43831</c:v>
                </c:pt>
                <c:pt idx="217">
                  <c:v>43862</c:v>
                </c:pt>
                <c:pt idx="218">
                  <c:v>43891</c:v>
                </c:pt>
                <c:pt idx="219">
                  <c:v>43922</c:v>
                </c:pt>
                <c:pt idx="220">
                  <c:v>43952</c:v>
                </c:pt>
                <c:pt idx="221">
                  <c:v>43983</c:v>
                </c:pt>
                <c:pt idx="222">
                  <c:v>44013</c:v>
                </c:pt>
                <c:pt idx="223">
                  <c:v>44044</c:v>
                </c:pt>
                <c:pt idx="224">
                  <c:v>44075</c:v>
                </c:pt>
                <c:pt idx="225">
                  <c:v>44105</c:v>
                </c:pt>
                <c:pt idx="226">
                  <c:v>44136</c:v>
                </c:pt>
                <c:pt idx="227">
                  <c:v>44166</c:v>
                </c:pt>
                <c:pt idx="228">
                  <c:v>44197</c:v>
                </c:pt>
                <c:pt idx="229">
                  <c:v>44228</c:v>
                </c:pt>
                <c:pt idx="230">
                  <c:v>44256</c:v>
                </c:pt>
                <c:pt idx="231">
                  <c:v>44287</c:v>
                </c:pt>
                <c:pt idx="232">
                  <c:v>44317</c:v>
                </c:pt>
                <c:pt idx="233">
                  <c:v>44348</c:v>
                </c:pt>
                <c:pt idx="234">
                  <c:v>44378</c:v>
                </c:pt>
                <c:pt idx="235">
                  <c:v>44409</c:v>
                </c:pt>
                <c:pt idx="236">
                  <c:v>44440</c:v>
                </c:pt>
                <c:pt idx="237">
                  <c:v>44470</c:v>
                </c:pt>
                <c:pt idx="238">
                  <c:v>44501</c:v>
                </c:pt>
                <c:pt idx="239">
                  <c:v>44531</c:v>
                </c:pt>
                <c:pt idx="240">
                  <c:v>44562</c:v>
                </c:pt>
                <c:pt idx="241">
                  <c:v>44593</c:v>
                </c:pt>
                <c:pt idx="242">
                  <c:v>44621</c:v>
                </c:pt>
                <c:pt idx="243">
                  <c:v>44652</c:v>
                </c:pt>
              </c:numCache>
            </c:numRef>
          </c:cat>
          <c:val>
            <c:numRef>
              <c:f>'FRED Graph'!$B$13:$B$256</c:f>
              <c:numCache>
                <c:formatCode>0.0</c:formatCode>
                <c:ptCount val="244"/>
                <c:pt idx="0">
                  <c:v>60.543300000000002</c:v>
                </c:pt>
                <c:pt idx="1">
                  <c:v>61.005409999999998</c:v>
                </c:pt>
                <c:pt idx="2">
                  <c:v>60.828479999999999</c:v>
                </c:pt>
                <c:pt idx="3">
                  <c:v>61.357199999999999</c:v>
                </c:pt>
                <c:pt idx="4">
                  <c:v>60.493340000000003</c:v>
                </c:pt>
                <c:pt idx="5">
                  <c:v>61.036639999999998</c:v>
                </c:pt>
                <c:pt idx="6">
                  <c:v>61.769359999999999</c:v>
                </c:pt>
                <c:pt idx="7">
                  <c:v>62.104500000000002</c:v>
                </c:pt>
                <c:pt idx="8">
                  <c:v>61.271859999999997</c:v>
                </c:pt>
                <c:pt idx="9">
                  <c:v>61.325980000000001</c:v>
                </c:pt>
                <c:pt idx="10">
                  <c:v>61.838050000000003</c:v>
                </c:pt>
                <c:pt idx="11">
                  <c:v>62.71857</c:v>
                </c:pt>
                <c:pt idx="12">
                  <c:v>62.325150000000001</c:v>
                </c:pt>
                <c:pt idx="13">
                  <c:v>61.831809999999997</c:v>
                </c:pt>
                <c:pt idx="14">
                  <c:v>62.747709999999998</c:v>
                </c:pt>
                <c:pt idx="15">
                  <c:v>63.297249999999998</c:v>
                </c:pt>
                <c:pt idx="16">
                  <c:v>63.42839</c:v>
                </c:pt>
                <c:pt idx="17">
                  <c:v>64.252709999999993</c:v>
                </c:pt>
                <c:pt idx="18">
                  <c:v>64.681520000000006</c:v>
                </c:pt>
                <c:pt idx="19">
                  <c:v>66.049130000000005</c:v>
                </c:pt>
                <c:pt idx="20">
                  <c:v>65.618229999999997</c:v>
                </c:pt>
                <c:pt idx="21">
                  <c:v>65.522480000000002</c:v>
                </c:pt>
                <c:pt idx="22">
                  <c:v>66.353039999999993</c:v>
                </c:pt>
                <c:pt idx="23">
                  <c:v>66.238550000000004</c:v>
                </c:pt>
                <c:pt idx="24">
                  <c:v>66.455039999999997</c:v>
                </c:pt>
                <c:pt idx="25">
                  <c:v>66.455039999999997</c:v>
                </c:pt>
                <c:pt idx="26">
                  <c:v>67.437550000000002</c:v>
                </c:pt>
                <c:pt idx="27">
                  <c:v>66.90258</c:v>
                </c:pt>
                <c:pt idx="28">
                  <c:v>67.724810000000005</c:v>
                </c:pt>
                <c:pt idx="29">
                  <c:v>66.411320000000003</c:v>
                </c:pt>
                <c:pt idx="30">
                  <c:v>67.431309999999996</c:v>
                </c:pt>
                <c:pt idx="31">
                  <c:v>67.872609999999995</c:v>
                </c:pt>
                <c:pt idx="32">
                  <c:v>68.551209999999998</c:v>
                </c:pt>
                <c:pt idx="33">
                  <c:v>68.596999999999994</c:v>
                </c:pt>
                <c:pt idx="34">
                  <c:v>68.605329999999995</c:v>
                </c:pt>
                <c:pt idx="35">
                  <c:v>69.383849999999995</c:v>
                </c:pt>
                <c:pt idx="36">
                  <c:v>69.127809999999997</c:v>
                </c:pt>
                <c:pt idx="37">
                  <c:v>69.571190000000001</c:v>
                </c:pt>
                <c:pt idx="38">
                  <c:v>69.467110000000005</c:v>
                </c:pt>
                <c:pt idx="39">
                  <c:v>70.447540000000004</c:v>
                </c:pt>
                <c:pt idx="40">
                  <c:v>69.800169999999994</c:v>
                </c:pt>
                <c:pt idx="41">
                  <c:v>70.995000000000005</c:v>
                </c:pt>
                <c:pt idx="42">
                  <c:v>72.173190000000005</c:v>
                </c:pt>
                <c:pt idx="43">
                  <c:v>71.040800000000004</c:v>
                </c:pt>
                <c:pt idx="44">
                  <c:v>70.041629999999998</c:v>
                </c:pt>
                <c:pt idx="45">
                  <c:v>70.664029999999997</c:v>
                </c:pt>
                <c:pt idx="46">
                  <c:v>70.870109999999997</c:v>
                </c:pt>
                <c:pt idx="47">
                  <c:v>71.271860000000004</c:v>
                </c:pt>
                <c:pt idx="48">
                  <c:v>72.564530000000005</c:v>
                </c:pt>
                <c:pt idx="49">
                  <c:v>72.362610000000004</c:v>
                </c:pt>
                <c:pt idx="50">
                  <c:v>72.283510000000007</c:v>
                </c:pt>
                <c:pt idx="51">
                  <c:v>72.537469999999999</c:v>
                </c:pt>
                <c:pt idx="52">
                  <c:v>72.416740000000004</c:v>
                </c:pt>
                <c:pt idx="53">
                  <c:v>72.572860000000006</c:v>
                </c:pt>
                <c:pt idx="54">
                  <c:v>73.318070000000006</c:v>
                </c:pt>
                <c:pt idx="55">
                  <c:v>72.631140000000002</c:v>
                </c:pt>
                <c:pt idx="56">
                  <c:v>73.490840000000006</c:v>
                </c:pt>
                <c:pt idx="57">
                  <c:v>73.923810000000003</c:v>
                </c:pt>
                <c:pt idx="58">
                  <c:v>73.807239999999993</c:v>
                </c:pt>
                <c:pt idx="59">
                  <c:v>74.783510000000007</c:v>
                </c:pt>
                <c:pt idx="60">
                  <c:v>74.816820000000007</c:v>
                </c:pt>
                <c:pt idx="61">
                  <c:v>74.483760000000004</c:v>
                </c:pt>
                <c:pt idx="62">
                  <c:v>74.775189999999995</c:v>
                </c:pt>
                <c:pt idx="63">
                  <c:v>74.694000000000003</c:v>
                </c:pt>
                <c:pt idx="64">
                  <c:v>75.126980000000003</c:v>
                </c:pt>
                <c:pt idx="65">
                  <c:v>74.78143</c:v>
                </c:pt>
                <c:pt idx="66">
                  <c:v>75.189430000000002</c:v>
                </c:pt>
                <c:pt idx="67">
                  <c:v>75.231059999999999</c:v>
                </c:pt>
                <c:pt idx="68">
                  <c:v>75.595339999999993</c:v>
                </c:pt>
                <c:pt idx="69">
                  <c:v>75.568280000000001</c:v>
                </c:pt>
                <c:pt idx="70">
                  <c:v>75.591170000000005</c:v>
                </c:pt>
                <c:pt idx="71">
                  <c:v>75.301829999999995</c:v>
                </c:pt>
                <c:pt idx="72">
                  <c:v>74.721069999999997</c:v>
                </c:pt>
                <c:pt idx="73">
                  <c:v>73.838470000000001</c:v>
                </c:pt>
                <c:pt idx="74">
                  <c:v>74.181929999999994</c:v>
                </c:pt>
                <c:pt idx="75">
                  <c:v>74.148629999999997</c:v>
                </c:pt>
                <c:pt idx="76">
                  <c:v>74.369280000000003</c:v>
                </c:pt>
                <c:pt idx="77">
                  <c:v>73.88843</c:v>
                </c:pt>
                <c:pt idx="78">
                  <c:v>72.999579999999995</c:v>
                </c:pt>
                <c:pt idx="79">
                  <c:v>73.220230000000001</c:v>
                </c:pt>
                <c:pt idx="80">
                  <c:v>71.525810000000007</c:v>
                </c:pt>
                <c:pt idx="81">
                  <c:v>70.824309999999997</c:v>
                </c:pt>
                <c:pt idx="82">
                  <c:v>70.370519999999999</c:v>
                </c:pt>
                <c:pt idx="83">
                  <c:v>69.912570000000002</c:v>
                </c:pt>
                <c:pt idx="84">
                  <c:v>70.959620000000001</c:v>
                </c:pt>
                <c:pt idx="85">
                  <c:v>70.562029999999993</c:v>
                </c:pt>
                <c:pt idx="86">
                  <c:v>69.639880000000005</c:v>
                </c:pt>
                <c:pt idx="87">
                  <c:v>69.596170000000001</c:v>
                </c:pt>
                <c:pt idx="88">
                  <c:v>70.158199999999994</c:v>
                </c:pt>
                <c:pt idx="89">
                  <c:v>70.047880000000006</c:v>
                </c:pt>
                <c:pt idx="90">
                  <c:v>70.699420000000003</c:v>
                </c:pt>
                <c:pt idx="91">
                  <c:v>72.400080000000003</c:v>
                </c:pt>
                <c:pt idx="92">
                  <c:v>70.362200000000001</c:v>
                </c:pt>
                <c:pt idx="93">
                  <c:v>70.632810000000006</c:v>
                </c:pt>
                <c:pt idx="94">
                  <c:v>70.666110000000003</c:v>
                </c:pt>
                <c:pt idx="95">
                  <c:v>71.017899999999997</c:v>
                </c:pt>
                <c:pt idx="96">
                  <c:v>70.761870000000002</c:v>
                </c:pt>
                <c:pt idx="97">
                  <c:v>71.040800000000004</c:v>
                </c:pt>
                <c:pt idx="98">
                  <c:v>72.110740000000007</c:v>
                </c:pt>
                <c:pt idx="99">
                  <c:v>72.320980000000006</c:v>
                </c:pt>
                <c:pt idx="100">
                  <c:v>72.08784</c:v>
                </c:pt>
                <c:pt idx="101">
                  <c:v>72.422979999999995</c:v>
                </c:pt>
                <c:pt idx="102">
                  <c:v>72.489590000000007</c:v>
                </c:pt>
                <c:pt idx="103">
                  <c:v>72.839299999999994</c:v>
                </c:pt>
                <c:pt idx="104">
                  <c:v>73.132810000000006</c:v>
                </c:pt>
                <c:pt idx="105">
                  <c:v>73.661529999999999</c:v>
                </c:pt>
                <c:pt idx="106">
                  <c:v>73.925899999999999</c:v>
                </c:pt>
                <c:pt idx="107">
                  <c:v>73.911320000000003</c:v>
                </c:pt>
                <c:pt idx="108">
                  <c:v>74.215239999999994</c:v>
                </c:pt>
                <c:pt idx="109">
                  <c:v>74.027889999999999</c:v>
                </c:pt>
                <c:pt idx="110">
                  <c:v>74.360950000000003</c:v>
                </c:pt>
                <c:pt idx="111">
                  <c:v>74.213160000000002</c:v>
                </c:pt>
                <c:pt idx="112">
                  <c:v>73.596999999999994</c:v>
                </c:pt>
                <c:pt idx="113">
                  <c:v>73.971689999999995</c:v>
                </c:pt>
                <c:pt idx="114">
                  <c:v>73.873859999999993</c:v>
                </c:pt>
                <c:pt idx="115">
                  <c:v>73.748959999999997</c:v>
                </c:pt>
                <c:pt idx="116">
                  <c:v>74.238129999999998</c:v>
                </c:pt>
                <c:pt idx="117">
                  <c:v>74.533720000000002</c:v>
                </c:pt>
                <c:pt idx="118">
                  <c:v>74.410910000000001</c:v>
                </c:pt>
                <c:pt idx="119">
                  <c:v>74.521230000000003</c:v>
                </c:pt>
                <c:pt idx="120">
                  <c:v>75.068690000000004</c:v>
                </c:pt>
                <c:pt idx="121">
                  <c:v>75.793090000000007</c:v>
                </c:pt>
                <c:pt idx="122">
                  <c:v>75.435050000000004</c:v>
                </c:pt>
                <c:pt idx="123">
                  <c:v>75.443380000000005</c:v>
                </c:pt>
                <c:pt idx="124">
                  <c:v>75.516239999999996</c:v>
                </c:pt>
                <c:pt idx="125">
                  <c:v>75.295590000000004</c:v>
                </c:pt>
                <c:pt idx="126">
                  <c:v>75.482929999999996</c:v>
                </c:pt>
                <c:pt idx="127">
                  <c:v>75.845129999999997</c:v>
                </c:pt>
                <c:pt idx="128">
                  <c:v>75.924229999999994</c:v>
                </c:pt>
                <c:pt idx="129">
                  <c:v>75.738969999999995</c:v>
                </c:pt>
                <c:pt idx="130">
                  <c:v>76.446709999999996</c:v>
                </c:pt>
                <c:pt idx="131">
                  <c:v>76.684010000000001</c:v>
                </c:pt>
                <c:pt idx="132">
                  <c:v>77.801829999999995</c:v>
                </c:pt>
                <c:pt idx="133">
                  <c:v>77.624899999999997</c:v>
                </c:pt>
                <c:pt idx="134">
                  <c:v>77.377189999999999</c:v>
                </c:pt>
                <c:pt idx="135">
                  <c:v>77.333470000000005</c:v>
                </c:pt>
                <c:pt idx="136">
                  <c:v>77.895499999999998</c:v>
                </c:pt>
                <c:pt idx="137">
                  <c:v>77.743549999999999</c:v>
                </c:pt>
                <c:pt idx="138">
                  <c:v>78.184849999999997</c:v>
                </c:pt>
                <c:pt idx="139">
                  <c:v>78.024559999999994</c:v>
                </c:pt>
                <c:pt idx="140">
                  <c:v>78.432559999999995</c:v>
                </c:pt>
                <c:pt idx="141">
                  <c:v>78.659450000000007</c:v>
                </c:pt>
                <c:pt idx="142">
                  <c:v>79.123649999999998</c:v>
                </c:pt>
                <c:pt idx="143">
                  <c:v>79.071610000000007</c:v>
                </c:pt>
                <c:pt idx="144">
                  <c:v>78.393010000000004</c:v>
                </c:pt>
                <c:pt idx="145">
                  <c:v>79.746039999999994</c:v>
                </c:pt>
                <c:pt idx="146">
                  <c:v>80.291420000000002</c:v>
                </c:pt>
                <c:pt idx="147">
                  <c:v>80.657790000000006</c:v>
                </c:pt>
                <c:pt idx="148">
                  <c:v>80.788929999999993</c:v>
                </c:pt>
                <c:pt idx="149">
                  <c:v>81.269779999999997</c:v>
                </c:pt>
                <c:pt idx="150">
                  <c:v>81.482100000000003</c:v>
                </c:pt>
                <c:pt idx="151">
                  <c:v>82.106579999999994</c:v>
                </c:pt>
                <c:pt idx="152">
                  <c:v>81.923400000000001</c:v>
                </c:pt>
                <c:pt idx="153">
                  <c:v>82.475020000000001</c:v>
                </c:pt>
                <c:pt idx="154">
                  <c:v>83.016239999999996</c:v>
                </c:pt>
                <c:pt idx="155">
                  <c:v>83.322230000000005</c:v>
                </c:pt>
                <c:pt idx="156">
                  <c:v>83.576189999999997</c:v>
                </c:pt>
                <c:pt idx="157">
                  <c:v>83.738550000000004</c:v>
                </c:pt>
                <c:pt idx="158">
                  <c:v>84.475440000000006</c:v>
                </c:pt>
                <c:pt idx="159">
                  <c:v>84.567030000000003</c:v>
                </c:pt>
                <c:pt idx="160">
                  <c:v>84.910489999999996</c:v>
                </c:pt>
                <c:pt idx="161">
                  <c:v>84.979179999999999</c:v>
                </c:pt>
                <c:pt idx="162">
                  <c:v>85.557869999999994</c:v>
                </c:pt>
                <c:pt idx="163">
                  <c:v>85.843050000000005</c:v>
                </c:pt>
                <c:pt idx="164">
                  <c:v>85.909660000000002</c:v>
                </c:pt>
                <c:pt idx="165">
                  <c:v>85.534970000000001</c:v>
                </c:pt>
                <c:pt idx="166">
                  <c:v>86.213570000000004</c:v>
                </c:pt>
                <c:pt idx="167">
                  <c:v>86.565359999999998</c:v>
                </c:pt>
                <c:pt idx="168">
                  <c:v>86.496669999999995</c:v>
                </c:pt>
                <c:pt idx="169">
                  <c:v>87.485429999999994</c:v>
                </c:pt>
                <c:pt idx="170">
                  <c:v>86.917150000000007</c:v>
                </c:pt>
                <c:pt idx="171">
                  <c:v>87.156540000000007</c:v>
                </c:pt>
                <c:pt idx="172">
                  <c:v>87.549959999999999</c:v>
                </c:pt>
                <c:pt idx="173">
                  <c:v>88.472110000000001</c:v>
                </c:pt>
                <c:pt idx="174">
                  <c:v>88.480429999999998</c:v>
                </c:pt>
                <c:pt idx="175">
                  <c:v>88.561620000000005</c:v>
                </c:pt>
                <c:pt idx="176">
                  <c:v>88.728139999999996</c:v>
                </c:pt>
                <c:pt idx="177">
                  <c:v>88.751040000000003</c:v>
                </c:pt>
                <c:pt idx="178">
                  <c:v>88.615740000000002</c:v>
                </c:pt>
                <c:pt idx="179">
                  <c:v>89.833470000000005</c:v>
                </c:pt>
                <c:pt idx="180">
                  <c:v>89.569109999999995</c:v>
                </c:pt>
                <c:pt idx="181">
                  <c:v>89.870940000000004</c:v>
                </c:pt>
                <c:pt idx="182">
                  <c:v>90.052040000000005</c:v>
                </c:pt>
                <c:pt idx="183">
                  <c:v>90.59742</c:v>
                </c:pt>
                <c:pt idx="184">
                  <c:v>90.553709999999995</c:v>
                </c:pt>
                <c:pt idx="185">
                  <c:v>91.188590000000005</c:v>
                </c:pt>
                <c:pt idx="186">
                  <c:v>91.255200000000002</c:v>
                </c:pt>
                <c:pt idx="187">
                  <c:v>91.469610000000003</c:v>
                </c:pt>
                <c:pt idx="188">
                  <c:v>92.564530000000005</c:v>
                </c:pt>
                <c:pt idx="189">
                  <c:v>92.599919999999997</c:v>
                </c:pt>
                <c:pt idx="190">
                  <c:v>93.663610000000006</c:v>
                </c:pt>
                <c:pt idx="191">
                  <c:v>94.506659999999997</c:v>
                </c:pt>
                <c:pt idx="192">
                  <c:v>93.707329999999999</c:v>
                </c:pt>
                <c:pt idx="193">
                  <c:v>94.025810000000007</c:v>
                </c:pt>
                <c:pt idx="194">
                  <c:v>94.02373</c:v>
                </c:pt>
                <c:pt idx="195">
                  <c:v>94.485849999999999</c:v>
                </c:pt>
                <c:pt idx="196">
                  <c:v>95.37885</c:v>
                </c:pt>
                <c:pt idx="197">
                  <c:v>94.823059999999998</c:v>
                </c:pt>
                <c:pt idx="198">
                  <c:v>95.358029999999999</c:v>
                </c:pt>
                <c:pt idx="199">
                  <c:v>95.763949999999994</c:v>
                </c:pt>
                <c:pt idx="200">
                  <c:v>95.601579999999998</c:v>
                </c:pt>
                <c:pt idx="201">
                  <c:v>96.088679999999997</c:v>
                </c:pt>
                <c:pt idx="202">
                  <c:v>97.287679999999995</c:v>
                </c:pt>
                <c:pt idx="203">
                  <c:v>94.835549999999998</c:v>
                </c:pt>
                <c:pt idx="204">
                  <c:v>96.134469999999993</c:v>
                </c:pt>
                <c:pt idx="205">
                  <c:v>95.93047</c:v>
                </c:pt>
                <c:pt idx="206">
                  <c:v>97.104500000000002</c:v>
                </c:pt>
                <c:pt idx="207">
                  <c:v>97.616569999999996</c:v>
                </c:pt>
                <c:pt idx="208">
                  <c:v>98.005830000000003</c:v>
                </c:pt>
                <c:pt idx="209">
                  <c:v>98.453370000000007</c:v>
                </c:pt>
                <c:pt idx="210">
                  <c:v>98.88843</c:v>
                </c:pt>
                <c:pt idx="211">
                  <c:v>99.381770000000003</c:v>
                </c:pt>
                <c:pt idx="212">
                  <c:v>99.323480000000004</c:v>
                </c:pt>
                <c:pt idx="213">
                  <c:v>99.392169999999993</c:v>
                </c:pt>
                <c:pt idx="214">
                  <c:v>99.762699999999995</c:v>
                </c:pt>
                <c:pt idx="215">
                  <c:v>99.777270000000001</c:v>
                </c:pt>
                <c:pt idx="216">
                  <c:v>100.05412</c:v>
                </c:pt>
                <c:pt idx="217">
                  <c:v>100</c:v>
                </c:pt>
                <c:pt idx="218">
                  <c:v>99.082009999999997</c:v>
                </c:pt>
                <c:pt idx="219">
                  <c:v>87.025400000000005</c:v>
                </c:pt>
                <c:pt idx="220">
                  <c:v>99.327640000000002</c:v>
                </c:pt>
                <c:pt idx="221">
                  <c:v>105.01665</c:v>
                </c:pt>
                <c:pt idx="222">
                  <c:v>106.76519999999999</c:v>
                </c:pt>
                <c:pt idx="223">
                  <c:v>106.66736</c:v>
                </c:pt>
                <c:pt idx="224">
                  <c:v>108.73439</c:v>
                </c:pt>
                <c:pt idx="225">
                  <c:v>108.9821</c:v>
                </c:pt>
                <c:pt idx="226">
                  <c:v>107.68943</c:v>
                </c:pt>
                <c:pt idx="227">
                  <c:v>105.24771</c:v>
                </c:pt>
                <c:pt idx="228">
                  <c:v>112.84345999999999</c:v>
                </c:pt>
                <c:pt idx="229">
                  <c:v>109.13614</c:v>
                </c:pt>
                <c:pt idx="230">
                  <c:v>120.02498</c:v>
                </c:pt>
                <c:pt idx="231">
                  <c:v>119.49625</c:v>
                </c:pt>
                <c:pt idx="232">
                  <c:v>116.34263</c:v>
                </c:pt>
                <c:pt idx="233">
                  <c:v>116.78809</c:v>
                </c:pt>
                <c:pt idx="234">
                  <c:v>113.92173</c:v>
                </c:pt>
                <c:pt idx="235">
                  <c:v>115.29767</c:v>
                </c:pt>
                <c:pt idx="236">
                  <c:v>115.38718</c:v>
                </c:pt>
                <c:pt idx="237">
                  <c:v>117.01499</c:v>
                </c:pt>
                <c:pt idx="238">
                  <c:v>116.70483</c:v>
                </c:pt>
                <c:pt idx="239">
                  <c:v>111.85887</c:v>
                </c:pt>
                <c:pt idx="240">
                  <c:v>115.89301</c:v>
                </c:pt>
                <c:pt idx="241">
                  <c:v>114.74603999999999</c:v>
                </c:pt>
                <c:pt idx="242">
                  <c:v>114.9542</c:v>
                </c:pt>
                <c:pt idx="243">
                  <c:v>116.08243</c:v>
                </c:pt>
              </c:numCache>
            </c:numRef>
          </c:val>
          <c:smooth val="0"/>
          <c:extLst>
            <c:ext xmlns:c16="http://schemas.microsoft.com/office/drawing/2014/chart" uri="{C3380CC4-5D6E-409C-BE32-E72D297353CC}">
              <c16:uniqueId val="{00000000-BE51-3149-85B5-3086F7211BED}"/>
            </c:ext>
          </c:extLst>
        </c:ser>
        <c:dLbls>
          <c:showLegendKey val="0"/>
          <c:showVal val="0"/>
          <c:showCatName val="0"/>
          <c:showSerName val="0"/>
          <c:showPercent val="0"/>
          <c:showBubbleSize val="0"/>
        </c:dLbls>
        <c:smooth val="0"/>
        <c:axId val="242979296"/>
        <c:axId val="271859088"/>
      </c:lineChart>
      <c:dateAx>
        <c:axId val="242979296"/>
        <c:scaling>
          <c:orientation val="minMax"/>
        </c:scaling>
        <c:delete val="0"/>
        <c:axPos val="b"/>
        <c:numFmt formatCode="yyyy\-mm\-d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1859088"/>
        <c:crosses val="autoZero"/>
        <c:auto val="1"/>
        <c:lblOffset val="100"/>
        <c:baseTimeUnit val="months"/>
      </c:dateAx>
      <c:valAx>
        <c:axId val="271859088"/>
        <c:scaling>
          <c:orientation val="minMax"/>
          <c:min val="5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2979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'FRED Graph'!$D$12</c:f>
              <c:strCache>
                <c:ptCount val="1"/>
                <c:pt idx="0">
                  <c:v>Services</c:v>
                </c:pt>
              </c:strCache>
            </c:strRef>
          </c:tx>
          <c:spPr>
            <a:ln w="28575" cap="rnd">
              <a:solidFill>
                <a:srgbClr val="002060"/>
              </a:solidFill>
              <a:round/>
            </a:ln>
            <a:effectLst/>
          </c:spPr>
          <c:marker>
            <c:symbol val="none"/>
          </c:marker>
          <c:cat>
            <c:numRef>
              <c:f>'FRED Graph'!$C$13:$C$256</c:f>
              <c:numCache>
                <c:formatCode>yyyy\-mm\-dd</c:formatCode>
                <c:ptCount val="244"/>
                <c:pt idx="0">
                  <c:v>37257</c:v>
                </c:pt>
                <c:pt idx="1">
                  <c:v>37288</c:v>
                </c:pt>
                <c:pt idx="2">
                  <c:v>37316</c:v>
                </c:pt>
                <c:pt idx="3">
                  <c:v>37347</c:v>
                </c:pt>
                <c:pt idx="4">
                  <c:v>37377</c:v>
                </c:pt>
                <c:pt idx="5">
                  <c:v>37408</c:v>
                </c:pt>
                <c:pt idx="6">
                  <c:v>37438</c:v>
                </c:pt>
                <c:pt idx="7">
                  <c:v>37469</c:v>
                </c:pt>
                <c:pt idx="8">
                  <c:v>37500</c:v>
                </c:pt>
                <c:pt idx="9">
                  <c:v>37530</c:v>
                </c:pt>
                <c:pt idx="10">
                  <c:v>37561</c:v>
                </c:pt>
                <c:pt idx="11">
                  <c:v>37591</c:v>
                </c:pt>
                <c:pt idx="12">
                  <c:v>37622</c:v>
                </c:pt>
                <c:pt idx="13">
                  <c:v>37653</c:v>
                </c:pt>
                <c:pt idx="14">
                  <c:v>37681</c:v>
                </c:pt>
                <c:pt idx="15">
                  <c:v>37712</c:v>
                </c:pt>
                <c:pt idx="16">
                  <c:v>37742</c:v>
                </c:pt>
                <c:pt idx="17">
                  <c:v>37773</c:v>
                </c:pt>
                <c:pt idx="18">
                  <c:v>37803</c:v>
                </c:pt>
                <c:pt idx="19">
                  <c:v>37834</c:v>
                </c:pt>
                <c:pt idx="20">
                  <c:v>37865</c:v>
                </c:pt>
                <c:pt idx="21">
                  <c:v>37895</c:v>
                </c:pt>
                <c:pt idx="22">
                  <c:v>37926</c:v>
                </c:pt>
                <c:pt idx="23">
                  <c:v>37956</c:v>
                </c:pt>
                <c:pt idx="24">
                  <c:v>37987</c:v>
                </c:pt>
                <c:pt idx="25">
                  <c:v>38018</c:v>
                </c:pt>
                <c:pt idx="26">
                  <c:v>38047</c:v>
                </c:pt>
                <c:pt idx="27">
                  <c:v>38078</c:v>
                </c:pt>
                <c:pt idx="28">
                  <c:v>38108</c:v>
                </c:pt>
                <c:pt idx="29">
                  <c:v>38139</c:v>
                </c:pt>
                <c:pt idx="30">
                  <c:v>38169</c:v>
                </c:pt>
                <c:pt idx="31">
                  <c:v>38200</c:v>
                </c:pt>
                <c:pt idx="32">
                  <c:v>38231</c:v>
                </c:pt>
                <c:pt idx="33">
                  <c:v>38261</c:v>
                </c:pt>
                <c:pt idx="34">
                  <c:v>38292</c:v>
                </c:pt>
                <c:pt idx="35">
                  <c:v>38322</c:v>
                </c:pt>
                <c:pt idx="36">
                  <c:v>38353</c:v>
                </c:pt>
                <c:pt idx="37">
                  <c:v>38384</c:v>
                </c:pt>
                <c:pt idx="38">
                  <c:v>38412</c:v>
                </c:pt>
                <c:pt idx="39">
                  <c:v>38443</c:v>
                </c:pt>
                <c:pt idx="40">
                  <c:v>38473</c:v>
                </c:pt>
                <c:pt idx="41">
                  <c:v>38504</c:v>
                </c:pt>
                <c:pt idx="42">
                  <c:v>38534</c:v>
                </c:pt>
                <c:pt idx="43">
                  <c:v>38565</c:v>
                </c:pt>
                <c:pt idx="44">
                  <c:v>38596</c:v>
                </c:pt>
                <c:pt idx="45">
                  <c:v>38626</c:v>
                </c:pt>
                <c:pt idx="46">
                  <c:v>38657</c:v>
                </c:pt>
                <c:pt idx="47">
                  <c:v>38687</c:v>
                </c:pt>
                <c:pt idx="48">
                  <c:v>38718</c:v>
                </c:pt>
                <c:pt idx="49">
                  <c:v>38749</c:v>
                </c:pt>
                <c:pt idx="50">
                  <c:v>38777</c:v>
                </c:pt>
                <c:pt idx="51">
                  <c:v>38808</c:v>
                </c:pt>
                <c:pt idx="52">
                  <c:v>38838</c:v>
                </c:pt>
                <c:pt idx="53">
                  <c:v>38869</c:v>
                </c:pt>
                <c:pt idx="54">
                  <c:v>38899</c:v>
                </c:pt>
                <c:pt idx="55">
                  <c:v>38930</c:v>
                </c:pt>
                <c:pt idx="56">
                  <c:v>38961</c:v>
                </c:pt>
                <c:pt idx="57">
                  <c:v>38991</c:v>
                </c:pt>
                <c:pt idx="58">
                  <c:v>39022</c:v>
                </c:pt>
                <c:pt idx="59">
                  <c:v>39052</c:v>
                </c:pt>
                <c:pt idx="60">
                  <c:v>39083</c:v>
                </c:pt>
                <c:pt idx="61">
                  <c:v>39114</c:v>
                </c:pt>
                <c:pt idx="62">
                  <c:v>39142</c:v>
                </c:pt>
                <c:pt idx="63">
                  <c:v>39173</c:v>
                </c:pt>
                <c:pt idx="64">
                  <c:v>39203</c:v>
                </c:pt>
                <c:pt idx="65">
                  <c:v>39234</c:v>
                </c:pt>
                <c:pt idx="66">
                  <c:v>39264</c:v>
                </c:pt>
                <c:pt idx="67">
                  <c:v>39295</c:v>
                </c:pt>
                <c:pt idx="68">
                  <c:v>39326</c:v>
                </c:pt>
                <c:pt idx="69">
                  <c:v>39356</c:v>
                </c:pt>
                <c:pt idx="70">
                  <c:v>39387</c:v>
                </c:pt>
                <c:pt idx="71">
                  <c:v>39417</c:v>
                </c:pt>
                <c:pt idx="72">
                  <c:v>39448</c:v>
                </c:pt>
                <c:pt idx="73">
                  <c:v>39479</c:v>
                </c:pt>
                <c:pt idx="74">
                  <c:v>39508</c:v>
                </c:pt>
                <c:pt idx="75">
                  <c:v>39539</c:v>
                </c:pt>
                <c:pt idx="76">
                  <c:v>39569</c:v>
                </c:pt>
                <c:pt idx="77">
                  <c:v>39600</c:v>
                </c:pt>
                <c:pt idx="78">
                  <c:v>39630</c:v>
                </c:pt>
                <c:pt idx="79">
                  <c:v>39661</c:v>
                </c:pt>
                <c:pt idx="80">
                  <c:v>39692</c:v>
                </c:pt>
                <c:pt idx="81">
                  <c:v>39722</c:v>
                </c:pt>
                <c:pt idx="82">
                  <c:v>39753</c:v>
                </c:pt>
                <c:pt idx="83">
                  <c:v>39783</c:v>
                </c:pt>
                <c:pt idx="84">
                  <c:v>39814</c:v>
                </c:pt>
                <c:pt idx="85">
                  <c:v>39845</c:v>
                </c:pt>
                <c:pt idx="86">
                  <c:v>39873</c:v>
                </c:pt>
                <c:pt idx="87">
                  <c:v>39904</c:v>
                </c:pt>
                <c:pt idx="88">
                  <c:v>39934</c:v>
                </c:pt>
                <c:pt idx="89">
                  <c:v>39965</c:v>
                </c:pt>
                <c:pt idx="90">
                  <c:v>39995</c:v>
                </c:pt>
                <c:pt idx="91">
                  <c:v>40026</c:v>
                </c:pt>
                <c:pt idx="92">
                  <c:v>40057</c:v>
                </c:pt>
                <c:pt idx="93">
                  <c:v>40087</c:v>
                </c:pt>
                <c:pt idx="94">
                  <c:v>40118</c:v>
                </c:pt>
                <c:pt idx="95">
                  <c:v>40148</c:v>
                </c:pt>
                <c:pt idx="96">
                  <c:v>40179</c:v>
                </c:pt>
                <c:pt idx="97">
                  <c:v>40210</c:v>
                </c:pt>
                <c:pt idx="98">
                  <c:v>40238</c:v>
                </c:pt>
                <c:pt idx="99">
                  <c:v>40269</c:v>
                </c:pt>
                <c:pt idx="100">
                  <c:v>40299</c:v>
                </c:pt>
                <c:pt idx="101">
                  <c:v>40330</c:v>
                </c:pt>
                <c:pt idx="102">
                  <c:v>40360</c:v>
                </c:pt>
                <c:pt idx="103">
                  <c:v>40391</c:v>
                </c:pt>
                <c:pt idx="104">
                  <c:v>40422</c:v>
                </c:pt>
                <c:pt idx="105">
                  <c:v>40452</c:v>
                </c:pt>
                <c:pt idx="106">
                  <c:v>40483</c:v>
                </c:pt>
                <c:pt idx="107">
                  <c:v>40513</c:v>
                </c:pt>
                <c:pt idx="108">
                  <c:v>40544</c:v>
                </c:pt>
                <c:pt idx="109">
                  <c:v>40575</c:v>
                </c:pt>
                <c:pt idx="110">
                  <c:v>40603</c:v>
                </c:pt>
                <c:pt idx="111">
                  <c:v>40634</c:v>
                </c:pt>
                <c:pt idx="112">
                  <c:v>40664</c:v>
                </c:pt>
                <c:pt idx="113">
                  <c:v>40695</c:v>
                </c:pt>
                <c:pt idx="114">
                  <c:v>40725</c:v>
                </c:pt>
                <c:pt idx="115">
                  <c:v>40756</c:v>
                </c:pt>
                <c:pt idx="116">
                  <c:v>40787</c:v>
                </c:pt>
                <c:pt idx="117">
                  <c:v>40817</c:v>
                </c:pt>
                <c:pt idx="118">
                  <c:v>40848</c:v>
                </c:pt>
                <c:pt idx="119">
                  <c:v>40878</c:v>
                </c:pt>
                <c:pt idx="120">
                  <c:v>40909</c:v>
                </c:pt>
                <c:pt idx="121">
                  <c:v>40940</c:v>
                </c:pt>
                <c:pt idx="122">
                  <c:v>40969</c:v>
                </c:pt>
                <c:pt idx="123">
                  <c:v>41000</c:v>
                </c:pt>
                <c:pt idx="124">
                  <c:v>41030</c:v>
                </c:pt>
                <c:pt idx="125">
                  <c:v>41061</c:v>
                </c:pt>
                <c:pt idx="126">
                  <c:v>41091</c:v>
                </c:pt>
                <c:pt idx="127">
                  <c:v>41122</c:v>
                </c:pt>
                <c:pt idx="128">
                  <c:v>41153</c:v>
                </c:pt>
                <c:pt idx="129">
                  <c:v>41183</c:v>
                </c:pt>
                <c:pt idx="130">
                  <c:v>41214</c:v>
                </c:pt>
                <c:pt idx="131">
                  <c:v>41244</c:v>
                </c:pt>
                <c:pt idx="132">
                  <c:v>41275</c:v>
                </c:pt>
                <c:pt idx="133">
                  <c:v>41306</c:v>
                </c:pt>
                <c:pt idx="134">
                  <c:v>41334</c:v>
                </c:pt>
                <c:pt idx="135">
                  <c:v>41365</c:v>
                </c:pt>
                <c:pt idx="136">
                  <c:v>41395</c:v>
                </c:pt>
                <c:pt idx="137">
                  <c:v>41426</c:v>
                </c:pt>
                <c:pt idx="138">
                  <c:v>41456</c:v>
                </c:pt>
                <c:pt idx="139">
                  <c:v>41487</c:v>
                </c:pt>
                <c:pt idx="140">
                  <c:v>41518</c:v>
                </c:pt>
                <c:pt idx="141">
                  <c:v>41548</c:v>
                </c:pt>
                <c:pt idx="142">
                  <c:v>41579</c:v>
                </c:pt>
                <c:pt idx="143">
                  <c:v>41609</c:v>
                </c:pt>
                <c:pt idx="144">
                  <c:v>41640</c:v>
                </c:pt>
                <c:pt idx="145">
                  <c:v>41671</c:v>
                </c:pt>
                <c:pt idx="146">
                  <c:v>41699</c:v>
                </c:pt>
                <c:pt idx="147">
                  <c:v>41730</c:v>
                </c:pt>
                <c:pt idx="148">
                  <c:v>41760</c:v>
                </c:pt>
                <c:pt idx="149">
                  <c:v>41791</c:v>
                </c:pt>
                <c:pt idx="150">
                  <c:v>41821</c:v>
                </c:pt>
                <c:pt idx="151">
                  <c:v>41852</c:v>
                </c:pt>
                <c:pt idx="152">
                  <c:v>41883</c:v>
                </c:pt>
                <c:pt idx="153">
                  <c:v>41913</c:v>
                </c:pt>
                <c:pt idx="154">
                  <c:v>41944</c:v>
                </c:pt>
                <c:pt idx="155">
                  <c:v>41974</c:v>
                </c:pt>
                <c:pt idx="156">
                  <c:v>42005</c:v>
                </c:pt>
                <c:pt idx="157">
                  <c:v>42036</c:v>
                </c:pt>
                <c:pt idx="158">
                  <c:v>42064</c:v>
                </c:pt>
                <c:pt idx="159">
                  <c:v>42095</c:v>
                </c:pt>
                <c:pt idx="160">
                  <c:v>42125</c:v>
                </c:pt>
                <c:pt idx="161">
                  <c:v>42156</c:v>
                </c:pt>
                <c:pt idx="162">
                  <c:v>42186</c:v>
                </c:pt>
                <c:pt idx="163">
                  <c:v>42217</c:v>
                </c:pt>
                <c:pt idx="164">
                  <c:v>42248</c:v>
                </c:pt>
                <c:pt idx="165">
                  <c:v>42278</c:v>
                </c:pt>
                <c:pt idx="166">
                  <c:v>42309</c:v>
                </c:pt>
                <c:pt idx="167">
                  <c:v>42339</c:v>
                </c:pt>
                <c:pt idx="168">
                  <c:v>42370</c:v>
                </c:pt>
                <c:pt idx="169">
                  <c:v>42401</c:v>
                </c:pt>
                <c:pt idx="170">
                  <c:v>42430</c:v>
                </c:pt>
                <c:pt idx="171">
                  <c:v>42461</c:v>
                </c:pt>
                <c:pt idx="172">
                  <c:v>42491</c:v>
                </c:pt>
                <c:pt idx="173">
                  <c:v>42522</c:v>
                </c:pt>
                <c:pt idx="174">
                  <c:v>42552</c:v>
                </c:pt>
                <c:pt idx="175">
                  <c:v>42583</c:v>
                </c:pt>
                <c:pt idx="176">
                  <c:v>42614</c:v>
                </c:pt>
                <c:pt idx="177">
                  <c:v>42644</c:v>
                </c:pt>
                <c:pt idx="178">
                  <c:v>42675</c:v>
                </c:pt>
                <c:pt idx="179">
                  <c:v>42705</c:v>
                </c:pt>
                <c:pt idx="180">
                  <c:v>42736</c:v>
                </c:pt>
                <c:pt idx="181">
                  <c:v>42767</c:v>
                </c:pt>
                <c:pt idx="182">
                  <c:v>42795</c:v>
                </c:pt>
                <c:pt idx="183">
                  <c:v>42826</c:v>
                </c:pt>
                <c:pt idx="184">
                  <c:v>42856</c:v>
                </c:pt>
                <c:pt idx="185">
                  <c:v>42887</c:v>
                </c:pt>
                <c:pt idx="186">
                  <c:v>42917</c:v>
                </c:pt>
                <c:pt idx="187">
                  <c:v>42948</c:v>
                </c:pt>
                <c:pt idx="188">
                  <c:v>42979</c:v>
                </c:pt>
                <c:pt idx="189">
                  <c:v>43009</c:v>
                </c:pt>
                <c:pt idx="190">
                  <c:v>43040</c:v>
                </c:pt>
                <c:pt idx="191">
                  <c:v>43070</c:v>
                </c:pt>
                <c:pt idx="192">
                  <c:v>43101</c:v>
                </c:pt>
                <c:pt idx="193">
                  <c:v>43132</c:v>
                </c:pt>
                <c:pt idx="194">
                  <c:v>43160</c:v>
                </c:pt>
                <c:pt idx="195">
                  <c:v>43191</c:v>
                </c:pt>
                <c:pt idx="196">
                  <c:v>43221</c:v>
                </c:pt>
                <c:pt idx="197">
                  <c:v>43252</c:v>
                </c:pt>
                <c:pt idx="198">
                  <c:v>43282</c:v>
                </c:pt>
                <c:pt idx="199">
                  <c:v>43313</c:v>
                </c:pt>
                <c:pt idx="200">
                  <c:v>43344</c:v>
                </c:pt>
                <c:pt idx="201">
                  <c:v>43374</c:v>
                </c:pt>
                <c:pt idx="202">
                  <c:v>43405</c:v>
                </c:pt>
                <c:pt idx="203">
                  <c:v>43435</c:v>
                </c:pt>
                <c:pt idx="204">
                  <c:v>43466</c:v>
                </c:pt>
                <c:pt idx="205">
                  <c:v>43497</c:v>
                </c:pt>
                <c:pt idx="206">
                  <c:v>43525</c:v>
                </c:pt>
                <c:pt idx="207">
                  <c:v>43556</c:v>
                </c:pt>
                <c:pt idx="208">
                  <c:v>43586</c:v>
                </c:pt>
                <c:pt idx="209">
                  <c:v>43617</c:v>
                </c:pt>
                <c:pt idx="210">
                  <c:v>43647</c:v>
                </c:pt>
                <c:pt idx="211">
                  <c:v>43678</c:v>
                </c:pt>
                <c:pt idx="212">
                  <c:v>43709</c:v>
                </c:pt>
                <c:pt idx="213">
                  <c:v>43739</c:v>
                </c:pt>
                <c:pt idx="214">
                  <c:v>43770</c:v>
                </c:pt>
                <c:pt idx="215">
                  <c:v>43800</c:v>
                </c:pt>
                <c:pt idx="216">
                  <c:v>43831</c:v>
                </c:pt>
                <c:pt idx="217">
                  <c:v>43862</c:v>
                </c:pt>
                <c:pt idx="218">
                  <c:v>43891</c:v>
                </c:pt>
                <c:pt idx="219">
                  <c:v>43922</c:v>
                </c:pt>
                <c:pt idx="220">
                  <c:v>43952</c:v>
                </c:pt>
                <c:pt idx="221">
                  <c:v>43983</c:v>
                </c:pt>
                <c:pt idx="222">
                  <c:v>44013</c:v>
                </c:pt>
                <c:pt idx="223">
                  <c:v>44044</c:v>
                </c:pt>
                <c:pt idx="224">
                  <c:v>44075</c:v>
                </c:pt>
                <c:pt idx="225">
                  <c:v>44105</c:v>
                </c:pt>
                <c:pt idx="226">
                  <c:v>44136</c:v>
                </c:pt>
                <c:pt idx="227">
                  <c:v>44166</c:v>
                </c:pt>
                <c:pt idx="228">
                  <c:v>44197</c:v>
                </c:pt>
                <c:pt idx="229">
                  <c:v>44228</c:v>
                </c:pt>
                <c:pt idx="230">
                  <c:v>44256</c:v>
                </c:pt>
                <c:pt idx="231">
                  <c:v>44287</c:v>
                </c:pt>
                <c:pt idx="232">
                  <c:v>44317</c:v>
                </c:pt>
                <c:pt idx="233">
                  <c:v>44348</c:v>
                </c:pt>
                <c:pt idx="234">
                  <c:v>44378</c:v>
                </c:pt>
                <c:pt idx="235">
                  <c:v>44409</c:v>
                </c:pt>
                <c:pt idx="236">
                  <c:v>44440</c:v>
                </c:pt>
                <c:pt idx="237">
                  <c:v>44470</c:v>
                </c:pt>
                <c:pt idx="238">
                  <c:v>44501</c:v>
                </c:pt>
                <c:pt idx="239">
                  <c:v>44531</c:v>
                </c:pt>
                <c:pt idx="240">
                  <c:v>44562</c:v>
                </c:pt>
                <c:pt idx="241">
                  <c:v>44593</c:v>
                </c:pt>
                <c:pt idx="242">
                  <c:v>44621</c:v>
                </c:pt>
                <c:pt idx="243">
                  <c:v>44652</c:v>
                </c:pt>
              </c:numCache>
            </c:numRef>
          </c:cat>
          <c:val>
            <c:numRef>
              <c:f>'FRED Graph'!$D$13:$D$256</c:f>
              <c:numCache>
                <c:formatCode>0.0</c:formatCode>
                <c:ptCount val="244"/>
                <c:pt idx="0">
                  <c:v>45.308190000000003</c:v>
                </c:pt>
                <c:pt idx="1">
                  <c:v>45.525190000000002</c:v>
                </c:pt>
                <c:pt idx="2">
                  <c:v>45.693309999999997</c:v>
                </c:pt>
                <c:pt idx="3">
                  <c:v>45.9758</c:v>
                </c:pt>
                <c:pt idx="4">
                  <c:v>46.172269999999997</c:v>
                </c:pt>
                <c:pt idx="5">
                  <c:v>46.29054</c:v>
                </c:pt>
                <c:pt idx="6">
                  <c:v>46.607239999999997</c:v>
                </c:pt>
                <c:pt idx="7">
                  <c:v>46.689340000000001</c:v>
                </c:pt>
                <c:pt idx="8">
                  <c:v>46.833030000000001</c:v>
                </c:pt>
                <c:pt idx="9">
                  <c:v>47.215220000000002</c:v>
                </c:pt>
                <c:pt idx="10">
                  <c:v>47.311990000000002</c:v>
                </c:pt>
                <c:pt idx="11">
                  <c:v>47.546579999999999</c:v>
                </c:pt>
                <c:pt idx="12">
                  <c:v>47.813420000000001</c:v>
                </c:pt>
                <c:pt idx="13">
                  <c:v>47.947330000000001</c:v>
                </c:pt>
                <c:pt idx="14">
                  <c:v>48.214179999999999</c:v>
                </c:pt>
                <c:pt idx="15">
                  <c:v>48.42727</c:v>
                </c:pt>
                <c:pt idx="16">
                  <c:v>48.79186</c:v>
                </c:pt>
                <c:pt idx="17">
                  <c:v>48.917949999999998</c:v>
                </c:pt>
                <c:pt idx="18">
                  <c:v>49.218029999999999</c:v>
                </c:pt>
                <c:pt idx="19">
                  <c:v>49.456530000000001</c:v>
                </c:pt>
                <c:pt idx="20">
                  <c:v>49.547440000000002</c:v>
                </c:pt>
                <c:pt idx="21">
                  <c:v>49.862180000000002</c:v>
                </c:pt>
                <c:pt idx="22">
                  <c:v>50.07526</c:v>
                </c:pt>
                <c:pt idx="23">
                  <c:v>50.333309999999997</c:v>
                </c:pt>
                <c:pt idx="24">
                  <c:v>50.668579999999999</c:v>
                </c:pt>
                <c:pt idx="25">
                  <c:v>50.929560000000002</c:v>
                </c:pt>
                <c:pt idx="26">
                  <c:v>51.047840000000001</c:v>
                </c:pt>
                <c:pt idx="27">
                  <c:v>51.378219999999999</c:v>
                </c:pt>
                <c:pt idx="28">
                  <c:v>51.560029999999998</c:v>
                </c:pt>
                <c:pt idx="29">
                  <c:v>51.83567</c:v>
                </c:pt>
                <c:pt idx="30">
                  <c:v>52.245229999999999</c:v>
                </c:pt>
                <c:pt idx="31">
                  <c:v>52.465150000000001</c:v>
                </c:pt>
                <c:pt idx="32">
                  <c:v>52.817039999999999</c:v>
                </c:pt>
                <c:pt idx="33">
                  <c:v>53.079979999999999</c:v>
                </c:pt>
                <c:pt idx="34">
                  <c:v>53.407420000000002</c:v>
                </c:pt>
                <c:pt idx="35">
                  <c:v>53.740740000000002</c:v>
                </c:pt>
                <c:pt idx="36">
                  <c:v>53.908859999999997</c:v>
                </c:pt>
                <c:pt idx="37">
                  <c:v>54.236310000000003</c:v>
                </c:pt>
                <c:pt idx="38">
                  <c:v>54.596020000000003</c:v>
                </c:pt>
                <c:pt idx="39">
                  <c:v>54.866770000000002</c:v>
                </c:pt>
                <c:pt idx="40">
                  <c:v>55.147300000000001</c:v>
                </c:pt>
                <c:pt idx="41">
                  <c:v>55.481589999999997</c:v>
                </c:pt>
                <c:pt idx="42">
                  <c:v>55.757240000000003</c:v>
                </c:pt>
                <c:pt idx="43">
                  <c:v>55.971299999999999</c:v>
                </c:pt>
                <c:pt idx="44">
                  <c:v>56.30462</c:v>
                </c:pt>
                <c:pt idx="45">
                  <c:v>56.566569999999999</c:v>
                </c:pt>
                <c:pt idx="46">
                  <c:v>56.951689999999999</c:v>
                </c:pt>
                <c:pt idx="47">
                  <c:v>57.169670000000004</c:v>
                </c:pt>
                <c:pt idx="48">
                  <c:v>57.297710000000002</c:v>
                </c:pt>
                <c:pt idx="49">
                  <c:v>57.715089999999996</c:v>
                </c:pt>
                <c:pt idx="50">
                  <c:v>58.094340000000003</c:v>
                </c:pt>
                <c:pt idx="51">
                  <c:v>58.339689999999997</c:v>
                </c:pt>
                <c:pt idx="52">
                  <c:v>58.730670000000003</c:v>
                </c:pt>
                <c:pt idx="53">
                  <c:v>58.919319999999999</c:v>
                </c:pt>
                <c:pt idx="54">
                  <c:v>59.217449999999999</c:v>
                </c:pt>
                <c:pt idx="55">
                  <c:v>59.36309</c:v>
                </c:pt>
                <c:pt idx="56">
                  <c:v>59.717910000000003</c:v>
                </c:pt>
                <c:pt idx="57">
                  <c:v>60.037529999999997</c:v>
                </c:pt>
                <c:pt idx="58">
                  <c:v>60.248669999999997</c:v>
                </c:pt>
                <c:pt idx="59">
                  <c:v>60.497920000000001</c:v>
                </c:pt>
                <c:pt idx="60">
                  <c:v>60.983719999999998</c:v>
                </c:pt>
                <c:pt idx="61">
                  <c:v>61.28575</c:v>
                </c:pt>
                <c:pt idx="62">
                  <c:v>61.41478</c:v>
                </c:pt>
                <c:pt idx="63">
                  <c:v>61.690420000000003</c:v>
                </c:pt>
                <c:pt idx="64">
                  <c:v>61.753950000000003</c:v>
                </c:pt>
                <c:pt idx="65">
                  <c:v>62.084339999999997</c:v>
                </c:pt>
                <c:pt idx="66">
                  <c:v>62.319899999999997</c:v>
                </c:pt>
                <c:pt idx="67">
                  <c:v>62.87021</c:v>
                </c:pt>
                <c:pt idx="68">
                  <c:v>63.020740000000004</c:v>
                </c:pt>
                <c:pt idx="69">
                  <c:v>63.307139999999997</c:v>
                </c:pt>
                <c:pt idx="70">
                  <c:v>63.663910000000001</c:v>
                </c:pt>
                <c:pt idx="71">
                  <c:v>63.895569999999999</c:v>
                </c:pt>
                <c:pt idx="72">
                  <c:v>64.271889999999999</c:v>
                </c:pt>
                <c:pt idx="73">
                  <c:v>64.462490000000003</c:v>
                </c:pt>
                <c:pt idx="74">
                  <c:v>64.745959999999997</c:v>
                </c:pt>
                <c:pt idx="75">
                  <c:v>65.049949999999995</c:v>
                </c:pt>
                <c:pt idx="76">
                  <c:v>65.371530000000007</c:v>
                </c:pt>
                <c:pt idx="77">
                  <c:v>65.647180000000006</c:v>
                </c:pt>
                <c:pt idx="78">
                  <c:v>65.772289999999998</c:v>
                </c:pt>
                <c:pt idx="79">
                  <c:v>65.730260000000001</c:v>
                </c:pt>
                <c:pt idx="80">
                  <c:v>65.881770000000003</c:v>
                </c:pt>
                <c:pt idx="81">
                  <c:v>65.925749999999994</c:v>
                </c:pt>
                <c:pt idx="82">
                  <c:v>65.781090000000006</c:v>
                </c:pt>
                <c:pt idx="83">
                  <c:v>65.697029999999998</c:v>
                </c:pt>
                <c:pt idx="84">
                  <c:v>65.626649999999998</c:v>
                </c:pt>
                <c:pt idx="85">
                  <c:v>65.373490000000004</c:v>
                </c:pt>
                <c:pt idx="86">
                  <c:v>65.321680000000001</c:v>
                </c:pt>
                <c:pt idx="87">
                  <c:v>65.236639999999994</c:v>
                </c:pt>
                <c:pt idx="88">
                  <c:v>65.108599999999996</c:v>
                </c:pt>
                <c:pt idx="89">
                  <c:v>65.274760000000001</c:v>
                </c:pt>
                <c:pt idx="90">
                  <c:v>65.395970000000005</c:v>
                </c:pt>
                <c:pt idx="91">
                  <c:v>65.657929999999993</c:v>
                </c:pt>
                <c:pt idx="92">
                  <c:v>65.73612</c:v>
                </c:pt>
                <c:pt idx="93">
                  <c:v>66.020570000000006</c:v>
                </c:pt>
                <c:pt idx="94">
                  <c:v>65.964849999999998</c:v>
                </c:pt>
                <c:pt idx="95">
                  <c:v>66.475080000000005</c:v>
                </c:pt>
                <c:pt idx="96">
                  <c:v>66.550349999999995</c:v>
                </c:pt>
                <c:pt idx="97">
                  <c:v>66.874870000000001</c:v>
                </c:pt>
                <c:pt idx="98">
                  <c:v>67.023439999999994</c:v>
                </c:pt>
                <c:pt idx="99">
                  <c:v>67.24239</c:v>
                </c:pt>
                <c:pt idx="100">
                  <c:v>67.717439999999996</c:v>
                </c:pt>
                <c:pt idx="101">
                  <c:v>67.869919999999993</c:v>
                </c:pt>
                <c:pt idx="102">
                  <c:v>68.172929999999994</c:v>
                </c:pt>
                <c:pt idx="103">
                  <c:v>68.336169999999996</c:v>
                </c:pt>
                <c:pt idx="104">
                  <c:v>68.337149999999994</c:v>
                </c:pt>
                <c:pt idx="105">
                  <c:v>68.513090000000005</c:v>
                </c:pt>
                <c:pt idx="106">
                  <c:v>68.741810000000001</c:v>
                </c:pt>
                <c:pt idx="107">
                  <c:v>68.93535</c:v>
                </c:pt>
                <c:pt idx="108">
                  <c:v>69.0458</c:v>
                </c:pt>
                <c:pt idx="109">
                  <c:v>69.237390000000005</c:v>
                </c:pt>
                <c:pt idx="110">
                  <c:v>69.598070000000007</c:v>
                </c:pt>
                <c:pt idx="111">
                  <c:v>69.700699999999998</c:v>
                </c:pt>
                <c:pt idx="112">
                  <c:v>70.043790000000001</c:v>
                </c:pt>
                <c:pt idx="113">
                  <c:v>70.171840000000003</c:v>
                </c:pt>
                <c:pt idx="114">
                  <c:v>70.527630000000002</c:v>
                </c:pt>
                <c:pt idx="115">
                  <c:v>70.682069999999996</c:v>
                </c:pt>
                <c:pt idx="116">
                  <c:v>70.721170000000001</c:v>
                </c:pt>
                <c:pt idx="117">
                  <c:v>70.783730000000006</c:v>
                </c:pt>
                <c:pt idx="118">
                  <c:v>70.809139999999999</c:v>
                </c:pt>
                <c:pt idx="119">
                  <c:v>70.945009999999996</c:v>
                </c:pt>
                <c:pt idx="120">
                  <c:v>71.319379999999995</c:v>
                </c:pt>
                <c:pt idx="121">
                  <c:v>71.745549999999994</c:v>
                </c:pt>
                <c:pt idx="122">
                  <c:v>71.896079999999998</c:v>
                </c:pt>
                <c:pt idx="123">
                  <c:v>72.141419999999997</c:v>
                </c:pt>
                <c:pt idx="124">
                  <c:v>72.203000000000003</c:v>
                </c:pt>
                <c:pt idx="125">
                  <c:v>72.32029</c:v>
                </c:pt>
                <c:pt idx="126">
                  <c:v>72.545109999999994</c:v>
                </c:pt>
                <c:pt idx="127">
                  <c:v>72.518720000000002</c:v>
                </c:pt>
                <c:pt idx="128">
                  <c:v>72.740600000000001</c:v>
                </c:pt>
                <c:pt idx="129">
                  <c:v>73.034819999999996</c:v>
                </c:pt>
                <c:pt idx="130">
                  <c:v>73.300690000000003</c:v>
                </c:pt>
                <c:pt idx="131">
                  <c:v>73.3476</c:v>
                </c:pt>
                <c:pt idx="132">
                  <c:v>73.425799999999995</c:v>
                </c:pt>
                <c:pt idx="133">
                  <c:v>73.616410000000002</c:v>
                </c:pt>
                <c:pt idx="134">
                  <c:v>73.883250000000004</c:v>
                </c:pt>
                <c:pt idx="135">
                  <c:v>74.020099999999999</c:v>
                </c:pt>
                <c:pt idx="136">
                  <c:v>74.191149999999993</c:v>
                </c:pt>
                <c:pt idx="137">
                  <c:v>74.404240000000001</c:v>
                </c:pt>
                <c:pt idx="138">
                  <c:v>74.462890000000002</c:v>
                </c:pt>
                <c:pt idx="139">
                  <c:v>74.78349</c:v>
                </c:pt>
                <c:pt idx="140">
                  <c:v>75.047409999999999</c:v>
                </c:pt>
                <c:pt idx="141">
                  <c:v>75.474559999999997</c:v>
                </c:pt>
                <c:pt idx="142">
                  <c:v>75.911479999999997</c:v>
                </c:pt>
                <c:pt idx="143">
                  <c:v>76.159760000000006</c:v>
                </c:pt>
                <c:pt idx="144">
                  <c:v>76.262389999999996</c:v>
                </c:pt>
                <c:pt idx="145">
                  <c:v>76.364050000000006</c:v>
                </c:pt>
                <c:pt idx="146">
                  <c:v>76.936840000000004</c:v>
                </c:pt>
                <c:pt idx="147">
                  <c:v>77.087370000000007</c:v>
                </c:pt>
                <c:pt idx="148">
                  <c:v>77.44023</c:v>
                </c:pt>
                <c:pt idx="149">
                  <c:v>77.767679999999999</c:v>
                </c:pt>
                <c:pt idx="150">
                  <c:v>78.087310000000002</c:v>
                </c:pt>
                <c:pt idx="151">
                  <c:v>78.670850000000002</c:v>
                </c:pt>
                <c:pt idx="152">
                  <c:v>78.89958</c:v>
                </c:pt>
                <c:pt idx="153">
                  <c:v>79.435220000000001</c:v>
                </c:pt>
                <c:pt idx="154">
                  <c:v>79.666880000000006</c:v>
                </c:pt>
                <c:pt idx="155">
                  <c:v>79.956209999999999</c:v>
                </c:pt>
                <c:pt idx="156">
                  <c:v>80.120419999999996</c:v>
                </c:pt>
                <c:pt idx="157">
                  <c:v>80.377489999999995</c:v>
                </c:pt>
                <c:pt idx="158">
                  <c:v>80.426370000000006</c:v>
                </c:pt>
                <c:pt idx="159">
                  <c:v>80.811490000000006</c:v>
                </c:pt>
                <c:pt idx="160">
                  <c:v>81.107659999999996</c:v>
                </c:pt>
                <c:pt idx="161">
                  <c:v>81.390140000000002</c:v>
                </c:pt>
                <c:pt idx="162">
                  <c:v>81.703909999999993</c:v>
                </c:pt>
                <c:pt idx="163">
                  <c:v>82.011809999999997</c:v>
                </c:pt>
                <c:pt idx="164">
                  <c:v>82.232709999999997</c:v>
                </c:pt>
                <c:pt idx="165">
                  <c:v>82.518129999999999</c:v>
                </c:pt>
                <c:pt idx="166">
                  <c:v>82.609039999999993</c:v>
                </c:pt>
                <c:pt idx="167">
                  <c:v>82.989270000000005</c:v>
                </c:pt>
                <c:pt idx="168">
                  <c:v>83.356790000000004</c:v>
                </c:pt>
                <c:pt idx="169">
                  <c:v>83.856269999999995</c:v>
                </c:pt>
                <c:pt idx="170">
                  <c:v>83.818150000000003</c:v>
                </c:pt>
                <c:pt idx="171">
                  <c:v>84.306880000000007</c:v>
                </c:pt>
                <c:pt idx="172">
                  <c:v>84.560050000000004</c:v>
                </c:pt>
                <c:pt idx="173">
                  <c:v>84.862080000000006</c:v>
                </c:pt>
                <c:pt idx="174">
                  <c:v>85.238399999999999</c:v>
                </c:pt>
                <c:pt idx="175">
                  <c:v>85.493520000000004</c:v>
                </c:pt>
                <c:pt idx="176">
                  <c:v>85.870819999999995</c:v>
                </c:pt>
                <c:pt idx="177">
                  <c:v>85.977360000000004</c:v>
                </c:pt>
                <c:pt idx="178">
                  <c:v>86.410380000000004</c:v>
                </c:pt>
                <c:pt idx="179">
                  <c:v>86.881510000000006</c:v>
                </c:pt>
                <c:pt idx="180">
                  <c:v>87.241219999999998</c:v>
                </c:pt>
                <c:pt idx="181">
                  <c:v>87.366330000000005</c:v>
                </c:pt>
                <c:pt idx="182">
                  <c:v>87.871679999999998</c:v>
                </c:pt>
                <c:pt idx="183">
                  <c:v>87.99288</c:v>
                </c:pt>
                <c:pt idx="184">
                  <c:v>88.259730000000005</c:v>
                </c:pt>
                <c:pt idx="185">
                  <c:v>88.499210000000005</c:v>
                </c:pt>
                <c:pt idx="186">
                  <c:v>88.735749999999996</c:v>
                </c:pt>
                <c:pt idx="187">
                  <c:v>88.971320000000006</c:v>
                </c:pt>
                <c:pt idx="188">
                  <c:v>89.38185</c:v>
                </c:pt>
                <c:pt idx="189">
                  <c:v>89.722009999999997</c:v>
                </c:pt>
                <c:pt idx="190">
                  <c:v>90.168710000000004</c:v>
                </c:pt>
                <c:pt idx="191">
                  <c:v>90.895939999999996</c:v>
                </c:pt>
                <c:pt idx="192">
                  <c:v>91.197000000000003</c:v>
                </c:pt>
                <c:pt idx="193">
                  <c:v>91.413020000000003</c:v>
                </c:pt>
                <c:pt idx="194">
                  <c:v>92.124610000000004</c:v>
                </c:pt>
                <c:pt idx="195">
                  <c:v>92.590850000000003</c:v>
                </c:pt>
                <c:pt idx="196">
                  <c:v>92.806870000000004</c:v>
                </c:pt>
                <c:pt idx="197">
                  <c:v>93.481319999999997</c:v>
                </c:pt>
                <c:pt idx="198">
                  <c:v>93.80095</c:v>
                </c:pt>
                <c:pt idx="199">
                  <c:v>94.203659999999999</c:v>
                </c:pt>
                <c:pt idx="200">
                  <c:v>94.364940000000004</c:v>
                </c:pt>
                <c:pt idx="201">
                  <c:v>94.912319999999994</c:v>
                </c:pt>
                <c:pt idx="202">
                  <c:v>95.176240000000007</c:v>
                </c:pt>
                <c:pt idx="203">
                  <c:v>95.248570000000001</c:v>
                </c:pt>
                <c:pt idx="204">
                  <c:v>95.204580000000007</c:v>
                </c:pt>
                <c:pt idx="205">
                  <c:v>95.411799999999999</c:v>
                </c:pt>
                <c:pt idx="206">
                  <c:v>95.958200000000005</c:v>
                </c:pt>
                <c:pt idx="207">
                  <c:v>96.395129999999995</c:v>
                </c:pt>
                <c:pt idx="208">
                  <c:v>96.689340000000001</c:v>
                </c:pt>
                <c:pt idx="209">
                  <c:v>97.113560000000007</c:v>
                </c:pt>
                <c:pt idx="210">
                  <c:v>97.563190000000006</c:v>
                </c:pt>
                <c:pt idx="211">
                  <c:v>97.917029999999997</c:v>
                </c:pt>
                <c:pt idx="212">
                  <c:v>98.249369999999999</c:v>
                </c:pt>
                <c:pt idx="213">
                  <c:v>98.514259999999993</c:v>
                </c:pt>
                <c:pt idx="214">
                  <c:v>98.915999999999997</c:v>
                </c:pt>
                <c:pt idx="215">
                  <c:v>99.126149999999996</c:v>
                </c:pt>
                <c:pt idx="216">
                  <c:v>99.744879999999995</c:v>
                </c:pt>
                <c:pt idx="217">
                  <c:v>100</c:v>
                </c:pt>
                <c:pt idx="218">
                  <c:v>90.800150000000002</c:v>
                </c:pt>
                <c:pt idx="219">
                  <c:v>79.512439999999998</c:v>
                </c:pt>
                <c:pt idx="220">
                  <c:v>84.309820000000002</c:v>
                </c:pt>
                <c:pt idx="221">
                  <c:v>89.530429999999996</c:v>
                </c:pt>
                <c:pt idx="222">
                  <c:v>90.929169999999999</c:v>
                </c:pt>
                <c:pt idx="223">
                  <c:v>92.145129999999995</c:v>
                </c:pt>
                <c:pt idx="224">
                  <c:v>93.351320000000001</c:v>
                </c:pt>
                <c:pt idx="225">
                  <c:v>93.92313</c:v>
                </c:pt>
                <c:pt idx="226">
                  <c:v>93.719819999999999</c:v>
                </c:pt>
                <c:pt idx="227">
                  <c:v>93.877189999999999</c:v>
                </c:pt>
                <c:pt idx="228">
                  <c:v>94.740290000000002</c:v>
                </c:pt>
                <c:pt idx="229">
                  <c:v>94.65916</c:v>
                </c:pt>
                <c:pt idx="230">
                  <c:v>96.813479999999998</c:v>
                </c:pt>
                <c:pt idx="231">
                  <c:v>98.163349999999994</c:v>
                </c:pt>
                <c:pt idx="232">
                  <c:v>99.203370000000007</c:v>
                </c:pt>
                <c:pt idx="233">
                  <c:v>100.32549</c:v>
                </c:pt>
                <c:pt idx="234">
                  <c:v>101.55318</c:v>
                </c:pt>
                <c:pt idx="235">
                  <c:v>102.33417</c:v>
                </c:pt>
                <c:pt idx="236">
                  <c:v>102.98027</c:v>
                </c:pt>
                <c:pt idx="237">
                  <c:v>103.69871000000001</c:v>
                </c:pt>
                <c:pt idx="238">
                  <c:v>104.23436</c:v>
                </c:pt>
                <c:pt idx="239">
                  <c:v>104.7573</c:v>
                </c:pt>
                <c:pt idx="240">
                  <c:v>105.60378</c:v>
                </c:pt>
                <c:pt idx="241">
                  <c:v>106.55777999999999</c:v>
                </c:pt>
                <c:pt idx="242">
                  <c:v>107.73855</c:v>
                </c:pt>
                <c:pt idx="243">
                  <c:v>108.75217000000001</c:v>
                </c:pt>
              </c:numCache>
            </c:numRef>
          </c:val>
          <c:smooth val="0"/>
          <c:extLst>
            <c:ext xmlns:c16="http://schemas.microsoft.com/office/drawing/2014/chart" uri="{C3380CC4-5D6E-409C-BE32-E72D297353CC}">
              <c16:uniqueId val="{00000000-545B-A34C-99DE-B17FE48FA28D}"/>
            </c:ext>
          </c:extLst>
        </c:ser>
        <c:dLbls>
          <c:showLegendKey val="0"/>
          <c:showVal val="0"/>
          <c:showCatName val="0"/>
          <c:showSerName val="0"/>
          <c:showPercent val="0"/>
          <c:showBubbleSize val="0"/>
        </c:dLbls>
        <c:smooth val="0"/>
        <c:axId val="271251920"/>
        <c:axId val="2016147888"/>
      </c:lineChart>
      <c:dateAx>
        <c:axId val="271251920"/>
        <c:scaling>
          <c:orientation val="minMax"/>
        </c:scaling>
        <c:delete val="0"/>
        <c:axPos val="b"/>
        <c:numFmt formatCode="yyyy\-mm\-d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16147888"/>
        <c:crosses val="autoZero"/>
        <c:auto val="1"/>
        <c:lblOffset val="100"/>
        <c:baseTimeUnit val="months"/>
      </c:dateAx>
      <c:valAx>
        <c:axId val="2016147888"/>
        <c:scaling>
          <c:orientation val="minMax"/>
          <c:max val="130"/>
          <c:min val="4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1251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Excess</a:t>
            </a:r>
            <a:r>
              <a:rPr lang="en-US" baseline="0"/>
              <a:t> Saving</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tx1"/>
              </a:solidFill>
              <a:round/>
            </a:ln>
            <a:effectLst/>
          </c:spPr>
          <c:marker>
            <c:symbol val="none"/>
          </c:marker>
          <c:cat>
            <c:numRef>
              <c:f>'FRED Graph'!$F$253:$F$280</c:f>
              <c:numCache>
                <c:formatCode>yyyy\-mm\-dd</c:formatCode>
                <c:ptCount val="28"/>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numCache>
            </c:numRef>
          </c:cat>
          <c:val>
            <c:numRef>
              <c:f>'FRED Graph'!$G$253:$G$280</c:f>
              <c:numCache>
                <c:formatCode>0.0</c:formatCode>
                <c:ptCount val="28"/>
                <c:pt idx="0">
                  <c:v>102.69999999999891</c:v>
                </c:pt>
                <c:pt idx="1">
                  <c:v>302.39999999999782</c:v>
                </c:pt>
                <c:pt idx="2">
                  <c:v>1234.4999999999964</c:v>
                </c:pt>
                <c:pt idx="3">
                  <c:v>6382.0999999999985</c:v>
                </c:pt>
                <c:pt idx="4">
                  <c:v>9597.9999999999982</c:v>
                </c:pt>
                <c:pt idx="5">
                  <c:v>11764.299999999997</c:v>
                </c:pt>
                <c:pt idx="6">
                  <c:v>13845.699999999995</c:v>
                </c:pt>
                <c:pt idx="7">
                  <c:v>15174.799999999994</c:v>
                </c:pt>
                <c:pt idx="8">
                  <c:v>16419.899999999994</c:v>
                </c:pt>
                <c:pt idx="9">
                  <c:v>17522.799999999996</c:v>
                </c:pt>
                <c:pt idx="10">
                  <c:v>18481.099999999995</c:v>
                </c:pt>
                <c:pt idx="11">
                  <c:v>19613.799999999996</c:v>
                </c:pt>
                <c:pt idx="12">
                  <c:v>22126.199999999997</c:v>
                </c:pt>
                <c:pt idx="13">
                  <c:v>23223.199999999997</c:v>
                </c:pt>
                <c:pt idx="14">
                  <c:v>27713.199999999997</c:v>
                </c:pt>
                <c:pt idx="15">
                  <c:v>28774.399999999998</c:v>
                </c:pt>
                <c:pt idx="16">
                  <c:v>29380.6</c:v>
                </c:pt>
                <c:pt idx="17">
                  <c:v>29830.3</c:v>
                </c:pt>
                <c:pt idx="18">
                  <c:v>30491.199999999997</c:v>
                </c:pt>
                <c:pt idx="19">
                  <c:v>31027.699999999997</c:v>
                </c:pt>
                <c:pt idx="20">
                  <c:v>31233.5</c:v>
                </c:pt>
                <c:pt idx="21">
                  <c:v>31340.3</c:v>
                </c:pt>
                <c:pt idx="22">
                  <c:v>31468.899999999998</c:v>
                </c:pt>
                <c:pt idx="23">
                  <c:v>31806.1</c:v>
                </c:pt>
                <c:pt idx="24">
                  <c:v>31638.400000000001</c:v>
                </c:pt>
                <c:pt idx="25">
                  <c:v>31464.2</c:v>
                </c:pt>
                <c:pt idx="26">
                  <c:v>31139.600000000002</c:v>
                </c:pt>
                <c:pt idx="27">
                  <c:v>30711.000000000004</c:v>
                </c:pt>
              </c:numCache>
            </c:numRef>
          </c:val>
          <c:smooth val="0"/>
          <c:extLst>
            <c:ext xmlns:c16="http://schemas.microsoft.com/office/drawing/2014/chart" uri="{C3380CC4-5D6E-409C-BE32-E72D297353CC}">
              <c16:uniqueId val="{00000000-19FD-A94A-B4C1-BF11CE0C4673}"/>
            </c:ext>
          </c:extLst>
        </c:ser>
        <c:dLbls>
          <c:showLegendKey val="0"/>
          <c:showVal val="0"/>
          <c:showCatName val="0"/>
          <c:showSerName val="0"/>
          <c:showPercent val="0"/>
          <c:showBubbleSize val="0"/>
        </c:dLbls>
        <c:smooth val="0"/>
        <c:axId val="1709173775"/>
        <c:axId val="1709163359"/>
      </c:lineChart>
      <c:dateAx>
        <c:axId val="1709173775"/>
        <c:scaling>
          <c:orientation val="minMax"/>
        </c:scaling>
        <c:delete val="0"/>
        <c:axPos val="b"/>
        <c:numFmt formatCode="yyyy\-mm\-d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09163359"/>
        <c:crosses val="autoZero"/>
        <c:auto val="1"/>
        <c:lblOffset val="100"/>
        <c:baseTimeUnit val="months"/>
      </c:dateAx>
      <c:valAx>
        <c:axId val="1709163359"/>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091737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432FF"/>
            </a:solidFill>
            <a:ln>
              <a:solidFill>
                <a:srgbClr val="0432FF"/>
              </a:solidFill>
            </a:ln>
            <a:effectLst/>
          </c:spPr>
          <c:invertIfNegative val="0"/>
          <c:dLbls>
            <c:dLbl>
              <c:idx val="2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F32-5442-9365-E45C5C9EA4DB}"/>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0432FF"/>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Sheet1!$W$62:$W$90</c:f>
              <c:numCache>
                <c:formatCode>m/d/yy</c:formatCode>
                <c:ptCount val="29"/>
                <c:pt idx="0">
                  <c:v>42064</c:v>
                </c:pt>
                <c:pt idx="1">
                  <c:v>42156</c:v>
                </c:pt>
                <c:pt idx="2">
                  <c:v>42248</c:v>
                </c:pt>
                <c:pt idx="3">
                  <c:v>42339</c:v>
                </c:pt>
                <c:pt idx="4">
                  <c:v>42430</c:v>
                </c:pt>
                <c:pt idx="5">
                  <c:v>42522</c:v>
                </c:pt>
                <c:pt idx="6">
                  <c:v>42614</c:v>
                </c:pt>
                <c:pt idx="7">
                  <c:v>42705</c:v>
                </c:pt>
                <c:pt idx="8">
                  <c:v>42795</c:v>
                </c:pt>
                <c:pt idx="9">
                  <c:v>42887</c:v>
                </c:pt>
                <c:pt idx="10">
                  <c:v>42979</c:v>
                </c:pt>
                <c:pt idx="11">
                  <c:v>43070</c:v>
                </c:pt>
                <c:pt idx="12">
                  <c:v>43160</c:v>
                </c:pt>
                <c:pt idx="13">
                  <c:v>43252</c:v>
                </c:pt>
                <c:pt idx="14">
                  <c:v>43344</c:v>
                </c:pt>
                <c:pt idx="15">
                  <c:v>43435</c:v>
                </c:pt>
                <c:pt idx="16">
                  <c:v>43525</c:v>
                </c:pt>
                <c:pt idx="17">
                  <c:v>43617</c:v>
                </c:pt>
                <c:pt idx="18">
                  <c:v>43709</c:v>
                </c:pt>
                <c:pt idx="19">
                  <c:v>43800</c:v>
                </c:pt>
                <c:pt idx="20">
                  <c:v>43891</c:v>
                </c:pt>
                <c:pt idx="21">
                  <c:v>43983</c:v>
                </c:pt>
                <c:pt idx="22">
                  <c:v>44075</c:v>
                </c:pt>
                <c:pt idx="23">
                  <c:v>44166</c:v>
                </c:pt>
                <c:pt idx="24">
                  <c:v>44256</c:v>
                </c:pt>
                <c:pt idx="25">
                  <c:v>44348</c:v>
                </c:pt>
                <c:pt idx="26">
                  <c:v>44440</c:v>
                </c:pt>
                <c:pt idx="27">
                  <c:v>44531</c:v>
                </c:pt>
                <c:pt idx="28">
                  <c:v>44621</c:v>
                </c:pt>
              </c:numCache>
            </c:numRef>
          </c:cat>
          <c:val>
            <c:numRef>
              <c:f>Sheet1!$X$62:$X$90</c:f>
              <c:numCache>
                <c:formatCode>0.00</c:formatCode>
                <c:ptCount val="29"/>
                <c:pt idx="0">
                  <c:v>2.27</c:v>
                </c:pt>
                <c:pt idx="1">
                  <c:v>0</c:v>
                </c:pt>
                <c:pt idx="2">
                  <c:v>0</c:v>
                </c:pt>
                <c:pt idx="3">
                  <c:v>0</c:v>
                </c:pt>
                <c:pt idx="4">
                  <c:v>0</c:v>
                </c:pt>
                <c:pt idx="5">
                  <c:v>0</c:v>
                </c:pt>
                <c:pt idx="6">
                  <c:v>0</c:v>
                </c:pt>
                <c:pt idx="7">
                  <c:v>1.19</c:v>
                </c:pt>
                <c:pt idx="8">
                  <c:v>0</c:v>
                </c:pt>
                <c:pt idx="9">
                  <c:v>0.54</c:v>
                </c:pt>
                <c:pt idx="10">
                  <c:v>0.96</c:v>
                </c:pt>
                <c:pt idx="11">
                  <c:v>0</c:v>
                </c:pt>
                <c:pt idx="12">
                  <c:v>0.31</c:v>
                </c:pt>
                <c:pt idx="13">
                  <c:v>0</c:v>
                </c:pt>
                <c:pt idx="14">
                  <c:v>1.5</c:v>
                </c:pt>
                <c:pt idx="15">
                  <c:v>0.08</c:v>
                </c:pt>
                <c:pt idx="16">
                  <c:v>0.49</c:v>
                </c:pt>
                <c:pt idx="17">
                  <c:v>0</c:v>
                </c:pt>
                <c:pt idx="18">
                  <c:v>0</c:v>
                </c:pt>
                <c:pt idx="19">
                  <c:v>0</c:v>
                </c:pt>
                <c:pt idx="20">
                  <c:v>0</c:v>
                </c:pt>
                <c:pt idx="21">
                  <c:v>0</c:v>
                </c:pt>
                <c:pt idx="22">
                  <c:v>6.84</c:v>
                </c:pt>
                <c:pt idx="23">
                  <c:v>1.1000000000000001</c:v>
                </c:pt>
                <c:pt idx="24">
                  <c:v>0</c:v>
                </c:pt>
                <c:pt idx="25">
                  <c:v>0</c:v>
                </c:pt>
                <c:pt idx="26">
                  <c:v>2.2000000000000002</c:v>
                </c:pt>
                <c:pt idx="27">
                  <c:v>5.32</c:v>
                </c:pt>
                <c:pt idx="28">
                  <c:v>0</c:v>
                </c:pt>
              </c:numCache>
            </c:numRef>
          </c:val>
          <c:extLst>
            <c:ext xmlns:c16="http://schemas.microsoft.com/office/drawing/2014/chart" uri="{C3380CC4-5D6E-409C-BE32-E72D297353CC}">
              <c16:uniqueId val="{00000001-CF32-5442-9365-E45C5C9EA4DB}"/>
            </c:ext>
          </c:extLst>
        </c:ser>
        <c:ser>
          <c:idx val="1"/>
          <c:order val="1"/>
          <c:spPr>
            <a:solidFill>
              <a:srgbClr val="FF0000"/>
            </a:solidFill>
            <a:ln>
              <a:solidFill>
                <a:srgbClr val="FF0000"/>
              </a:solidFill>
            </a:ln>
            <a:effectLst/>
          </c:spPr>
          <c:invertIfNegative val="0"/>
          <c:dLbls>
            <c:dLbl>
              <c:idx val="2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F32-5442-9365-E45C5C9EA4DB}"/>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FF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Sheet1!$W$62:$W$90</c:f>
              <c:numCache>
                <c:formatCode>m/d/yy</c:formatCode>
                <c:ptCount val="29"/>
                <c:pt idx="0">
                  <c:v>42064</c:v>
                </c:pt>
                <c:pt idx="1">
                  <c:v>42156</c:v>
                </c:pt>
                <c:pt idx="2">
                  <c:v>42248</c:v>
                </c:pt>
                <c:pt idx="3">
                  <c:v>42339</c:v>
                </c:pt>
                <c:pt idx="4">
                  <c:v>42430</c:v>
                </c:pt>
                <c:pt idx="5">
                  <c:v>42522</c:v>
                </c:pt>
                <c:pt idx="6">
                  <c:v>42614</c:v>
                </c:pt>
                <c:pt idx="7">
                  <c:v>42705</c:v>
                </c:pt>
                <c:pt idx="8">
                  <c:v>42795</c:v>
                </c:pt>
                <c:pt idx="9">
                  <c:v>42887</c:v>
                </c:pt>
                <c:pt idx="10">
                  <c:v>42979</c:v>
                </c:pt>
                <c:pt idx="11">
                  <c:v>43070</c:v>
                </c:pt>
                <c:pt idx="12">
                  <c:v>43160</c:v>
                </c:pt>
                <c:pt idx="13">
                  <c:v>43252</c:v>
                </c:pt>
                <c:pt idx="14">
                  <c:v>43344</c:v>
                </c:pt>
                <c:pt idx="15">
                  <c:v>43435</c:v>
                </c:pt>
                <c:pt idx="16">
                  <c:v>43525</c:v>
                </c:pt>
                <c:pt idx="17">
                  <c:v>43617</c:v>
                </c:pt>
                <c:pt idx="18">
                  <c:v>43709</c:v>
                </c:pt>
                <c:pt idx="19">
                  <c:v>43800</c:v>
                </c:pt>
                <c:pt idx="20">
                  <c:v>43891</c:v>
                </c:pt>
                <c:pt idx="21">
                  <c:v>43983</c:v>
                </c:pt>
                <c:pt idx="22">
                  <c:v>44075</c:v>
                </c:pt>
                <c:pt idx="23">
                  <c:v>44166</c:v>
                </c:pt>
                <c:pt idx="24">
                  <c:v>44256</c:v>
                </c:pt>
                <c:pt idx="25">
                  <c:v>44348</c:v>
                </c:pt>
                <c:pt idx="26">
                  <c:v>44440</c:v>
                </c:pt>
                <c:pt idx="27">
                  <c:v>44531</c:v>
                </c:pt>
                <c:pt idx="28">
                  <c:v>44621</c:v>
                </c:pt>
              </c:numCache>
            </c:numRef>
          </c:cat>
          <c:val>
            <c:numRef>
              <c:f>Sheet1!$Y$62:$Y$90</c:f>
              <c:numCache>
                <c:formatCode>0.00</c:formatCode>
                <c:ptCount val="29"/>
                <c:pt idx="0">
                  <c:v>0</c:v>
                </c:pt>
                <c:pt idx="1">
                  <c:v>-0.35</c:v>
                </c:pt>
                <c:pt idx="2">
                  <c:v>-0.69</c:v>
                </c:pt>
                <c:pt idx="3">
                  <c:v>-0.64</c:v>
                </c:pt>
                <c:pt idx="4">
                  <c:v>-0.7</c:v>
                </c:pt>
                <c:pt idx="5">
                  <c:v>-0.72</c:v>
                </c:pt>
                <c:pt idx="6">
                  <c:v>-0.48</c:v>
                </c:pt>
                <c:pt idx="7">
                  <c:v>0</c:v>
                </c:pt>
                <c:pt idx="8">
                  <c:v>-1.3</c:v>
                </c:pt>
                <c:pt idx="9">
                  <c:v>0</c:v>
                </c:pt>
                <c:pt idx="10">
                  <c:v>0</c:v>
                </c:pt>
                <c:pt idx="11">
                  <c:v>-0.54</c:v>
                </c:pt>
                <c:pt idx="12">
                  <c:v>0</c:v>
                </c:pt>
                <c:pt idx="13">
                  <c:v>-0.89</c:v>
                </c:pt>
                <c:pt idx="14">
                  <c:v>0</c:v>
                </c:pt>
                <c:pt idx="15">
                  <c:v>0</c:v>
                </c:pt>
                <c:pt idx="16">
                  <c:v>0</c:v>
                </c:pt>
                <c:pt idx="17">
                  <c:v>-0.56999999999999995</c:v>
                </c:pt>
                <c:pt idx="18">
                  <c:v>-0.32</c:v>
                </c:pt>
                <c:pt idx="19">
                  <c:v>-0.99</c:v>
                </c:pt>
                <c:pt idx="20">
                  <c:v>-0.51</c:v>
                </c:pt>
                <c:pt idx="21">
                  <c:v>-4.01</c:v>
                </c:pt>
                <c:pt idx="22">
                  <c:v>0</c:v>
                </c:pt>
                <c:pt idx="23">
                  <c:v>0</c:v>
                </c:pt>
                <c:pt idx="24">
                  <c:v>-2.62</c:v>
                </c:pt>
                <c:pt idx="25">
                  <c:v>-1.26</c:v>
                </c:pt>
                <c:pt idx="26">
                  <c:v>0</c:v>
                </c:pt>
                <c:pt idx="27">
                  <c:v>0</c:v>
                </c:pt>
                <c:pt idx="28">
                  <c:v>-1.0900000000000001</c:v>
                </c:pt>
              </c:numCache>
            </c:numRef>
          </c:val>
          <c:extLst>
            <c:ext xmlns:c16="http://schemas.microsoft.com/office/drawing/2014/chart" uri="{C3380CC4-5D6E-409C-BE32-E72D297353CC}">
              <c16:uniqueId val="{00000003-CF32-5442-9365-E45C5C9EA4DB}"/>
            </c:ext>
          </c:extLst>
        </c:ser>
        <c:dLbls>
          <c:showLegendKey val="0"/>
          <c:showVal val="0"/>
          <c:showCatName val="0"/>
          <c:showSerName val="0"/>
          <c:showPercent val="0"/>
          <c:showBubbleSize val="0"/>
        </c:dLbls>
        <c:gapWidth val="0"/>
        <c:overlap val="96"/>
        <c:axId val="523292544"/>
        <c:axId val="523294192"/>
      </c:barChart>
      <c:dateAx>
        <c:axId val="523292544"/>
        <c:scaling>
          <c:orientation val="minMax"/>
        </c:scaling>
        <c:delete val="0"/>
        <c:axPos val="b"/>
        <c:numFmt formatCode="m/d/yy"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3294192"/>
        <c:crosses val="autoZero"/>
        <c:auto val="1"/>
        <c:lblOffset val="100"/>
        <c:baseTimeUnit val="months"/>
      </c:dateAx>
      <c:valAx>
        <c:axId val="52329419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3292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432FF"/>
            </a:solidFill>
            <a:ln>
              <a:solidFill>
                <a:srgbClr val="0432FF"/>
              </a:solidFill>
            </a:ln>
            <a:effectLst/>
          </c:spPr>
          <c:invertIfNegative val="0"/>
          <c:cat>
            <c:numRef>
              <c:f>Sheet1!$S$62:$S$90</c:f>
              <c:numCache>
                <c:formatCode>m/d/yy</c:formatCode>
                <c:ptCount val="29"/>
                <c:pt idx="0">
                  <c:v>42064</c:v>
                </c:pt>
                <c:pt idx="1">
                  <c:v>42156</c:v>
                </c:pt>
                <c:pt idx="2">
                  <c:v>42248</c:v>
                </c:pt>
                <c:pt idx="3">
                  <c:v>42339</c:v>
                </c:pt>
                <c:pt idx="4">
                  <c:v>42430</c:v>
                </c:pt>
                <c:pt idx="5">
                  <c:v>42522</c:v>
                </c:pt>
                <c:pt idx="6">
                  <c:v>42614</c:v>
                </c:pt>
                <c:pt idx="7">
                  <c:v>42705</c:v>
                </c:pt>
                <c:pt idx="8">
                  <c:v>42795</c:v>
                </c:pt>
                <c:pt idx="9">
                  <c:v>42887</c:v>
                </c:pt>
                <c:pt idx="10">
                  <c:v>42979</c:v>
                </c:pt>
                <c:pt idx="11">
                  <c:v>43070</c:v>
                </c:pt>
                <c:pt idx="12">
                  <c:v>43160</c:v>
                </c:pt>
                <c:pt idx="13">
                  <c:v>43252</c:v>
                </c:pt>
                <c:pt idx="14">
                  <c:v>43344</c:v>
                </c:pt>
                <c:pt idx="15">
                  <c:v>43435</c:v>
                </c:pt>
                <c:pt idx="16">
                  <c:v>43525</c:v>
                </c:pt>
                <c:pt idx="17">
                  <c:v>43617</c:v>
                </c:pt>
                <c:pt idx="18">
                  <c:v>43709</c:v>
                </c:pt>
                <c:pt idx="19">
                  <c:v>43800</c:v>
                </c:pt>
                <c:pt idx="20">
                  <c:v>43891</c:v>
                </c:pt>
                <c:pt idx="21">
                  <c:v>43983</c:v>
                </c:pt>
                <c:pt idx="22">
                  <c:v>44075</c:v>
                </c:pt>
                <c:pt idx="23">
                  <c:v>44166</c:v>
                </c:pt>
                <c:pt idx="24">
                  <c:v>44256</c:v>
                </c:pt>
                <c:pt idx="25">
                  <c:v>44348</c:v>
                </c:pt>
                <c:pt idx="26">
                  <c:v>44440</c:v>
                </c:pt>
                <c:pt idx="27">
                  <c:v>44531</c:v>
                </c:pt>
                <c:pt idx="28">
                  <c:v>44621</c:v>
                </c:pt>
              </c:numCache>
            </c:numRef>
          </c:cat>
          <c:val>
            <c:numRef>
              <c:f>Sheet1!$T$62:$T$90</c:f>
              <c:numCache>
                <c:formatCode>0.00</c:formatCode>
                <c:ptCount val="29"/>
                <c:pt idx="0">
                  <c:v>0</c:v>
                </c:pt>
                <c:pt idx="1">
                  <c:v>0</c:v>
                </c:pt>
                <c:pt idx="2">
                  <c:v>0</c:v>
                </c:pt>
                <c:pt idx="3">
                  <c:v>0</c:v>
                </c:pt>
                <c:pt idx="4">
                  <c:v>0</c:v>
                </c:pt>
                <c:pt idx="5">
                  <c:v>0.3</c:v>
                </c:pt>
                <c:pt idx="6">
                  <c:v>0.33</c:v>
                </c:pt>
                <c:pt idx="7">
                  <c:v>0</c:v>
                </c:pt>
                <c:pt idx="8">
                  <c:v>0.31</c:v>
                </c:pt>
                <c:pt idx="9">
                  <c:v>0</c:v>
                </c:pt>
                <c:pt idx="10">
                  <c:v>0.36</c:v>
                </c:pt>
                <c:pt idx="11">
                  <c:v>0</c:v>
                </c:pt>
                <c:pt idx="12">
                  <c:v>0</c:v>
                </c:pt>
                <c:pt idx="13">
                  <c:v>0.4</c:v>
                </c:pt>
                <c:pt idx="14">
                  <c:v>0</c:v>
                </c:pt>
                <c:pt idx="15">
                  <c:v>0</c:v>
                </c:pt>
                <c:pt idx="16">
                  <c:v>0.39</c:v>
                </c:pt>
                <c:pt idx="17">
                  <c:v>0</c:v>
                </c:pt>
                <c:pt idx="18">
                  <c:v>7.0000000000000007E-2</c:v>
                </c:pt>
                <c:pt idx="19">
                  <c:v>1.43</c:v>
                </c:pt>
                <c:pt idx="20">
                  <c:v>0</c:v>
                </c:pt>
                <c:pt idx="21">
                  <c:v>1.53</c:v>
                </c:pt>
                <c:pt idx="22">
                  <c:v>0</c:v>
                </c:pt>
                <c:pt idx="23">
                  <c:v>0</c:v>
                </c:pt>
                <c:pt idx="24">
                  <c:v>0</c:v>
                </c:pt>
                <c:pt idx="25">
                  <c:v>0</c:v>
                </c:pt>
                <c:pt idx="26">
                  <c:v>0</c:v>
                </c:pt>
                <c:pt idx="27">
                  <c:v>0</c:v>
                </c:pt>
                <c:pt idx="28">
                  <c:v>0</c:v>
                </c:pt>
              </c:numCache>
            </c:numRef>
          </c:val>
          <c:extLst>
            <c:ext xmlns:c16="http://schemas.microsoft.com/office/drawing/2014/chart" uri="{C3380CC4-5D6E-409C-BE32-E72D297353CC}">
              <c16:uniqueId val="{00000000-C865-C748-B66B-16E716E9E153}"/>
            </c:ext>
          </c:extLst>
        </c:ser>
        <c:ser>
          <c:idx val="1"/>
          <c:order val="1"/>
          <c:spPr>
            <a:solidFill>
              <a:srgbClr val="FF0000"/>
            </a:solidFill>
            <a:ln>
              <a:solidFill>
                <a:srgbClr val="FF0000"/>
              </a:solidFill>
            </a:ln>
            <a:effectLst/>
          </c:spPr>
          <c:invertIfNegative val="0"/>
          <c:dLbls>
            <c:dLbl>
              <c:idx val="2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865-C748-B66B-16E716E9E153}"/>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FF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Sheet1!$S$62:$S$90</c:f>
              <c:numCache>
                <c:formatCode>m/d/yy</c:formatCode>
                <c:ptCount val="29"/>
                <c:pt idx="0">
                  <c:v>42064</c:v>
                </c:pt>
                <c:pt idx="1">
                  <c:v>42156</c:v>
                </c:pt>
                <c:pt idx="2">
                  <c:v>42248</c:v>
                </c:pt>
                <c:pt idx="3">
                  <c:v>42339</c:v>
                </c:pt>
                <c:pt idx="4">
                  <c:v>42430</c:v>
                </c:pt>
                <c:pt idx="5">
                  <c:v>42522</c:v>
                </c:pt>
                <c:pt idx="6">
                  <c:v>42614</c:v>
                </c:pt>
                <c:pt idx="7">
                  <c:v>42705</c:v>
                </c:pt>
                <c:pt idx="8">
                  <c:v>42795</c:v>
                </c:pt>
                <c:pt idx="9">
                  <c:v>42887</c:v>
                </c:pt>
                <c:pt idx="10">
                  <c:v>42979</c:v>
                </c:pt>
                <c:pt idx="11">
                  <c:v>43070</c:v>
                </c:pt>
                <c:pt idx="12">
                  <c:v>43160</c:v>
                </c:pt>
                <c:pt idx="13">
                  <c:v>43252</c:v>
                </c:pt>
                <c:pt idx="14">
                  <c:v>43344</c:v>
                </c:pt>
                <c:pt idx="15">
                  <c:v>43435</c:v>
                </c:pt>
                <c:pt idx="16">
                  <c:v>43525</c:v>
                </c:pt>
                <c:pt idx="17">
                  <c:v>43617</c:v>
                </c:pt>
                <c:pt idx="18">
                  <c:v>43709</c:v>
                </c:pt>
                <c:pt idx="19">
                  <c:v>43800</c:v>
                </c:pt>
                <c:pt idx="20">
                  <c:v>43891</c:v>
                </c:pt>
                <c:pt idx="21">
                  <c:v>43983</c:v>
                </c:pt>
                <c:pt idx="22">
                  <c:v>44075</c:v>
                </c:pt>
                <c:pt idx="23">
                  <c:v>44166</c:v>
                </c:pt>
                <c:pt idx="24">
                  <c:v>44256</c:v>
                </c:pt>
                <c:pt idx="25">
                  <c:v>44348</c:v>
                </c:pt>
                <c:pt idx="26">
                  <c:v>44440</c:v>
                </c:pt>
                <c:pt idx="27">
                  <c:v>44531</c:v>
                </c:pt>
                <c:pt idx="28">
                  <c:v>44621</c:v>
                </c:pt>
              </c:numCache>
            </c:numRef>
          </c:cat>
          <c:val>
            <c:numRef>
              <c:f>Sheet1!$U$62:$U$90</c:f>
              <c:numCache>
                <c:formatCode>0.00</c:formatCode>
                <c:ptCount val="29"/>
                <c:pt idx="0">
                  <c:v>-1.34</c:v>
                </c:pt>
                <c:pt idx="1">
                  <c:v>-0.32</c:v>
                </c:pt>
                <c:pt idx="2">
                  <c:v>-0.95</c:v>
                </c:pt>
                <c:pt idx="3">
                  <c:v>-0.2</c:v>
                </c:pt>
                <c:pt idx="4">
                  <c:v>-0.06</c:v>
                </c:pt>
                <c:pt idx="5">
                  <c:v>0</c:v>
                </c:pt>
                <c:pt idx="6">
                  <c:v>0</c:v>
                </c:pt>
                <c:pt idx="7">
                  <c:v>-1.19</c:v>
                </c:pt>
                <c:pt idx="8">
                  <c:v>0</c:v>
                </c:pt>
                <c:pt idx="9">
                  <c:v>-0.42</c:v>
                </c:pt>
                <c:pt idx="10">
                  <c:v>0</c:v>
                </c:pt>
                <c:pt idx="11">
                  <c:v>-0.37</c:v>
                </c:pt>
                <c:pt idx="12">
                  <c:v>-0.16</c:v>
                </c:pt>
                <c:pt idx="13">
                  <c:v>0</c:v>
                </c:pt>
                <c:pt idx="14">
                  <c:v>-1.66</c:v>
                </c:pt>
                <c:pt idx="15">
                  <c:v>-0.51</c:v>
                </c:pt>
                <c:pt idx="16">
                  <c:v>0</c:v>
                </c:pt>
                <c:pt idx="17">
                  <c:v>-0.5</c:v>
                </c:pt>
                <c:pt idx="18">
                  <c:v>0</c:v>
                </c:pt>
                <c:pt idx="19">
                  <c:v>0</c:v>
                </c:pt>
                <c:pt idx="20">
                  <c:v>-0.05</c:v>
                </c:pt>
                <c:pt idx="21">
                  <c:v>0</c:v>
                </c:pt>
                <c:pt idx="22">
                  <c:v>-3.25</c:v>
                </c:pt>
                <c:pt idx="23">
                  <c:v>-1.65</c:v>
                </c:pt>
                <c:pt idx="24">
                  <c:v>-1.56</c:v>
                </c:pt>
                <c:pt idx="25">
                  <c:v>-0.18</c:v>
                </c:pt>
                <c:pt idx="26">
                  <c:v>-1.26</c:v>
                </c:pt>
                <c:pt idx="27">
                  <c:v>-0.23</c:v>
                </c:pt>
                <c:pt idx="28">
                  <c:v>-3.23</c:v>
                </c:pt>
              </c:numCache>
            </c:numRef>
          </c:val>
          <c:extLst>
            <c:ext xmlns:c16="http://schemas.microsoft.com/office/drawing/2014/chart" uri="{C3380CC4-5D6E-409C-BE32-E72D297353CC}">
              <c16:uniqueId val="{00000001-C865-C748-B66B-16E716E9E153}"/>
            </c:ext>
          </c:extLst>
        </c:ser>
        <c:dLbls>
          <c:showLegendKey val="0"/>
          <c:showVal val="0"/>
          <c:showCatName val="0"/>
          <c:showSerName val="0"/>
          <c:showPercent val="0"/>
          <c:showBubbleSize val="0"/>
        </c:dLbls>
        <c:gapWidth val="42"/>
        <c:overlap val="100"/>
        <c:axId val="580099216"/>
        <c:axId val="580100864"/>
      </c:barChart>
      <c:dateAx>
        <c:axId val="580099216"/>
        <c:scaling>
          <c:orientation val="minMax"/>
        </c:scaling>
        <c:delete val="0"/>
        <c:axPos val="b"/>
        <c:numFmt formatCode="m/d/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0100864"/>
        <c:crosses val="autoZero"/>
        <c:auto val="1"/>
        <c:lblOffset val="100"/>
        <c:baseTimeUnit val="months"/>
      </c:dateAx>
      <c:valAx>
        <c:axId val="58010086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00992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'FRED Graph'!$B$11</c:f>
              <c:strCache>
                <c:ptCount val="1"/>
                <c:pt idx="0">
                  <c:v>Unemployment Rate</c:v>
                </c:pt>
              </c:strCache>
            </c:strRef>
          </c:tx>
          <c:spPr>
            <a:ln w="28575" cap="rnd">
              <a:solidFill>
                <a:srgbClr val="FF0000"/>
              </a:solidFill>
              <a:round/>
            </a:ln>
            <a:effectLst/>
          </c:spPr>
          <c:marker>
            <c:symbol val="none"/>
          </c:marker>
          <c:dLbls>
            <c:dLbl>
              <c:idx val="62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2F6-F546-AFF8-70CEE915C0FF}"/>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FF0000"/>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'FRED Graph'!$A$12:$A$640</c:f>
              <c:numCache>
                <c:formatCode>yyyy\-mm\-dd</c:formatCode>
                <c:ptCount val="629"/>
                <c:pt idx="0">
                  <c:v>25569</c:v>
                </c:pt>
                <c:pt idx="1">
                  <c:v>25600</c:v>
                </c:pt>
                <c:pt idx="2">
                  <c:v>25628</c:v>
                </c:pt>
                <c:pt idx="3">
                  <c:v>25659</c:v>
                </c:pt>
                <c:pt idx="4">
                  <c:v>25689</c:v>
                </c:pt>
                <c:pt idx="5">
                  <c:v>25720</c:v>
                </c:pt>
                <c:pt idx="6">
                  <c:v>25750</c:v>
                </c:pt>
                <c:pt idx="7">
                  <c:v>25781</c:v>
                </c:pt>
                <c:pt idx="8">
                  <c:v>25812</c:v>
                </c:pt>
                <c:pt idx="9">
                  <c:v>25842</c:v>
                </c:pt>
                <c:pt idx="10">
                  <c:v>25873</c:v>
                </c:pt>
                <c:pt idx="11">
                  <c:v>25903</c:v>
                </c:pt>
                <c:pt idx="12">
                  <c:v>25934</c:v>
                </c:pt>
                <c:pt idx="13">
                  <c:v>25965</c:v>
                </c:pt>
                <c:pt idx="14">
                  <c:v>25993</c:v>
                </c:pt>
                <c:pt idx="15">
                  <c:v>26024</c:v>
                </c:pt>
                <c:pt idx="16">
                  <c:v>26054</c:v>
                </c:pt>
                <c:pt idx="17">
                  <c:v>26085</c:v>
                </c:pt>
                <c:pt idx="18">
                  <c:v>26115</c:v>
                </c:pt>
                <c:pt idx="19">
                  <c:v>26146</c:v>
                </c:pt>
                <c:pt idx="20">
                  <c:v>26177</c:v>
                </c:pt>
                <c:pt idx="21">
                  <c:v>26207</c:v>
                </c:pt>
                <c:pt idx="22">
                  <c:v>26238</c:v>
                </c:pt>
                <c:pt idx="23">
                  <c:v>26268</c:v>
                </c:pt>
                <c:pt idx="24">
                  <c:v>26299</c:v>
                </c:pt>
                <c:pt idx="25">
                  <c:v>26330</c:v>
                </c:pt>
                <c:pt idx="26">
                  <c:v>26359</c:v>
                </c:pt>
                <c:pt idx="27">
                  <c:v>26390</c:v>
                </c:pt>
                <c:pt idx="28">
                  <c:v>26420</c:v>
                </c:pt>
                <c:pt idx="29">
                  <c:v>26451</c:v>
                </c:pt>
                <c:pt idx="30">
                  <c:v>26481</c:v>
                </c:pt>
                <c:pt idx="31">
                  <c:v>26512</c:v>
                </c:pt>
                <c:pt idx="32">
                  <c:v>26543</c:v>
                </c:pt>
                <c:pt idx="33">
                  <c:v>26573</c:v>
                </c:pt>
                <c:pt idx="34">
                  <c:v>26604</c:v>
                </c:pt>
                <c:pt idx="35">
                  <c:v>26634</c:v>
                </c:pt>
                <c:pt idx="36">
                  <c:v>26665</c:v>
                </c:pt>
                <c:pt idx="37">
                  <c:v>26696</c:v>
                </c:pt>
                <c:pt idx="38">
                  <c:v>26724</c:v>
                </c:pt>
                <c:pt idx="39">
                  <c:v>26755</c:v>
                </c:pt>
                <c:pt idx="40">
                  <c:v>26785</c:v>
                </c:pt>
                <c:pt idx="41">
                  <c:v>26816</c:v>
                </c:pt>
                <c:pt idx="42">
                  <c:v>26846</c:v>
                </c:pt>
                <c:pt idx="43">
                  <c:v>26877</c:v>
                </c:pt>
                <c:pt idx="44">
                  <c:v>26908</c:v>
                </c:pt>
                <c:pt idx="45">
                  <c:v>26938</c:v>
                </c:pt>
                <c:pt idx="46">
                  <c:v>26969</c:v>
                </c:pt>
                <c:pt idx="47">
                  <c:v>26999</c:v>
                </c:pt>
                <c:pt idx="48">
                  <c:v>27030</c:v>
                </c:pt>
                <c:pt idx="49">
                  <c:v>27061</c:v>
                </c:pt>
                <c:pt idx="50">
                  <c:v>27089</c:v>
                </c:pt>
                <c:pt idx="51">
                  <c:v>27120</c:v>
                </c:pt>
                <c:pt idx="52">
                  <c:v>27150</c:v>
                </c:pt>
                <c:pt idx="53">
                  <c:v>27181</c:v>
                </c:pt>
                <c:pt idx="54">
                  <c:v>27211</c:v>
                </c:pt>
                <c:pt idx="55">
                  <c:v>27242</c:v>
                </c:pt>
                <c:pt idx="56">
                  <c:v>27273</c:v>
                </c:pt>
                <c:pt idx="57">
                  <c:v>27303</c:v>
                </c:pt>
                <c:pt idx="58">
                  <c:v>27334</c:v>
                </c:pt>
                <c:pt idx="59">
                  <c:v>27364</c:v>
                </c:pt>
                <c:pt idx="60">
                  <c:v>27395</c:v>
                </c:pt>
                <c:pt idx="61">
                  <c:v>27426</c:v>
                </c:pt>
                <c:pt idx="62">
                  <c:v>27454</c:v>
                </c:pt>
                <c:pt idx="63">
                  <c:v>27485</c:v>
                </c:pt>
                <c:pt idx="64">
                  <c:v>27515</c:v>
                </c:pt>
                <c:pt idx="65">
                  <c:v>27546</c:v>
                </c:pt>
                <c:pt idx="66">
                  <c:v>27576</c:v>
                </c:pt>
                <c:pt idx="67">
                  <c:v>27607</c:v>
                </c:pt>
                <c:pt idx="68">
                  <c:v>27638</c:v>
                </c:pt>
                <c:pt idx="69">
                  <c:v>27668</c:v>
                </c:pt>
                <c:pt idx="70">
                  <c:v>27699</c:v>
                </c:pt>
                <c:pt idx="71">
                  <c:v>27729</c:v>
                </c:pt>
                <c:pt idx="72">
                  <c:v>27760</c:v>
                </c:pt>
                <c:pt idx="73">
                  <c:v>27791</c:v>
                </c:pt>
                <c:pt idx="74">
                  <c:v>27820</c:v>
                </c:pt>
                <c:pt idx="75">
                  <c:v>27851</c:v>
                </c:pt>
                <c:pt idx="76">
                  <c:v>27881</c:v>
                </c:pt>
                <c:pt idx="77">
                  <c:v>27912</c:v>
                </c:pt>
                <c:pt idx="78">
                  <c:v>27942</c:v>
                </c:pt>
                <c:pt idx="79">
                  <c:v>27973</c:v>
                </c:pt>
                <c:pt idx="80">
                  <c:v>28004</c:v>
                </c:pt>
                <c:pt idx="81">
                  <c:v>28034</c:v>
                </c:pt>
                <c:pt idx="82">
                  <c:v>28065</c:v>
                </c:pt>
                <c:pt idx="83">
                  <c:v>28095</c:v>
                </c:pt>
                <c:pt idx="84">
                  <c:v>28126</c:v>
                </c:pt>
                <c:pt idx="85">
                  <c:v>28157</c:v>
                </c:pt>
                <c:pt idx="86">
                  <c:v>28185</c:v>
                </c:pt>
                <c:pt idx="87">
                  <c:v>28216</c:v>
                </c:pt>
                <c:pt idx="88">
                  <c:v>28246</c:v>
                </c:pt>
                <c:pt idx="89">
                  <c:v>28277</c:v>
                </c:pt>
                <c:pt idx="90">
                  <c:v>28307</c:v>
                </c:pt>
                <c:pt idx="91">
                  <c:v>28338</c:v>
                </c:pt>
                <c:pt idx="92">
                  <c:v>28369</c:v>
                </c:pt>
                <c:pt idx="93">
                  <c:v>28399</c:v>
                </c:pt>
                <c:pt idx="94">
                  <c:v>28430</c:v>
                </c:pt>
                <c:pt idx="95">
                  <c:v>28460</c:v>
                </c:pt>
                <c:pt idx="96">
                  <c:v>28491</c:v>
                </c:pt>
                <c:pt idx="97">
                  <c:v>28522</c:v>
                </c:pt>
                <c:pt idx="98">
                  <c:v>28550</c:v>
                </c:pt>
                <c:pt idx="99">
                  <c:v>28581</c:v>
                </c:pt>
                <c:pt idx="100">
                  <c:v>28611</c:v>
                </c:pt>
                <c:pt idx="101">
                  <c:v>28642</c:v>
                </c:pt>
                <c:pt idx="102">
                  <c:v>28672</c:v>
                </c:pt>
                <c:pt idx="103">
                  <c:v>28703</c:v>
                </c:pt>
                <c:pt idx="104">
                  <c:v>28734</c:v>
                </c:pt>
                <c:pt idx="105">
                  <c:v>28764</c:v>
                </c:pt>
                <c:pt idx="106">
                  <c:v>28795</c:v>
                </c:pt>
                <c:pt idx="107">
                  <c:v>28825</c:v>
                </c:pt>
                <c:pt idx="108">
                  <c:v>28856</c:v>
                </c:pt>
                <c:pt idx="109">
                  <c:v>28887</c:v>
                </c:pt>
                <c:pt idx="110">
                  <c:v>28915</c:v>
                </c:pt>
                <c:pt idx="111">
                  <c:v>28946</c:v>
                </c:pt>
                <c:pt idx="112">
                  <c:v>28976</c:v>
                </c:pt>
                <c:pt idx="113">
                  <c:v>29007</c:v>
                </c:pt>
                <c:pt idx="114">
                  <c:v>29037</c:v>
                </c:pt>
                <c:pt idx="115">
                  <c:v>29068</c:v>
                </c:pt>
                <c:pt idx="116">
                  <c:v>29099</c:v>
                </c:pt>
                <c:pt idx="117">
                  <c:v>29129</c:v>
                </c:pt>
                <c:pt idx="118">
                  <c:v>29160</c:v>
                </c:pt>
                <c:pt idx="119">
                  <c:v>29190</c:v>
                </c:pt>
                <c:pt idx="120">
                  <c:v>29221</c:v>
                </c:pt>
                <c:pt idx="121">
                  <c:v>29252</c:v>
                </c:pt>
                <c:pt idx="122">
                  <c:v>29281</c:v>
                </c:pt>
                <c:pt idx="123">
                  <c:v>29312</c:v>
                </c:pt>
                <c:pt idx="124">
                  <c:v>29342</c:v>
                </c:pt>
                <c:pt idx="125">
                  <c:v>29373</c:v>
                </c:pt>
                <c:pt idx="126">
                  <c:v>29403</c:v>
                </c:pt>
                <c:pt idx="127">
                  <c:v>29434</c:v>
                </c:pt>
                <c:pt idx="128">
                  <c:v>29465</c:v>
                </c:pt>
                <c:pt idx="129">
                  <c:v>29495</c:v>
                </c:pt>
                <c:pt idx="130">
                  <c:v>29526</c:v>
                </c:pt>
                <c:pt idx="131">
                  <c:v>29556</c:v>
                </c:pt>
                <c:pt idx="132">
                  <c:v>29587</c:v>
                </c:pt>
                <c:pt idx="133">
                  <c:v>29618</c:v>
                </c:pt>
                <c:pt idx="134">
                  <c:v>29646</c:v>
                </c:pt>
                <c:pt idx="135">
                  <c:v>29677</c:v>
                </c:pt>
                <c:pt idx="136">
                  <c:v>29707</c:v>
                </c:pt>
                <c:pt idx="137">
                  <c:v>29738</c:v>
                </c:pt>
                <c:pt idx="138">
                  <c:v>29768</c:v>
                </c:pt>
                <c:pt idx="139">
                  <c:v>29799</c:v>
                </c:pt>
                <c:pt idx="140">
                  <c:v>29830</c:v>
                </c:pt>
                <c:pt idx="141">
                  <c:v>29860</c:v>
                </c:pt>
                <c:pt idx="142">
                  <c:v>29891</c:v>
                </c:pt>
                <c:pt idx="143">
                  <c:v>29921</c:v>
                </c:pt>
                <c:pt idx="144">
                  <c:v>29952</c:v>
                </c:pt>
                <c:pt idx="145">
                  <c:v>29983</c:v>
                </c:pt>
                <c:pt idx="146">
                  <c:v>30011</c:v>
                </c:pt>
                <c:pt idx="147">
                  <c:v>30042</c:v>
                </c:pt>
                <c:pt idx="148">
                  <c:v>30072</c:v>
                </c:pt>
                <c:pt idx="149">
                  <c:v>30103</c:v>
                </c:pt>
                <c:pt idx="150">
                  <c:v>30133</c:v>
                </c:pt>
                <c:pt idx="151">
                  <c:v>30164</c:v>
                </c:pt>
                <c:pt idx="152">
                  <c:v>30195</c:v>
                </c:pt>
                <c:pt idx="153">
                  <c:v>30225</c:v>
                </c:pt>
                <c:pt idx="154">
                  <c:v>30256</c:v>
                </c:pt>
                <c:pt idx="155">
                  <c:v>30286</c:v>
                </c:pt>
                <c:pt idx="156">
                  <c:v>30317</c:v>
                </c:pt>
                <c:pt idx="157">
                  <c:v>30348</c:v>
                </c:pt>
                <c:pt idx="158">
                  <c:v>30376</c:v>
                </c:pt>
                <c:pt idx="159">
                  <c:v>30407</c:v>
                </c:pt>
                <c:pt idx="160">
                  <c:v>30437</c:v>
                </c:pt>
                <c:pt idx="161">
                  <c:v>30468</c:v>
                </c:pt>
                <c:pt idx="162">
                  <c:v>30498</c:v>
                </c:pt>
                <c:pt idx="163">
                  <c:v>30529</c:v>
                </c:pt>
                <c:pt idx="164">
                  <c:v>30560</c:v>
                </c:pt>
                <c:pt idx="165">
                  <c:v>30590</c:v>
                </c:pt>
                <c:pt idx="166">
                  <c:v>30621</c:v>
                </c:pt>
                <c:pt idx="167">
                  <c:v>30651</c:v>
                </c:pt>
                <c:pt idx="168">
                  <c:v>30682</c:v>
                </c:pt>
                <c:pt idx="169">
                  <c:v>30713</c:v>
                </c:pt>
                <c:pt idx="170">
                  <c:v>30742</c:v>
                </c:pt>
                <c:pt idx="171">
                  <c:v>30773</c:v>
                </c:pt>
                <c:pt idx="172">
                  <c:v>30803</c:v>
                </c:pt>
                <c:pt idx="173">
                  <c:v>30834</c:v>
                </c:pt>
                <c:pt idx="174">
                  <c:v>30864</c:v>
                </c:pt>
                <c:pt idx="175">
                  <c:v>30895</c:v>
                </c:pt>
                <c:pt idx="176">
                  <c:v>30926</c:v>
                </c:pt>
                <c:pt idx="177">
                  <c:v>30956</c:v>
                </c:pt>
                <c:pt idx="178">
                  <c:v>30987</c:v>
                </c:pt>
                <c:pt idx="179">
                  <c:v>31017</c:v>
                </c:pt>
                <c:pt idx="180">
                  <c:v>31048</c:v>
                </c:pt>
                <c:pt idx="181">
                  <c:v>31079</c:v>
                </c:pt>
                <c:pt idx="182">
                  <c:v>31107</c:v>
                </c:pt>
                <c:pt idx="183">
                  <c:v>31138</c:v>
                </c:pt>
                <c:pt idx="184">
                  <c:v>31168</c:v>
                </c:pt>
                <c:pt idx="185">
                  <c:v>31199</c:v>
                </c:pt>
                <c:pt idx="186">
                  <c:v>31229</c:v>
                </c:pt>
                <c:pt idx="187">
                  <c:v>31260</c:v>
                </c:pt>
                <c:pt idx="188">
                  <c:v>31291</c:v>
                </c:pt>
                <c:pt idx="189">
                  <c:v>31321</c:v>
                </c:pt>
                <c:pt idx="190">
                  <c:v>31352</c:v>
                </c:pt>
                <c:pt idx="191">
                  <c:v>31382</c:v>
                </c:pt>
                <c:pt idx="192">
                  <c:v>31413</c:v>
                </c:pt>
                <c:pt idx="193">
                  <c:v>31444</c:v>
                </c:pt>
                <c:pt idx="194">
                  <c:v>31472</c:v>
                </c:pt>
                <c:pt idx="195">
                  <c:v>31503</c:v>
                </c:pt>
                <c:pt idx="196">
                  <c:v>31533</c:v>
                </c:pt>
                <c:pt idx="197">
                  <c:v>31564</c:v>
                </c:pt>
                <c:pt idx="198">
                  <c:v>31594</c:v>
                </c:pt>
                <c:pt idx="199">
                  <c:v>31625</c:v>
                </c:pt>
                <c:pt idx="200">
                  <c:v>31656</c:v>
                </c:pt>
                <c:pt idx="201">
                  <c:v>31686</c:v>
                </c:pt>
                <c:pt idx="202">
                  <c:v>31717</c:v>
                </c:pt>
                <c:pt idx="203">
                  <c:v>31747</c:v>
                </c:pt>
                <c:pt idx="204">
                  <c:v>31778</c:v>
                </c:pt>
                <c:pt idx="205">
                  <c:v>31809</c:v>
                </c:pt>
                <c:pt idx="206">
                  <c:v>31837</c:v>
                </c:pt>
                <c:pt idx="207">
                  <c:v>31868</c:v>
                </c:pt>
                <c:pt idx="208">
                  <c:v>31898</c:v>
                </c:pt>
                <c:pt idx="209">
                  <c:v>31929</c:v>
                </c:pt>
                <c:pt idx="210">
                  <c:v>31959</c:v>
                </c:pt>
                <c:pt idx="211">
                  <c:v>31990</c:v>
                </c:pt>
                <c:pt idx="212">
                  <c:v>32021</c:v>
                </c:pt>
                <c:pt idx="213">
                  <c:v>32051</c:v>
                </c:pt>
                <c:pt idx="214">
                  <c:v>32082</c:v>
                </c:pt>
                <c:pt idx="215">
                  <c:v>32112</c:v>
                </c:pt>
                <c:pt idx="216">
                  <c:v>32143</c:v>
                </c:pt>
                <c:pt idx="217">
                  <c:v>32174</c:v>
                </c:pt>
                <c:pt idx="218">
                  <c:v>32203</c:v>
                </c:pt>
                <c:pt idx="219">
                  <c:v>32234</c:v>
                </c:pt>
                <c:pt idx="220">
                  <c:v>32264</c:v>
                </c:pt>
                <c:pt idx="221">
                  <c:v>32295</c:v>
                </c:pt>
                <c:pt idx="222">
                  <c:v>32325</c:v>
                </c:pt>
                <c:pt idx="223">
                  <c:v>32356</c:v>
                </c:pt>
                <c:pt idx="224">
                  <c:v>32387</c:v>
                </c:pt>
                <c:pt idx="225">
                  <c:v>32417</c:v>
                </c:pt>
                <c:pt idx="226">
                  <c:v>32448</c:v>
                </c:pt>
                <c:pt idx="227">
                  <c:v>32478</c:v>
                </c:pt>
                <c:pt idx="228">
                  <c:v>32509</c:v>
                </c:pt>
                <c:pt idx="229">
                  <c:v>32540</c:v>
                </c:pt>
                <c:pt idx="230">
                  <c:v>32568</c:v>
                </c:pt>
                <c:pt idx="231">
                  <c:v>32599</c:v>
                </c:pt>
                <c:pt idx="232">
                  <c:v>32629</c:v>
                </c:pt>
                <c:pt idx="233">
                  <c:v>32660</c:v>
                </c:pt>
                <c:pt idx="234">
                  <c:v>32690</c:v>
                </c:pt>
                <c:pt idx="235">
                  <c:v>32721</c:v>
                </c:pt>
                <c:pt idx="236">
                  <c:v>32752</c:v>
                </c:pt>
                <c:pt idx="237">
                  <c:v>32782</c:v>
                </c:pt>
                <c:pt idx="238">
                  <c:v>32813</c:v>
                </c:pt>
                <c:pt idx="239">
                  <c:v>32843</c:v>
                </c:pt>
                <c:pt idx="240">
                  <c:v>32874</c:v>
                </c:pt>
                <c:pt idx="241">
                  <c:v>32905</c:v>
                </c:pt>
                <c:pt idx="242">
                  <c:v>32933</c:v>
                </c:pt>
                <c:pt idx="243">
                  <c:v>32964</c:v>
                </c:pt>
                <c:pt idx="244">
                  <c:v>32994</c:v>
                </c:pt>
                <c:pt idx="245">
                  <c:v>33025</c:v>
                </c:pt>
                <c:pt idx="246">
                  <c:v>33055</c:v>
                </c:pt>
                <c:pt idx="247">
                  <c:v>33086</c:v>
                </c:pt>
                <c:pt idx="248">
                  <c:v>33117</c:v>
                </c:pt>
                <c:pt idx="249">
                  <c:v>33147</c:v>
                </c:pt>
                <c:pt idx="250">
                  <c:v>33178</c:v>
                </c:pt>
                <c:pt idx="251">
                  <c:v>33208</c:v>
                </c:pt>
                <c:pt idx="252">
                  <c:v>33239</c:v>
                </c:pt>
                <c:pt idx="253">
                  <c:v>33270</c:v>
                </c:pt>
                <c:pt idx="254">
                  <c:v>33298</c:v>
                </c:pt>
                <c:pt idx="255">
                  <c:v>33329</c:v>
                </c:pt>
                <c:pt idx="256">
                  <c:v>33359</c:v>
                </c:pt>
                <c:pt idx="257">
                  <c:v>33390</c:v>
                </c:pt>
                <c:pt idx="258">
                  <c:v>33420</c:v>
                </c:pt>
                <c:pt idx="259">
                  <c:v>33451</c:v>
                </c:pt>
                <c:pt idx="260">
                  <c:v>33482</c:v>
                </c:pt>
                <c:pt idx="261">
                  <c:v>33512</c:v>
                </c:pt>
                <c:pt idx="262">
                  <c:v>33543</c:v>
                </c:pt>
                <c:pt idx="263">
                  <c:v>33573</c:v>
                </c:pt>
                <c:pt idx="264">
                  <c:v>33604</c:v>
                </c:pt>
                <c:pt idx="265">
                  <c:v>33635</c:v>
                </c:pt>
                <c:pt idx="266">
                  <c:v>33664</c:v>
                </c:pt>
                <c:pt idx="267">
                  <c:v>33695</c:v>
                </c:pt>
                <c:pt idx="268">
                  <c:v>33725</c:v>
                </c:pt>
                <c:pt idx="269">
                  <c:v>33756</c:v>
                </c:pt>
                <c:pt idx="270">
                  <c:v>33786</c:v>
                </c:pt>
                <c:pt idx="271">
                  <c:v>33817</c:v>
                </c:pt>
                <c:pt idx="272">
                  <c:v>33848</c:v>
                </c:pt>
                <c:pt idx="273">
                  <c:v>33878</c:v>
                </c:pt>
                <c:pt idx="274">
                  <c:v>33909</c:v>
                </c:pt>
                <c:pt idx="275">
                  <c:v>33939</c:v>
                </c:pt>
                <c:pt idx="276">
                  <c:v>33970</c:v>
                </c:pt>
                <c:pt idx="277">
                  <c:v>34001</c:v>
                </c:pt>
                <c:pt idx="278">
                  <c:v>34029</c:v>
                </c:pt>
                <c:pt idx="279">
                  <c:v>34060</c:v>
                </c:pt>
                <c:pt idx="280">
                  <c:v>34090</c:v>
                </c:pt>
                <c:pt idx="281">
                  <c:v>34121</c:v>
                </c:pt>
                <c:pt idx="282">
                  <c:v>34151</c:v>
                </c:pt>
                <c:pt idx="283">
                  <c:v>34182</c:v>
                </c:pt>
                <c:pt idx="284">
                  <c:v>34213</c:v>
                </c:pt>
                <c:pt idx="285">
                  <c:v>34243</c:v>
                </c:pt>
                <c:pt idx="286">
                  <c:v>34274</c:v>
                </c:pt>
                <c:pt idx="287">
                  <c:v>34304</c:v>
                </c:pt>
                <c:pt idx="288">
                  <c:v>34335</c:v>
                </c:pt>
                <c:pt idx="289">
                  <c:v>34366</c:v>
                </c:pt>
                <c:pt idx="290">
                  <c:v>34394</c:v>
                </c:pt>
                <c:pt idx="291">
                  <c:v>34425</c:v>
                </c:pt>
                <c:pt idx="292">
                  <c:v>34455</c:v>
                </c:pt>
                <c:pt idx="293">
                  <c:v>34486</c:v>
                </c:pt>
                <c:pt idx="294">
                  <c:v>34516</c:v>
                </c:pt>
                <c:pt idx="295">
                  <c:v>34547</c:v>
                </c:pt>
                <c:pt idx="296">
                  <c:v>34578</c:v>
                </c:pt>
                <c:pt idx="297">
                  <c:v>34608</c:v>
                </c:pt>
                <c:pt idx="298">
                  <c:v>34639</c:v>
                </c:pt>
                <c:pt idx="299">
                  <c:v>34669</c:v>
                </c:pt>
                <c:pt idx="300">
                  <c:v>34700</c:v>
                </c:pt>
                <c:pt idx="301">
                  <c:v>34731</c:v>
                </c:pt>
                <c:pt idx="302">
                  <c:v>34759</c:v>
                </c:pt>
                <c:pt idx="303">
                  <c:v>34790</c:v>
                </c:pt>
                <c:pt idx="304">
                  <c:v>34820</c:v>
                </c:pt>
                <c:pt idx="305">
                  <c:v>34851</c:v>
                </c:pt>
                <c:pt idx="306">
                  <c:v>34881</c:v>
                </c:pt>
                <c:pt idx="307">
                  <c:v>34912</c:v>
                </c:pt>
                <c:pt idx="308">
                  <c:v>34943</c:v>
                </c:pt>
                <c:pt idx="309">
                  <c:v>34973</c:v>
                </c:pt>
                <c:pt idx="310">
                  <c:v>35004</c:v>
                </c:pt>
                <c:pt idx="311">
                  <c:v>35034</c:v>
                </c:pt>
                <c:pt idx="312">
                  <c:v>35065</c:v>
                </c:pt>
                <c:pt idx="313">
                  <c:v>35096</c:v>
                </c:pt>
                <c:pt idx="314">
                  <c:v>35125</c:v>
                </c:pt>
                <c:pt idx="315">
                  <c:v>35156</c:v>
                </c:pt>
                <c:pt idx="316">
                  <c:v>35186</c:v>
                </c:pt>
                <c:pt idx="317">
                  <c:v>35217</c:v>
                </c:pt>
                <c:pt idx="318">
                  <c:v>35247</c:v>
                </c:pt>
                <c:pt idx="319">
                  <c:v>35278</c:v>
                </c:pt>
                <c:pt idx="320">
                  <c:v>35309</c:v>
                </c:pt>
                <c:pt idx="321">
                  <c:v>35339</c:v>
                </c:pt>
                <c:pt idx="322">
                  <c:v>35370</c:v>
                </c:pt>
                <c:pt idx="323">
                  <c:v>35400</c:v>
                </c:pt>
                <c:pt idx="324">
                  <c:v>35431</c:v>
                </c:pt>
                <c:pt idx="325">
                  <c:v>35462</c:v>
                </c:pt>
                <c:pt idx="326">
                  <c:v>35490</c:v>
                </c:pt>
                <c:pt idx="327">
                  <c:v>35521</c:v>
                </c:pt>
                <c:pt idx="328">
                  <c:v>35551</c:v>
                </c:pt>
                <c:pt idx="329">
                  <c:v>35582</c:v>
                </c:pt>
                <c:pt idx="330">
                  <c:v>35612</c:v>
                </c:pt>
                <c:pt idx="331">
                  <c:v>35643</c:v>
                </c:pt>
                <c:pt idx="332">
                  <c:v>35674</c:v>
                </c:pt>
                <c:pt idx="333">
                  <c:v>35704</c:v>
                </c:pt>
                <c:pt idx="334">
                  <c:v>35735</c:v>
                </c:pt>
                <c:pt idx="335">
                  <c:v>35765</c:v>
                </c:pt>
                <c:pt idx="336">
                  <c:v>35796</c:v>
                </c:pt>
                <c:pt idx="337">
                  <c:v>35827</c:v>
                </c:pt>
                <c:pt idx="338">
                  <c:v>35855</c:v>
                </c:pt>
                <c:pt idx="339">
                  <c:v>35886</c:v>
                </c:pt>
                <c:pt idx="340">
                  <c:v>35916</c:v>
                </c:pt>
                <c:pt idx="341">
                  <c:v>35947</c:v>
                </c:pt>
                <c:pt idx="342">
                  <c:v>35977</c:v>
                </c:pt>
                <c:pt idx="343">
                  <c:v>36008</c:v>
                </c:pt>
                <c:pt idx="344">
                  <c:v>36039</c:v>
                </c:pt>
                <c:pt idx="345">
                  <c:v>36069</c:v>
                </c:pt>
                <c:pt idx="346">
                  <c:v>36100</c:v>
                </c:pt>
                <c:pt idx="347">
                  <c:v>36130</c:v>
                </c:pt>
                <c:pt idx="348">
                  <c:v>36161</c:v>
                </c:pt>
                <c:pt idx="349">
                  <c:v>36192</c:v>
                </c:pt>
                <c:pt idx="350">
                  <c:v>36220</c:v>
                </c:pt>
                <c:pt idx="351">
                  <c:v>36251</c:v>
                </c:pt>
                <c:pt idx="352">
                  <c:v>36281</c:v>
                </c:pt>
                <c:pt idx="353">
                  <c:v>36312</c:v>
                </c:pt>
                <c:pt idx="354">
                  <c:v>36342</c:v>
                </c:pt>
                <c:pt idx="355">
                  <c:v>36373</c:v>
                </c:pt>
                <c:pt idx="356">
                  <c:v>36404</c:v>
                </c:pt>
                <c:pt idx="357">
                  <c:v>36434</c:v>
                </c:pt>
                <c:pt idx="358">
                  <c:v>36465</c:v>
                </c:pt>
                <c:pt idx="359">
                  <c:v>36495</c:v>
                </c:pt>
                <c:pt idx="360">
                  <c:v>36526</c:v>
                </c:pt>
                <c:pt idx="361">
                  <c:v>36557</c:v>
                </c:pt>
                <c:pt idx="362">
                  <c:v>36586</c:v>
                </c:pt>
                <c:pt idx="363">
                  <c:v>36617</c:v>
                </c:pt>
                <c:pt idx="364">
                  <c:v>36647</c:v>
                </c:pt>
                <c:pt idx="365">
                  <c:v>36678</c:v>
                </c:pt>
                <c:pt idx="366">
                  <c:v>36708</c:v>
                </c:pt>
                <c:pt idx="367">
                  <c:v>36739</c:v>
                </c:pt>
                <c:pt idx="368">
                  <c:v>36770</c:v>
                </c:pt>
                <c:pt idx="369">
                  <c:v>36800</c:v>
                </c:pt>
                <c:pt idx="370">
                  <c:v>36831</c:v>
                </c:pt>
                <c:pt idx="371">
                  <c:v>36861</c:v>
                </c:pt>
                <c:pt idx="372">
                  <c:v>36892</c:v>
                </c:pt>
                <c:pt idx="373">
                  <c:v>36923</c:v>
                </c:pt>
                <c:pt idx="374">
                  <c:v>36951</c:v>
                </c:pt>
                <c:pt idx="375">
                  <c:v>36982</c:v>
                </c:pt>
                <c:pt idx="376">
                  <c:v>37012</c:v>
                </c:pt>
                <c:pt idx="377">
                  <c:v>37043</c:v>
                </c:pt>
                <c:pt idx="378">
                  <c:v>37073</c:v>
                </c:pt>
                <c:pt idx="379">
                  <c:v>37104</c:v>
                </c:pt>
                <c:pt idx="380">
                  <c:v>37135</c:v>
                </c:pt>
                <c:pt idx="381">
                  <c:v>37165</c:v>
                </c:pt>
                <c:pt idx="382">
                  <c:v>37196</c:v>
                </c:pt>
                <c:pt idx="383">
                  <c:v>37226</c:v>
                </c:pt>
                <c:pt idx="384">
                  <c:v>37257</c:v>
                </c:pt>
                <c:pt idx="385">
                  <c:v>37288</c:v>
                </c:pt>
                <c:pt idx="386">
                  <c:v>37316</c:v>
                </c:pt>
                <c:pt idx="387">
                  <c:v>37347</c:v>
                </c:pt>
                <c:pt idx="388">
                  <c:v>37377</c:v>
                </c:pt>
                <c:pt idx="389">
                  <c:v>37408</c:v>
                </c:pt>
                <c:pt idx="390">
                  <c:v>37438</c:v>
                </c:pt>
                <c:pt idx="391">
                  <c:v>37469</c:v>
                </c:pt>
                <c:pt idx="392">
                  <c:v>37500</c:v>
                </c:pt>
                <c:pt idx="393">
                  <c:v>37530</c:v>
                </c:pt>
                <c:pt idx="394">
                  <c:v>37561</c:v>
                </c:pt>
                <c:pt idx="395">
                  <c:v>37591</c:v>
                </c:pt>
                <c:pt idx="396">
                  <c:v>37622</c:v>
                </c:pt>
                <c:pt idx="397">
                  <c:v>37653</c:v>
                </c:pt>
                <c:pt idx="398">
                  <c:v>37681</c:v>
                </c:pt>
                <c:pt idx="399">
                  <c:v>37712</c:v>
                </c:pt>
                <c:pt idx="400">
                  <c:v>37742</c:v>
                </c:pt>
                <c:pt idx="401">
                  <c:v>37773</c:v>
                </c:pt>
                <c:pt idx="402">
                  <c:v>37803</c:v>
                </c:pt>
                <c:pt idx="403">
                  <c:v>37834</c:v>
                </c:pt>
                <c:pt idx="404">
                  <c:v>37865</c:v>
                </c:pt>
                <c:pt idx="405">
                  <c:v>37895</c:v>
                </c:pt>
                <c:pt idx="406">
                  <c:v>37926</c:v>
                </c:pt>
                <c:pt idx="407">
                  <c:v>37956</c:v>
                </c:pt>
                <c:pt idx="408">
                  <c:v>37987</c:v>
                </c:pt>
                <c:pt idx="409">
                  <c:v>38018</c:v>
                </c:pt>
                <c:pt idx="410">
                  <c:v>38047</c:v>
                </c:pt>
                <c:pt idx="411">
                  <c:v>38078</c:v>
                </c:pt>
                <c:pt idx="412">
                  <c:v>38108</c:v>
                </c:pt>
                <c:pt idx="413">
                  <c:v>38139</c:v>
                </c:pt>
                <c:pt idx="414">
                  <c:v>38169</c:v>
                </c:pt>
                <c:pt idx="415">
                  <c:v>38200</c:v>
                </c:pt>
                <c:pt idx="416">
                  <c:v>38231</c:v>
                </c:pt>
                <c:pt idx="417">
                  <c:v>38261</c:v>
                </c:pt>
                <c:pt idx="418">
                  <c:v>38292</c:v>
                </c:pt>
                <c:pt idx="419">
                  <c:v>38322</c:v>
                </c:pt>
                <c:pt idx="420">
                  <c:v>38353</c:v>
                </c:pt>
                <c:pt idx="421">
                  <c:v>38384</c:v>
                </c:pt>
                <c:pt idx="422">
                  <c:v>38412</c:v>
                </c:pt>
                <c:pt idx="423">
                  <c:v>38443</c:v>
                </c:pt>
                <c:pt idx="424">
                  <c:v>38473</c:v>
                </c:pt>
                <c:pt idx="425">
                  <c:v>38504</c:v>
                </c:pt>
                <c:pt idx="426">
                  <c:v>38534</c:v>
                </c:pt>
                <c:pt idx="427">
                  <c:v>38565</c:v>
                </c:pt>
                <c:pt idx="428">
                  <c:v>38596</c:v>
                </c:pt>
                <c:pt idx="429">
                  <c:v>38626</c:v>
                </c:pt>
                <c:pt idx="430">
                  <c:v>38657</c:v>
                </c:pt>
                <c:pt idx="431">
                  <c:v>38687</c:v>
                </c:pt>
                <c:pt idx="432">
                  <c:v>38718</c:v>
                </c:pt>
                <c:pt idx="433">
                  <c:v>38749</c:v>
                </c:pt>
                <c:pt idx="434">
                  <c:v>38777</c:v>
                </c:pt>
                <c:pt idx="435">
                  <c:v>38808</c:v>
                </c:pt>
                <c:pt idx="436">
                  <c:v>38838</c:v>
                </c:pt>
                <c:pt idx="437">
                  <c:v>38869</c:v>
                </c:pt>
                <c:pt idx="438">
                  <c:v>38899</c:v>
                </c:pt>
                <c:pt idx="439">
                  <c:v>38930</c:v>
                </c:pt>
                <c:pt idx="440">
                  <c:v>38961</c:v>
                </c:pt>
                <c:pt idx="441">
                  <c:v>38991</c:v>
                </c:pt>
                <c:pt idx="442">
                  <c:v>39022</c:v>
                </c:pt>
                <c:pt idx="443">
                  <c:v>39052</c:v>
                </c:pt>
                <c:pt idx="444">
                  <c:v>39083</c:v>
                </c:pt>
                <c:pt idx="445">
                  <c:v>39114</c:v>
                </c:pt>
                <c:pt idx="446">
                  <c:v>39142</c:v>
                </c:pt>
                <c:pt idx="447">
                  <c:v>39173</c:v>
                </c:pt>
                <c:pt idx="448">
                  <c:v>39203</c:v>
                </c:pt>
                <c:pt idx="449">
                  <c:v>39234</c:v>
                </c:pt>
                <c:pt idx="450">
                  <c:v>39264</c:v>
                </c:pt>
                <c:pt idx="451">
                  <c:v>39295</c:v>
                </c:pt>
                <c:pt idx="452">
                  <c:v>39326</c:v>
                </c:pt>
                <c:pt idx="453">
                  <c:v>39356</c:v>
                </c:pt>
                <c:pt idx="454">
                  <c:v>39387</c:v>
                </c:pt>
                <c:pt idx="455">
                  <c:v>39417</c:v>
                </c:pt>
                <c:pt idx="456">
                  <c:v>39448</c:v>
                </c:pt>
                <c:pt idx="457">
                  <c:v>39479</c:v>
                </c:pt>
                <c:pt idx="458">
                  <c:v>39508</c:v>
                </c:pt>
                <c:pt idx="459">
                  <c:v>39539</c:v>
                </c:pt>
                <c:pt idx="460">
                  <c:v>39569</c:v>
                </c:pt>
                <c:pt idx="461">
                  <c:v>39600</c:v>
                </c:pt>
                <c:pt idx="462">
                  <c:v>39630</c:v>
                </c:pt>
                <c:pt idx="463">
                  <c:v>39661</c:v>
                </c:pt>
                <c:pt idx="464">
                  <c:v>39692</c:v>
                </c:pt>
                <c:pt idx="465">
                  <c:v>39722</c:v>
                </c:pt>
                <c:pt idx="466">
                  <c:v>39753</c:v>
                </c:pt>
                <c:pt idx="467">
                  <c:v>39783</c:v>
                </c:pt>
                <c:pt idx="468">
                  <c:v>39814</c:v>
                </c:pt>
                <c:pt idx="469">
                  <c:v>39845</c:v>
                </c:pt>
                <c:pt idx="470">
                  <c:v>39873</c:v>
                </c:pt>
                <c:pt idx="471">
                  <c:v>39904</c:v>
                </c:pt>
                <c:pt idx="472">
                  <c:v>39934</c:v>
                </c:pt>
                <c:pt idx="473">
                  <c:v>39965</c:v>
                </c:pt>
                <c:pt idx="474">
                  <c:v>39995</c:v>
                </c:pt>
                <c:pt idx="475">
                  <c:v>40026</c:v>
                </c:pt>
                <c:pt idx="476">
                  <c:v>40057</c:v>
                </c:pt>
                <c:pt idx="477">
                  <c:v>40087</c:v>
                </c:pt>
                <c:pt idx="478">
                  <c:v>40118</c:v>
                </c:pt>
                <c:pt idx="479">
                  <c:v>40148</c:v>
                </c:pt>
                <c:pt idx="480">
                  <c:v>40179</c:v>
                </c:pt>
                <c:pt idx="481">
                  <c:v>40210</c:v>
                </c:pt>
                <c:pt idx="482">
                  <c:v>40238</c:v>
                </c:pt>
                <c:pt idx="483">
                  <c:v>40269</c:v>
                </c:pt>
                <c:pt idx="484">
                  <c:v>40299</c:v>
                </c:pt>
                <c:pt idx="485">
                  <c:v>40330</c:v>
                </c:pt>
                <c:pt idx="486">
                  <c:v>40360</c:v>
                </c:pt>
                <c:pt idx="487">
                  <c:v>40391</c:v>
                </c:pt>
                <c:pt idx="488">
                  <c:v>40422</c:v>
                </c:pt>
                <c:pt idx="489">
                  <c:v>40452</c:v>
                </c:pt>
                <c:pt idx="490">
                  <c:v>40483</c:v>
                </c:pt>
                <c:pt idx="491">
                  <c:v>40513</c:v>
                </c:pt>
                <c:pt idx="492">
                  <c:v>40544</c:v>
                </c:pt>
                <c:pt idx="493">
                  <c:v>40575</c:v>
                </c:pt>
                <c:pt idx="494">
                  <c:v>40603</c:v>
                </c:pt>
                <c:pt idx="495">
                  <c:v>40634</c:v>
                </c:pt>
                <c:pt idx="496">
                  <c:v>40664</c:v>
                </c:pt>
                <c:pt idx="497">
                  <c:v>40695</c:v>
                </c:pt>
                <c:pt idx="498">
                  <c:v>40725</c:v>
                </c:pt>
                <c:pt idx="499">
                  <c:v>40756</c:v>
                </c:pt>
                <c:pt idx="500">
                  <c:v>40787</c:v>
                </c:pt>
                <c:pt idx="501">
                  <c:v>40817</c:v>
                </c:pt>
                <c:pt idx="502">
                  <c:v>40848</c:v>
                </c:pt>
                <c:pt idx="503">
                  <c:v>40878</c:v>
                </c:pt>
                <c:pt idx="504">
                  <c:v>40909</c:v>
                </c:pt>
                <c:pt idx="505">
                  <c:v>40940</c:v>
                </c:pt>
                <c:pt idx="506">
                  <c:v>40969</c:v>
                </c:pt>
                <c:pt idx="507">
                  <c:v>41000</c:v>
                </c:pt>
                <c:pt idx="508">
                  <c:v>41030</c:v>
                </c:pt>
                <c:pt idx="509">
                  <c:v>41061</c:v>
                </c:pt>
                <c:pt idx="510">
                  <c:v>41091</c:v>
                </c:pt>
                <c:pt idx="511">
                  <c:v>41122</c:v>
                </c:pt>
                <c:pt idx="512">
                  <c:v>41153</c:v>
                </c:pt>
                <c:pt idx="513">
                  <c:v>41183</c:v>
                </c:pt>
                <c:pt idx="514">
                  <c:v>41214</c:v>
                </c:pt>
                <c:pt idx="515">
                  <c:v>41244</c:v>
                </c:pt>
                <c:pt idx="516">
                  <c:v>41275</c:v>
                </c:pt>
                <c:pt idx="517">
                  <c:v>41306</c:v>
                </c:pt>
                <c:pt idx="518">
                  <c:v>41334</c:v>
                </c:pt>
                <c:pt idx="519">
                  <c:v>41365</c:v>
                </c:pt>
                <c:pt idx="520">
                  <c:v>41395</c:v>
                </c:pt>
                <c:pt idx="521">
                  <c:v>41426</c:v>
                </c:pt>
                <c:pt idx="522">
                  <c:v>41456</c:v>
                </c:pt>
                <c:pt idx="523">
                  <c:v>41487</c:v>
                </c:pt>
                <c:pt idx="524">
                  <c:v>41518</c:v>
                </c:pt>
                <c:pt idx="525">
                  <c:v>41548</c:v>
                </c:pt>
                <c:pt idx="526">
                  <c:v>41579</c:v>
                </c:pt>
                <c:pt idx="527">
                  <c:v>41609</c:v>
                </c:pt>
                <c:pt idx="528">
                  <c:v>41640</c:v>
                </c:pt>
                <c:pt idx="529">
                  <c:v>41671</c:v>
                </c:pt>
                <c:pt idx="530">
                  <c:v>41699</c:v>
                </c:pt>
                <c:pt idx="531">
                  <c:v>41730</c:v>
                </c:pt>
                <c:pt idx="532">
                  <c:v>41760</c:v>
                </c:pt>
                <c:pt idx="533">
                  <c:v>41791</c:v>
                </c:pt>
                <c:pt idx="534">
                  <c:v>41821</c:v>
                </c:pt>
                <c:pt idx="535">
                  <c:v>41852</c:v>
                </c:pt>
                <c:pt idx="536">
                  <c:v>41883</c:v>
                </c:pt>
                <c:pt idx="537">
                  <c:v>41913</c:v>
                </c:pt>
                <c:pt idx="538">
                  <c:v>41944</c:v>
                </c:pt>
                <c:pt idx="539">
                  <c:v>41974</c:v>
                </c:pt>
                <c:pt idx="540">
                  <c:v>42005</c:v>
                </c:pt>
                <c:pt idx="541">
                  <c:v>42036</c:v>
                </c:pt>
                <c:pt idx="542">
                  <c:v>42064</c:v>
                </c:pt>
                <c:pt idx="543">
                  <c:v>42095</c:v>
                </c:pt>
                <c:pt idx="544">
                  <c:v>42125</c:v>
                </c:pt>
                <c:pt idx="545">
                  <c:v>42156</c:v>
                </c:pt>
                <c:pt idx="546">
                  <c:v>42186</c:v>
                </c:pt>
                <c:pt idx="547">
                  <c:v>42217</c:v>
                </c:pt>
                <c:pt idx="548">
                  <c:v>42248</c:v>
                </c:pt>
                <c:pt idx="549">
                  <c:v>42278</c:v>
                </c:pt>
                <c:pt idx="550">
                  <c:v>42309</c:v>
                </c:pt>
                <c:pt idx="551">
                  <c:v>42339</c:v>
                </c:pt>
                <c:pt idx="552">
                  <c:v>42370</c:v>
                </c:pt>
                <c:pt idx="553">
                  <c:v>42401</c:v>
                </c:pt>
                <c:pt idx="554">
                  <c:v>42430</c:v>
                </c:pt>
                <c:pt idx="555">
                  <c:v>42461</c:v>
                </c:pt>
                <c:pt idx="556">
                  <c:v>42491</c:v>
                </c:pt>
                <c:pt idx="557">
                  <c:v>42522</c:v>
                </c:pt>
                <c:pt idx="558">
                  <c:v>42552</c:v>
                </c:pt>
                <c:pt idx="559">
                  <c:v>42583</c:v>
                </c:pt>
                <c:pt idx="560">
                  <c:v>42614</c:v>
                </c:pt>
                <c:pt idx="561">
                  <c:v>42644</c:v>
                </c:pt>
                <c:pt idx="562">
                  <c:v>42675</c:v>
                </c:pt>
                <c:pt idx="563">
                  <c:v>42705</c:v>
                </c:pt>
                <c:pt idx="564">
                  <c:v>42736</c:v>
                </c:pt>
                <c:pt idx="565">
                  <c:v>42767</c:v>
                </c:pt>
                <c:pt idx="566">
                  <c:v>42795</c:v>
                </c:pt>
                <c:pt idx="567">
                  <c:v>42826</c:v>
                </c:pt>
                <c:pt idx="568">
                  <c:v>42856</c:v>
                </c:pt>
                <c:pt idx="569">
                  <c:v>42887</c:v>
                </c:pt>
                <c:pt idx="570">
                  <c:v>42917</c:v>
                </c:pt>
                <c:pt idx="571">
                  <c:v>42948</c:v>
                </c:pt>
                <c:pt idx="572">
                  <c:v>42979</c:v>
                </c:pt>
                <c:pt idx="573">
                  <c:v>43009</c:v>
                </c:pt>
                <c:pt idx="574">
                  <c:v>43040</c:v>
                </c:pt>
                <c:pt idx="575">
                  <c:v>43070</c:v>
                </c:pt>
                <c:pt idx="576">
                  <c:v>43101</c:v>
                </c:pt>
                <c:pt idx="577">
                  <c:v>43132</c:v>
                </c:pt>
                <c:pt idx="578">
                  <c:v>43160</c:v>
                </c:pt>
                <c:pt idx="579">
                  <c:v>43191</c:v>
                </c:pt>
                <c:pt idx="580">
                  <c:v>43221</c:v>
                </c:pt>
                <c:pt idx="581">
                  <c:v>43252</c:v>
                </c:pt>
                <c:pt idx="582">
                  <c:v>43282</c:v>
                </c:pt>
                <c:pt idx="583">
                  <c:v>43313</c:v>
                </c:pt>
                <c:pt idx="584">
                  <c:v>43344</c:v>
                </c:pt>
                <c:pt idx="585">
                  <c:v>43374</c:v>
                </c:pt>
                <c:pt idx="586">
                  <c:v>43405</c:v>
                </c:pt>
                <c:pt idx="587">
                  <c:v>43435</c:v>
                </c:pt>
                <c:pt idx="588">
                  <c:v>43466</c:v>
                </c:pt>
                <c:pt idx="589">
                  <c:v>43497</c:v>
                </c:pt>
                <c:pt idx="590">
                  <c:v>43525</c:v>
                </c:pt>
                <c:pt idx="591">
                  <c:v>43556</c:v>
                </c:pt>
                <c:pt idx="592">
                  <c:v>43586</c:v>
                </c:pt>
                <c:pt idx="593">
                  <c:v>43617</c:v>
                </c:pt>
                <c:pt idx="594">
                  <c:v>43647</c:v>
                </c:pt>
                <c:pt idx="595">
                  <c:v>43678</c:v>
                </c:pt>
                <c:pt idx="596">
                  <c:v>43709</c:v>
                </c:pt>
                <c:pt idx="597">
                  <c:v>43739</c:v>
                </c:pt>
                <c:pt idx="598">
                  <c:v>43770</c:v>
                </c:pt>
                <c:pt idx="599">
                  <c:v>43800</c:v>
                </c:pt>
                <c:pt idx="600">
                  <c:v>43831</c:v>
                </c:pt>
                <c:pt idx="601">
                  <c:v>43862</c:v>
                </c:pt>
                <c:pt idx="602">
                  <c:v>43891</c:v>
                </c:pt>
                <c:pt idx="603">
                  <c:v>43922</c:v>
                </c:pt>
                <c:pt idx="604">
                  <c:v>43952</c:v>
                </c:pt>
                <c:pt idx="605">
                  <c:v>43983</c:v>
                </c:pt>
                <c:pt idx="606">
                  <c:v>44013</c:v>
                </c:pt>
                <c:pt idx="607">
                  <c:v>44044</c:v>
                </c:pt>
                <c:pt idx="608">
                  <c:v>44075</c:v>
                </c:pt>
                <c:pt idx="609">
                  <c:v>44105</c:v>
                </c:pt>
                <c:pt idx="610">
                  <c:v>44136</c:v>
                </c:pt>
                <c:pt idx="611">
                  <c:v>44166</c:v>
                </c:pt>
                <c:pt idx="612">
                  <c:v>44197</c:v>
                </c:pt>
                <c:pt idx="613">
                  <c:v>44228</c:v>
                </c:pt>
                <c:pt idx="614">
                  <c:v>44256</c:v>
                </c:pt>
                <c:pt idx="615">
                  <c:v>44287</c:v>
                </c:pt>
                <c:pt idx="616">
                  <c:v>44317</c:v>
                </c:pt>
                <c:pt idx="617">
                  <c:v>44348</c:v>
                </c:pt>
                <c:pt idx="618">
                  <c:v>44378</c:v>
                </c:pt>
                <c:pt idx="619">
                  <c:v>44409</c:v>
                </c:pt>
                <c:pt idx="620">
                  <c:v>44440</c:v>
                </c:pt>
                <c:pt idx="621">
                  <c:v>44470</c:v>
                </c:pt>
                <c:pt idx="622">
                  <c:v>44501</c:v>
                </c:pt>
                <c:pt idx="623">
                  <c:v>44531</c:v>
                </c:pt>
                <c:pt idx="624">
                  <c:v>44562</c:v>
                </c:pt>
                <c:pt idx="625">
                  <c:v>44593</c:v>
                </c:pt>
                <c:pt idx="626">
                  <c:v>44621</c:v>
                </c:pt>
                <c:pt idx="627">
                  <c:v>44652</c:v>
                </c:pt>
                <c:pt idx="628">
                  <c:v>44682</c:v>
                </c:pt>
              </c:numCache>
            </c:numRef>
          </c:cat>
          <c:val>
            <c:numRef>
              <c:f>'FRED Graph'!$B$12:$B$640</c:f>
              <c:numCache>
                <c:formatCode>0.0</c:formatCode>
                <c:ptCount val="629"/>
                <c:pt idx="0">
                  <c:v>3.9</c:v>
                </c:pt>
                <c:pt idx="1">
                  <c:v>4.2</c:v>
                </c:pt>
                <c:pt idx="2">
                  <c:v>4.4000000000000004</c:v>
                </c:pt>
                <c:pt idx="3">
                  <c:v>4.5999999999999996</c:v>
                </c:pt>
                <c:pt idx="4">
                  <c:v>4.8</c:v>
                </c:pt>
                <c:pt idx="5">
                  <c:v>4.9000000000000004</c:v>
                </c:pt>
                <c:pt idx="6">
                  <c:v>5</c:v>
                </c:pt>
                <c:pt idx="7">
                  <c:v>5.0999999999999996</c:v>
                </c:pt>
                <c:pt idx="8">
                  <c:v>5.4</c:v>
                </c:pt>
                <c:pt idx="9">
                  <c:v>5.5</c:v>
                </c:pt>
                <c:pt idx="10">
                  <c:v>5.9</c:v>
                </c:pt>
                <c:pt idx="11">
                  <c:v>6.1</c:v>
                </c:pt>
                <c:pt idx="12">
                  <c:v>5.9</c:v>
                </c:pt>
                <c:pt idx="13">
                  <c:v>5.9</c:v>
                </c:pt>
                <c:pt idx="14">
                  <c:v>6</c:v>
                </c:pt>
                <c:pt idx="15">
                  <c:v>5.9</c:v>
                </c:pt>
                <c:pt idx="16">
                  <c:v>5.9</c:v>
                </c:pt>
                <c:pt idx="17">
                  <c:v>5.9</c:v>
                </c:pt>
                <c:pt idx="18">
                  <c:v>6</c:v>
                </c:pt>
                <c:pt idx="19">
                  <c:v>6.1</c:v>
                </c:pt>
                <c:pt idx="20">
                  <c:v>6</c:v>
                </c:pt>
                <c:pt idx="21">
                  <c:v>5.8</c:v>
                </c:pt>
                <c:pt idx="22">
                  <c:v>6</c:v>
                </c:pt>
                <c:pt idx="23">
                  <c:v>6</c:v>
                </c:pt>
                <c:pt idx="24">
                  <c:v>5.8</c:v>
                </c:pt>
                <c:pt idx="25">
                  <c:v>5.7</c:v>
                </c:pt>
                <c:pt idx="26">
                  <c:v>5.8</c:v>
                </c:pt>
                <c:pt idx="27">
                  <c:v>5.7</c:v>
                </c:pt>
                <c:pt idx="28">
                  <c:v>5.7</c:v>
                </c:pt>
                <c:pt idx="29">
                  <c:v>5.7</c:v>
                </c:pt>
                <c:pt idx="30">
                  <c:v>5.6</c:v>
                </c:pt>
                <c:pt idx="31">
                  <c:v>5.6</c:v>
                </c:pt>
                <c:pt idx="32">
                  <c:v>5.5</c:v>
                </c:pt>
                <c:pt idx="33">
                  <c:v>5.6</c:v>
                </c:pt>
                <c:pt idx="34">
                  <c:v>5.3</c:v>
                </c:pt>
                <c:pt idx="35">
                  <c:v>5.2</c:v>
                </c:pt>
                <c:pt idx="36">
                  <c:v>4.9000000000000004</c:v>
                </c:pt>
                <c:pt idx="37">
                  <c:v>5</c:v>
                </c:pt>
                <c:pt idx="38">
                  <c:v>4.9000000000000004</c:v>
                </c:pt>
                <c:pt idx="39">
                  <c:v>5</c:v>
                </c:pt>
                <c:pt idx="40">
                  <c:v>4.9000000000000004</c:v>
                </c:pt>
                <c:pt idx="41">
                  <c:v>4.9000000000000004</c:v>
                </c:pt>
                <c:pt idx="42">
                  <c:v>4.8</c:v>
                </c:pt>
                <c:pt idx="43">
                  <c:v>4.8</c:v>
                </c:pt>
                <c:pt idx="44">
                  <c:v>4.8</c:v>
                </c:pt>
                <c:pt idx="45">
                  <c:v>4.5999999999999996</c:v>
                </c:pt>
                <c:pt idx="46">
                  <c:v>4.8</c:v>
                </c:pt>
                <c:pt idx="47">
                  <c:v>4.9000000000000004</c:v>
                </c:pt>
                <c:pt idx="48">
                  <c:v>5.0999999999999996</c:v>
                </c:pt>
                <c:pt idx="49">
                  <c:v>5.2</c:v>
                </c:pt>
                <c:pt idx="50">
                  <c:v>5.0999999999999996</c:v>
                </c:pt>
                <c:pt idx="51">
                  <c:v>5.0999999999999996</c:v>
                </c:pt>
                <c:pt idx="52">
                  <c:v>5.0999999999999996</c:v>
                </c:pt>
                <c:pt idx="53">
                  <c:v>5.4</c:v>
                </c:pt>
                <c:pt idx="54">
                  <c:v>5.5</c:v>
                </c:pt>
                <c:pt idx="55">
                  <c:v>5.5</c:v>
                </c:pt>
                <c:pt idx="56">
                  <c:v>5.9</c:v>
                </c:pt>
                <c:pt idx="57">
                  <c:v>6</c:v>
                </c:pt>
                <c:pt idx="58">
                  <c:v>6.6</c:v>
                </c:pt>
                <c:pt idx="59">
                  <c:v>7.2</c:v>
                </c:pt>
                <c:pt idx="60">
                  <c:v>8.1</c:v>
                </c:pt>
                <c:pt idx="61">
                  <c:v>8.1</c:v>
                </c:pt>
                <c:pt idx="62">
                  <c:v>8.6</c:v>
                </c:pt>
                <c:pt idx="63">
                  <c:v>8.8000000000000007</c:v>
                </c:pt>
                <c:pt idx="64">
                  <c:v>9</c:v>
                </c:pt>
                <c:pt idx="65">
                  <c:v>8.8000000000000007</c:v>
                </c:pt>
                <c:pt idx="66">
                  <c:v>8.6</c:v>
                </c:pt>
                <c:pt idx="67">
                  <c:v>8.4</c:v>
                </c:pt>
                <c:pt idx="68">
                  <c:v>8.4</c:v>
                </c:pt>
                <c:pt idx="69">
                  <c:v>8.4</c:v>
                </c:pt>
                <c:pt idx="70">
                  <c:v>8.3000000000000007</c:v>
                </c:pt>
                <c:pt idx="71">
                  <c:v>8.1999999999999993</c:v>
                </c:pt>
                <c:pt idx="72">
                  <c:v>7.9</c:v>
                </c:pt>
                <c:pt idx="73">
                  <c:v>7.7</c:v>
                </c:pt>
                <c:pt idx="74">
                  <c:v>7.6</c:v>
                </c:pt>
                <c:pt idx="75">
                  <c:v>7.7</c:v>
                </c:pt>
                <c:pt idx="76">
                  <c:v>7.4</c:v>
                </c:pt>
                <c:pt idx="77">
                  <c:v>7.6</c:v>
                </c:pt>
                <c:pt idx="78">
                  <c:v>7.8</c:v>
                </c:pt>
                <c:pt idx="79">
                  <c:v>7.8</c:v>
                </c:pt>
                <c:pt idx="80">
                  <c:v>7.6</c:v>
                </c:pt>
                <c:pt idx="81">
                  <c:v>7.7</c:v>
                </c:pt>
                <c:pt idx="82">
                  <c:v>7.8</c:v>
                </c:pt>
                <c:pt idx="83">
                  <c:v>7.8</c:v>
                </c:pt>
                <c:pt idx="84">
                  <c:v>7.5</c:v>
                </c:pt>
                <c:pt idx="85">
                  <c:v>7.6</c:v>
                </c:pt>
                <c:pt idx="86">
                  <c:v>7.4</c:v>
                </c:pt>
                <c:pt idx="87">
                  <c:v>7.2</c:v>
                </c:pt>
                <c:pt idx="88">
                  <c:v>7</c:v>
                </c:pt>
                <c:pt idx="89">
                  <c:v>7.2</c:v>
                </c:pt>
                <c:pt idx="90">
                  <c:v>6.9</c:v>
                </c:pt>
                <c:pt idx="91">
                  <c:v>7</c:v>
                </c:pt>
                <c:pt idx="92">
                  <c:v>6.8</c:v>
                </c:pt>
                <c:pt idx="93">
                  <c:v>6.8</c:v>
                </c:pt>
                <c:pt idx="94">
                  <c:v>6.8</c:v>
                </c:pt>
                <c:pt idx="95">
                  <c:v>6.4</c:v>
                </c:pt>
                <c:pt idx="96">
                  <c:v>6.4</c:v>
                </c:pt>
                <c:pt idx="97">
                  <c:v>6.3</c:v>
                </c:pt>
                <c:pt idx="98">
                  <c:v>6.3</c:v>
                </c:pt>
                <c:pt idx="99">
                  <c:v>6.1</c:v>
                </c:pt>
                <c:pt idx="100">
                  <c:v>6</c:v>
                </c:pt>
                <c:pt idx="101">
                  <c:v>5.9</c:v>
                </c:pt>
                <c:pt idx="102">
                  <c:v>6.2</c:v>
                </c:pt>
                <c:pt idx="103">
                  <c:v>5.9</c:v>
                </c:pt>
                <c:pt idx="104">
                  <c:v>6</c:v>
                </c:pt>
                <c:pt idx="105">
                  <c:v>5.8</c:v>
                </c:pt>
                <c:pt idx="106">
                  <c:v>5.9</c:v>
                </c:pt>
                <c:pt idx="107">
                  <c:v>6</c:v>
                </c:pt>
                <c:pt idx="108">
                  <c:v>5.9</c:v>
                </c:pt>
                <c:pt idx="109">
                  <c:v>5.9</c:v>
                </c:pt>
                <c:pt idx="110">
                  <c:v>5.8</c:v>
                </c:pt>
                <c:pt idx="111">
                  <c:v>5.8</c:v>
                </c:pt>
                <c:pt idx="112">
                  <c:v>5.6</c:v>
                </c:pt>
                <c:pt idx="113">
                  <c:v>5.7</c:v>
                </c:pt>
                <c:pt idx="114">
                  <c:v>5.7</c:v>
                </c:pt>
                <c:pt idx="115">
                  <c:v>6</c:v>
                </c:pt>
                <c:pt idx="116">
                  <c:v>5.9</c:v>
                </c:pt>
                <c:pt idx="117">
                  <c:v>6</c:v>
                </c:pt>
                <c:pt idx="118">
                  <c:v>5.9</c:v>
                </c:pt>
                <c:pt idx="119">
                  <c:v>6</c:v>
                </c:pt>
                <c:pt idx="120">
                  <c:v>6.3</c:v>
                </c:pt>
                <c:pt idx="121">
                  <c:v>6.3</c:v>
                </c:pt>
                <c:pt idx="122">
                  <c:v>6.3</c:v>
                </c:pt>
                <c:pt idx="123">
                  <c:v>6.9</c:v>
                </c:pt>
                <c:pt idx="124">
                  <c:v>7.5</c:v>
                </c:pt>
                <c:pt idx="125">
                  <c:v>7.6</c:v>
                </c:pt>
                <c:pt idx="126">
                  <c:v>7.8</c:v>
                </c:pt>
                <c:pt idx="127">
                  <c:v>7.7</c:v>
                </c:pt>
                <c:pt idx="128">
                  <c:v>7.5</c:v>
                </c:pt>
                <c:pt idx="129">
                  <c:v>7.5</c:v>
                </c:pt>
                <c:pt idx="130">
                  <c:v>7.5</c:v>
                </c:pt>
                <c:pt idx="131">
                  <c:v>7.2</c:v>
                </c:pt>
                <c:pt idx="132">
                  <c:v>7.5</c:v>
                </c:pt>
                <c:pt idx="133">
                  <c:v>7.4</c:v>
                </c:pt>
                <c:pt idx="134">
                  <c:v>7.4</c:v>
                </c:pt>
                <c:pt idx="135">
                  <c:v>7.2</c:v>
                </c:pt>
                <c:pt idx="136">
                  <c:v>7.5</c:v>
                </c:pt>
                <c:pt idx="137">
                  <c:v>7.5</c:v>
                </c:pt>
                <c:pt idx="138">
                  <c:v>7.2</c:v>
                </c:pt>
                <c:pt idx="139">
                  <c:v>7.4</c:v>
                </c:pt>
                <c:pt idx="140">
                  <c:v>7.6</c:v>
                </c:pt>
                <c:pt idx="141">
                  <c:v>7.9</c:v>
                </c:pt>
                <c:pt idx="142">
                  <c:v>8.3000000000000007</c:v>
                </c:pt>
                <c:pt idx="143">
                  <c:v>8.5</c:v>
                </c:pt>
                <c:pt idx="144">
                  <c:v>8.6</c:v>
                </c:pt>
                <c:pt idx="145">
                  <c:v>8.9</c:v>
                </c:pt>
                <c:pt idx="146">
                  <c:v>9</c:v>
                </c:pt>
                <c:pt idx="147">
                  <c:v>9.3000000000000007</c:v>
                </c:pt>
                <c:pt idx="148">
                  <c:v>9.4</c:v>
                </c:pt>
                <c:pt idx="149">
                  <c:v>9.6</c:v>
                </c:pt>
                <c:pt idx="150">
                  <c:v>9.8000000000000007</c:v>
                </c:pt>
                <c:pt idx="151">
                  <c:v>9.8000000000000007</c:v>
                </c:pt>
                <c:pt idx="152">
                  <c:v>10.1</c:v>
                </c:pt>
                <c:pt idx="153">
                  <c:v>10.4</c:v>
                </c:pt>
                <c:pt idx="154">
                  <c:v>10.8</c:v>
                </c:pt>
                <c:pt idx="155">
                  <c:v>10.8</c:v>
                </c:pt>
                <c:pt idx="156">
                  <c:v>10.4</c:v>
                </c:pt>
                <c:pt idx="157">
                  <c:v>10.4</c:v>
                </c:pt>
                <c:pt idx="158">
                  <c:v>10.3</c:v>
                </c:pt>
                <c:pt idx="159">
                  <c:v>10.199999999999999</c:v>
                </c:pt>
                <c:pt idx="160">
                  <c:v>10.1</c:v>
                </c:pt>
                <c:pt idx="161">
                  <c:v>10.1</c:v>
                </c:pt>
                <c:pt idx="162">
                  <c:v>9.4</c:v>
                </c:pt>
                <c:pt idx="163">
                  <c:v>9.5</c:v>
                </c:pt>
                <c:pt idx="164">
                  <c:v>9.1999999999999993</c:v>
                </c:pt>
                <c:pt idx="165">
                  <c:v>8.8000000000000007</c:v>
                </c:pt>
                <c:pt idx="166">
                  <c:v>8.5</c:v>
                </c:pt>
                <c:pt idx="167">
                  <c:v>8.3000000000000007</c:v>
                </c:pt>
                <c:pt idx="168">
                  <c:v>8</c:v>
                </c:pt>
                <c:pt idx="169">
                  <c:v>7.8</c:v>
                </c:pt>
                <c:pt idx="170">
                  <c:v>7.8</c:v>
                </c:pt>
                <c:pt idx="171">
                  <c:v>7.7</c:v>
                </c:pt>
                <c:pt idx="172">
                  <c:v>7.4</c:v>
                </c:pt>
                <c:pt idx="173">
                  <c:v>7.2</c:v>
                </c:pt>
                <c:pt idx="174">
                  <c:v>7.5</c:v>
                </c:pt>
                <c:pt idx="175">
                  <c:v>7.5</c:v>
                </c:pt>
                <c:pt idx="176">
                  <c:v>7.3</c:v>
                </c:pt>
                <c:pt idx="177">
                  <c:v>7.4</c:v>
                </c:pt>
                <c:pt idx="178">
                  <c:v>7.2</c:v>
                </c:pt>
                <c:pt idx="179">
                  <c:v>7.3</c:v>
                </c:pt>
                <c:pt idx="180">
                  <c:v>7.3</c:v>
                </c:pt>
                <c:pt idx="181">
                  <c:v>7.2</c:v>
                </c:pt>
                <c:pt idx="182">
                  <c:v>7.2</c:v>
                </c:pt>
                <c:pt idx="183">
                  <c:v>7.3</c:v>
                </c:pt>
                <c:pt idx="184">
                  <c:v>7.2</c:v>
                </c:pt>
                <c:pt idx="185">
                  <c:v>7.4</c:v>
                </c:pt>
                <c:pt idx="186">
                  <c:v>7.4</c:v>
                </c:pt>
                <c:pt idx="187">
                  <c:v>7.1</c:v>
                </c:pt>
                <c:pt idx="188">
                  <c:v>7.1</c:v>
                </c:pt>
                <c:pt idx="189">
                  <c:v>7.1</c:v>
                </c:pt>
                <c:pt idx="190">
                  <c:v>7</c:v>
                </c:pt>
                <c:pt idx="191">
                  <c:v>7</c:v>
                </c:pt>
                <c:pt idx="192">
                  <c:v>6.7</c:v>
                </c:pt>
                <c:pt idx="193">
                  <c:v>7.2</c:v>
                </c:pt>
                <c:pt idx="194">
                  <c:v>7.2</c:v>
                </c:pt>
                <c:pt idx="195">
                  <c:v>7.1</c:v>
                </c:pt>
                <c:pt idx="196">
                  <c:v>7.2</c:v>
                </c:pt>
                <c:pt idx="197">
                  <c:v>7.2</c:v>
                </c:pt>
                <c:pt idx="198">
                  <c:v>7</c:v>
                </c:pt>
                <c:pt idx="199">
                  <c:v>6.9</c:v>
                </c:pt>
                <c:pt idx="200">
                  <c:v>7</c:v>
                </c:pt>
                <c:pt idx="201">
                  <c:v>7</c:v>
                </c:pt>
                <c:pt idx="202">
                  <c:v>6.9</c:v>
                </c:pt>
                <c:pt idx="203">
                  <c:v>6.6</c:v>
                </c:pt>
                <c:pt idx="204">
                  <c:v>6.6</c:v>
                </c:pt>
                <c:pt idx="205">
                  <c:v>6.6</c:v>
                </c:pt>
                <c:pt idx="206">
                  <c:v>6.6</c:v>
                </c:pt>
                <c:pt idx="207">
                  <c:v>6.3</c:v>
                </c:pt>
                <c:pt idx="208">
                  <c:v>6.3</c:v>
                </c:pt>
                <c:pt idx="209">
                  <c:v>6.2</c:v>
                </c:pt>
                <c:pt idx="210">
                  <c:v>6.1</c:v>
                </c:pt>
                <c:pt idx="211">
                  <c:v>6</c:v>
                </c:pt>
                <c:pt idx="212">
                  <c:v>5.9</c:v>
                </c:pt>
                <c:pt idx="213">
                  <c:v>6</c:v>
                </c:pt>
                <c:pt idx="214">
                  <c:v>5.8</c:v>
                </c:pt>
                <c:pt idx="215">
                  <c:v>5.7</c:v>
                </c:pt>
                <c:pt idx="216">
                  <c:v>5.7</c:v>
                </c:pt>
                <c:pt idx="217">
                  <c:v>5.7</c:v>
                </c:pt>
                <c:pt idx="218">
                  <c:v>5.7</c:v>
                </c:pt>
                <c:pt idx="219">
                  <c:v>5.4</c:v>
                </c:pt>
                <c:pt idx="220">
                  <c:v>5.6</c:v>
                </c:pt>
                <c:pt idx="221">
                  <c:v>5.4</c:v>
                </c:pt>
                <c:pt idx="222">
                  <c:v>5.4</c:v>
                </c:pt>
                <c:pt idx="223">
                  <c:v>5.6</c:v>
                </c:pt>
                <c:pt idx="224">
                  <c:v>5.4</c:v>
                </c:pt>
                <c:pt idx="225">
                  <c:v>5.4</c:v>
                </c:pt>
                <c:pt idx="226">
                  <c:v>5.3</c:v>
                </c:pt>
                <c:pt idx="227">
                  <c:v>5.3</c:v>
                </c:pt>
                <c:pt idx="228">
                  <c:v>5.4</c:v>
                </c:pt>
                <c:pt idx="229">
                  <c:v>5.2</c:v>
                </c:pt>
                <c:pt idx="230">
                  <c:v>5</c:v>
                </c:pt>
                <c:pt idx="231">
                  <c:v>5.2</c:v>
                </c:pt>
                <c:pt idx="232">
                  <c:v>5.2</c:v>
                </c:pt>
                <c:pt idx="233">
                  <c:v>5.3</c:v>
                </c:pt>
                <c:pt idx="234">
                  <c:v>5.2</c:v>
                </c:pt>
                <c:pt idx="235">
                  <c:v>5.2</c:v>
                </c:pt>
                <c:pt idx="236">
                  <c:v>5.3</c:v>
                </c:pt>
                <c:pt idx="237">
                  <c:v>5.3</c:v>
                </c:pt>
                <c:pt idx="238">
                  <c:v>5.4</c:v>
                </c:pt>
                <c:pt idx="239">
                  <c:v>5.4</c:v>
                </c:pt>
                <c:pt idx="240">
                  <c:v>5.4</c:v>
                </c:pt>
                <c:pt idx="241">
                  <c:v>5.3</c:v>
                </c:pt>
                <c:pt idx="242">
                  <c:v>5.2</c:v>
                </c:pt>
                <c:pt idx="243">
                  <c:v>5.4</c:v>
                </c:pt>
                <c:pt idx="244">
                  <c:v>5.4</c:v>
                </c:pt>
                <c:pt idx="245">
                  <c:v>5.2</c:v>
                </c:pt>
                <c:pt idx="246">
                  <c:v>5.5</c:v>
                </c:pt>
                <c:pt idx="247">
                  <c:v>5.7</c:v>
                </c:pt>
                <c:pt idx="248">
                  <c:v>5.9</c:v>
                </c:pt>
                <c:pt idx="249">
                  <c:v>5.9</c:v>
                </c:pt>
                <c:pt idx="250">
                  <c:v>6.2</c:v>
                </c:pt>
                <c:pt idx="251">
                  <c:v>6.3</c:v>
                </c:pt>
                <c:pt idx="252">
                  <c:v>6.4</c:v>
                </c:pt>
                <c:pt idx="253">
                  <c:v>6.6</c:v>
                </c:pt>
                <c:pt idx="254">
                  <c:v>6.8</c:v>
                </c:pt>
                <c:pt idx="255">
                  <c:v>6.7</c:v>
                </c:pt>
                <c:pt idx="256">
                  <c:v>6.9</c:v>
                </c:pt>
                <c:pt idx="257">
                  <c:v>6.9</c:v>
                </c:pt>
                <c:pt idx="258">
                  <c:v>6.8</c:v>
                </c:pt>
                <c:pt idx="259">
                  <c:v>6.9</c:v>
                </c:pt>
                <c:pt idx="260">
                  <c:v>6.9</c:v>
                </c:pt>
                <c:pt idx="261">
                  <c:v>7</c:v>
                </c:pt>
                <c:pt idx="262">
                  <c:v>7</c:v>
                </c:pt>
                <c:pt idx="263">
                  <c:v>7.3</c:v>
                </c:pt>
                <c:pt idx="264">
                  <c:v>7.3</c:v>
                </c:pt>
                <c:pt idx="265">
                  <c:v>7.4</c:v>
                </c:pt>
                <c:pt idx="266">
                  <c:v>7.4</c:v>
                </c:pt>
                <c:pt idx="267">
                  <c:v>7.4</c:v>
                </c:pt>
                <c:pt idx="268">
                  <c:v>7.6</c:v>
                </c:pt>
                <c:pt idx="269">
                  <c:v>7.8</c:v>
                </c:pt>
                <c:pt idx="270">
                  <c:v>7.7</c:v>
                </c:pt>
                <c:pt idx="271">
                  <c:v>7.6</c:v>
                </c:pt>
                <c:pt idx="272">
                  <c:v>7.6</c:v>
                </c:pt>
                <c:pt idx="273">
                  <c:v>7.3</c:v>
                </c:pt>
                <c:pt idx="274">
                  <c:v>7.4</c:v>
                </c:pt>
                <c:pt idx="275">
                  <c:v>7.4</c:v>
                </c:pt>
                <c:pt idx="276">
                  <c:v>7.3</c:v>
                </c:pt>
                <c:pt idx="277">
                  <c:v>7.1</c:v>
                </c:pt>
                <c:pt idx="278">
                  <c:v>7</c:v>
                </c:pt>
                <c:pt idx="279">
                  <c:v>7.1</c:v>
                </c:pt>
                <c:pt idx="280">
                  <c:v>7.1</c:v>
                </c:pt>
                <c:pt idx="281">
                  <c:v>7</c:v>
                </c:pt>
                <c:pt idx="282">
                  <c:v>6.9</c:v>
                </c:pt>
                <c:pt idx="283">
                  <c:v>6.8</c:v>
                </c:pt>
                <c:pt idx="284">
                  <c:v>6.7</c:v>
                </c:pt>
                <c:pt idx="285">
                  <c:v>6.8</c:v>
                </c:pt>
                <c:pt idx="286">
                  <c:v>6.6</c:v>
                </c:pt>
                <c:pt idx="287">
                  <c:v>6.5</c:v>
                </c:pt>
                <c:pt idx="288">
                  <c:v>6.6</c:v>
                </c:pt>
                <c:pt idx="289">
                  <c:v>6.6</c:v>
                </c:pt>
                <c:pt idx="290">
                  <c:v>6.5</c:v>
                </c:pt>
                <c:pt idx="291">
                  <c:v>6.4</c:v>
                </c:pt>
                <c:pt idx="292">
                  <c:v>6.1</c:v>
                </c:pt>
                <c:pt idx="293">
                  <c:v>6.1</c:v>
                </c:pt>
                <c:pt idx="294">
                  <c:v>6.1</c:v>
                </c:pt>
                <c:pt idx="295">
                  <c:v>6</c:v>
                </c:pt>
                <c:pt idx="296">
                  <c:v>5.9</c:v>
                </c:pt>
                <c:pt idx="297">
                  <c:v>5.8</c:v>
                </c:pt>
                <c:pt idx="298">
                  <c:v>5.6</c:v>
                </c:pt>
                <c:pt idx="299">
                  <c:v>5.5</c:v>
                </c:pt>
                <c:pt idx="300">
                  <c:v>5.6</c:v>
                </c:pt>
                <c:pt idx="301">
                  <c:v>5.4</c:v>
                </c:pt>
                <c:pt idx="302">
                  <c:v>5.4</c:v>
                </c:pt>
                <c:pt idx="303">
                  <c:v>5.8</c:v>
                </c:pt>
                <c:pt idx="304">
                  <c:v>5.6</c:v>
                </c:pt>
                <c:pt idx="305">
                  <c:v>5.6</c:v>
                </c:pt>
                <c:pt idx="306">
                  <c:v>5.7</c:v>
                </c:pt>
                <c:pt idx="307">
                  <c:v>5.7</c:v>
                </c:pt>
                <c:pt idx="308">
                  <c:v>5.6</c:v>
                </c:pt>
                <c:pt idx="309">
                  <c:v>5.5</c:v>
                </c:pt>
                <c:pt idx="310">
                  <c:v>5.6</c:v>
                </c:pt>
                <c:pt idx="311">
                  <c:v>5.6</c:v>
                </c:pt>
                <c:pt idx="312">
                  <c:v>5.6</c:v>
                </c:pt>
                <c:pt idx="313">
                  <c:v>5.5</c:v>
                </c:pt>
                <c:pt idx="314">
                  <c:v>5.5</c:v>
                </c:pt>
                <c:pt idx="315">
                  <c:v>5.6</c:v>
                </c:pt>
                <c:pt idx="316">
                  <c:v>5.6</c:v>
                </c:pt>
                <c:pt idx="317">
                  <c:v>5.3</c:v>
                </c:pt>
                <c:pt idx="318">
                  <c:v>5.5</c:v>
                </c:pt>
                <c:pt idx="319">
                  <c:v>5.0999999999999996</c:v>
                </c:pt>
                <c:pt idx="320">
                  <c:v>5.2</c:v>
                </c:pt>
                <c:pt idx="321">
                  <c:v>5.2</c:v>
                </c:pt>
                <c:pt idx="322">
                  <c:v>5.4</c:v>
                </c:pt>
                <c:pt idx="323">
                  <c:v>5.4</c:v>
                </c:pt>
                <c:pt idx="324">
                  <c:v>5.3</c:v>
                </c:pt>
                <c:pt idx="325">
                  <c:v>5.2</c:v>
                </c:pt>
                <c:pt idx="326">
                  <c:v>5.2</c:v>
                </c:pt>
                <c:pt idx="327">
                  <c:v>5.0999999999999996</c:v>
                </c:pt>
                <c:pt idx="328">
                  <c:v>4.9000000000000004</c:v>
                </c:pt>
                <c:pt idx="329">
                  <c:v>5</c:v>
                </c:pt>
                <c:pt idx="330">
                  <c:v>4.9000000000000004</c:v>
                </c:pt>
                <c:pt idx="331">
                  <c:v>4.8</c:v>
                </c:pt>
                <c:pt idx="332">
                  <c:v>4.9000000000000004</c:v>
                </c:pt>
                <c:pt idx="333">
                  <c:v>4.7</c:v>
                </c:pt>
                <c:pt idx="334">
                  <c:v>4.5999999999999996</c:v>
                </c:pt>
                <c:pt idx="335">
                  <c:v>4.7</c:v>
                </c:pt>
                <c:pt idx="336">
                  <c:v>4.5999999999999996</c:v>
                </c:pt>
                <c:pt idx="337">
                  <c:v>4.5999999999999996</c:v>
                </c:pt>
                <c:pt idx="338">
                  <c:v>4.7</c:v>
                </c:pt>
                <c:pt idx="339">
                  <c:v>4.3</c:v>
                </c:pt>
                <c:pt idx="340">
                  <c:v>4.4000000000000004</c:v>
                </c:pt>
                <c:pt idx="341">
                  <c:v>4.5</c:v>
                </c:pt>
                <c:pt idx="342">
                  <c:v>4.5</c:v>
                </c:pt>
                <c:pt idx="343">
                  <c:v>4.5</c:v>
                </c:pt>
                <c:pt idx="344">
                  <c:v>4.5999999999999996</c:v>
                </c:pt>
                <c:pt idx="345">
                  <c:v>4.5</c:v>
                </c:pt>
                <c:pt idx="346">
                  <c:v>4.4000000000000004</c:v>
                </c:pt>
                <c:pt idx="347">
                  <c:v>4.4000000000000004</c:v>
                </c:pt>
                <c:pt idx="348">
                  <c:v>4.3</c:v>
                </c:pt>
                <c:pt idx="349">
                  <c:v>4.4000000000000004</c:v>
                </c:pt>
                <c:pt idx="350">
                  <c:v>4.2</c:v>
                </c:pt>
                <c:pt idx="351">
                  <c:v>4.3</c:v>
                </c:pt>
                <c:pt idx="352">
                  <c:v>4.2</c:v>
                </c:pt>
                <c:pt idx="353">
                  <c:v>4.3</c:v>
                </c:pt>
                <c:pt idx="354">
                  <c:v>4.3</c:v>
                </c:pt>
                <c:pt idx="355">
                  <c:v>4.2</c:v>
                </c:pt>
                <c:pt idx="356">
                  <c:v>4.2</c:v>
                </c:pt>
                <c:pt idx="357">
                  <c:v>4.0999999999999996</c:v>
                </c:pt>
                <c:pt idx="358">
                  <c:v>4.0999999999999996</c:v>
                </c:pt>
                <c:pt idx="359">
                  <c:v>4</c:v>
                </c:pt>
                <c:pt idx="360">
                  <c:v>4</c:v>
                </c:pt>
                <c:pt idx="361">
                  <c:v>4.0999999999999996</c:v>
                </c:pt>
                <c:pt idx="362">
                  <c:v>4</c:v>
                </c:pt>
                <c:pt idx="363">
                  <c:v>3.8</c:v>
                </c:pt>
                <c:pt idx="364">
                  <c:v>4</c:v>
                </c:pt>
                <c:pt idx="365">
                  <c:v>4</c:v>
                </c:pt>
                <c:pt idx="366">
                  <c:v>4</c:v>
                </c:pt>
                <c:pt idx="367">
                  <c:v>4.0999999999999996</c:v>
                </c:pt>
                <c:pt idx="368">
                  <c:v>3.9</c:v>
                </c:pt>
                <c:pt idx="369">
                  <c:v>3.9</c:v>
                </c:pt>
                <c:pt idx="370">
                  <c:v>3.9</c:v>
                </c:pt>
                <c:pt idx="371">
                  <c:v>3.9</c:v>
                </c:pt>
                <c:pt idx="372">
                  <c:v>4.2</c:v>
                </c:pt>
                <c:pt idx="373">
                  <c:v>4.2</c:v>
                </c:pt>
                <c:pt idx="374">
                  <c:v>4.3</c:v>
                </c:pt>
                <c:pt idx="375">
                  <c:v>4.4000000000000004</c:v>
                </c:pt>
                <c:pt idx="376">
                  <c:v>4.3</c:v>
                </c:pt>
                <c:pt idx="377">
                  <c:v>4.5</c:v>
                </c:pt>
                <c:pt idx="378">
                  <c:v>4.5999999999999996</c:v>
                </c:pt>
                <c:pt idx="379">
                  <c:v>4.9000000000000004</c:v>
                </c:pt>
                <c:pt idx="380">
                  <c:v>5</c:v>
                </c:pt>
                <c:pt idx="381">
                  <c:v>5.3</c:v>
                </c:pt>
                <c:pt idx="382">
                  <c:v>5.5</c:v>
                </c:pt>
                <c:pt idx="383">
                  <c:v>5.7</c:v>
                </c:pt>
                <c:pt idx="384">
                  <c:v>5.7</c:v>
                </c:pt>
                <c:pt idx="385">
                  <c:v>5.7</c:v>
                </c:pt>
                <c:pt idx="386">
                  <c:v>5.7</c:v>
                </c:pt>
                <c:pt idx="387">
                  <c:v>5.9</c:v>
                </c:pt>
                <c:pt idx="388">
                  <c:v>5.8</c:v>
                </c:pt>
                <c:pt idx="389">
                  <c:v>5.8</c:v>
                </c:pt>
                <c:pt idx="390">
                  <c:v>5.8</c:v>
                </c:pt>
                <c:pt idx="391">
                  <c:v>5.7</c:v>
                </c:pt>
                <c:pt idx="392">
                  <c:v>5.7</c:v>
                </c:pt>
                <c:pt idx="393">
                  <c:v>5.7</c:v>
                </c:pt>
                <c:pt idx="394">
                  <c:v>5.9</c:v>
                </c:pt>
                <c:pt idx="395">
                  <c:v>6</c:v>
                </c:pt>
                <c:pt idx="396">
                  <c:v>5.8</c:v>
                </c:pt>
                <c:pt idx="397">
                  <c:v>5.9</c:v>
                </c:pt>
                <c:pt idx="398">
                  <c:v>5.9</c:v>
                </c:pt>
                <c:pt idx="399">
                  <c:v>6</c:v>
                </c:pt>
                <c:pt idx="400">
                  <c:v>6.1</c:v>
                </c:pt>
                <c:pt idx="401">
                  <c:v>6.3</c:v>
                </c:pt>
                <c:pt idx="402">
                  <c:v>6.2</c:v>
                </c:pt>
                <c:pt idx="403">
                  <c:v>6.1</c:v>
                </c:pt>
                <c:pt idx="404">
                  <c:v>6.1</c:v>
                </c:pt>
                <c:pt idx="405">
                  <c:v>6</c:v>
                </c:pt>
                <c:pt idx="406">
                  <c:v>5.8</c:v>
                </c:pt>
                <c:pt idx="407">
                  <c:v>5.7</c:v>
                </c:pt>
                <c:pt idx="408">
                  <c:v>5.7</c:v>
                </c:pt>
                <c:pt idx="409">
                  <c:v>5.6</c:v>
                </c:pt>
                <c:pt idx="410">
                  <c:v>5.8</c:v>
                </c:pt>
                <c:pt idx="411">
                  <c:v>5.6</c:v>
                </c:pt>
                <c:pt idx="412">
                  <c:v>5.6</c:v>
                </c:pt>
                <c:pt idx="413">
                  <c:v>5.6</c:v>
                </c:pt>
                <c:pt idx="414">
                  <c:v>5.5</c:v>
                </c:pt>
                <c:pt idx="415">
                  <c:v>5.4</c:v>
                </c:pt>
                <c:pt idx="416">
                  <c:v>5.4</c:v>
                </c:pt>
                <c:pt idx="417">
                  <c:v>5.5</c:v>
                </c:pt>
                <c:pt idx="418">
                  <c:v>5.4</c:v>
                </c:pt>
                <c:pt idx="419">
                  <c:v>5.4</c:v>
                </c:pt>
                <c:pt idx="420">
                  <c:v>5.3</c:v>
                </c:pt>
                <c:pt idx="421">
                  <c:v>5.4</c:v>
                </c:pt>
                <c:pt idx="422">
                  <c:v>5.2</c:v>
                </c:pt>
                <c:pt idx="423">
                  <c:v>5.2</c:v>
                </c:pt>
                <c:pt idx="424">
                  <c:v>5.0999999999999996</c:v>
                </c:pt>
                <c:pt idx="425">
                  <c:v>5</c:v>
                </c:pt>
                <c:pt idx="426">
                  <c:v>5</c:v>
                </c:pt>
                <c:pt idx="427">
                  <c:v>4.9000000000000004</c:v>
                </c:pt>
                <c:pt idx="428">
                  <c:v>5</c:v>
                </c:pt>
                <c:pt idx="429">
                  <c:v>5</c:v>
                </c:pt>
                <c:pt idx="430">
                  <c:v>5</c:v>
                </c:pt>
                <c:pt idx="431">
                  <c:v>4.9000000000000004</c:v>
                </c:pt>
                <c:pt idx="432">
                  <c:v>4.7</c:v>
                </c:pt>
                <c:pt idx="433">
                  <c:v>4.8</c:v>
                </c:pt>
                <c:pt idx="434">
                  <c:v>4.7</c:v>
                </c:pt>
                <c:pt idx="435">
                  <c:v>4.7</c:v>
                </c:pt>
                <c:pt idx="436">
                  <c:v>4.5999999999999996</c:v>
                </c:pt>
                <c:pt idx="437">
                  <c:v>4.5999999999999996</c:v>
                </c:pt>
                <c:pt idx="438">
                  <c:v>4.7</c:v>
                </c:pt>
                <c:pt idx="439">
                  <c:v>4.7</c:v>
                </c:pt>
                <c:pt idx="440">
                  <c:v>4.5</c:v>
                </c:pt>
                <c:pt idx="441">
                  <c:v>4.4000000000000004</c:v>
                </c:pt>
                <c:pt idx="442">
                  <c:v>4.5</c:v>
                </c:pt>
                <c:pt idx="443">
                  <c:v>4.4000000000000004</c:v>
                </c:pt>
                <c:pt idx="444">
                  <c:v>4.5999999999999996</c:v>
                </c:pt>
                <c:pt idx="445">
                  <c:v>4.5</c:v>
                </c:pt>
                <c:pt idx="446">
                  <c:v>4.4000000000000004</c:v>
                </c:pt>
                <c:pt idx="447">
                  <c:v>4.5</c:v>
                </c:pt>
                <c:pt idx="448">
                  <c:v>4.4000000000000004</c:v>
                </c:pt>
                <c:pt idx="449">
                  <c:v>4.5999999999999996</c:v>
                </c:pt>
                <c:pt idx="450">
                  <c:v>4.7</c:v>
                </c:pt>
                <c:pt idx="451">
                  <c:v>4.5999999999999996</c:v>
                </c:pt>
                <c:pt idx="452">
                  <c:v>4.7</c:v>
                </c:pt>
                <c:pt idx="453">
                  <c:v>4.7</c:v>
                </c:pt>
                <c:pt idx="454">
                  <c:v>4.7</c:v>
                </c:pt>
                <c:pt idx="455">
                  <c:v>5</c:v>
                </c:pt>
                <c:pt idx="456">
                  <c:v>5</c:v>
                </c:pt>
                <c:pt idx="457">
                  <c:v>4.9000000000000004</c:v>
                </c:pt>
                <c:pt idx="458">
                  <c:v>5.0999999999999996</c:v>
                </c:pt>
                <c:pt idx="459">
                  <c:v>5</c:v>
                </c:pt>
                <c:pt idx="460">
                  <c:v>5.4</c:v>
                </c:pt>
                <c:pt idx="461">
                  <c:v>5.6</c:v>
                </c:pt>
                <c:pt idx="462">
                  <c:v>5.8</c:v>
                </c:pt>
                <c:pt idx="463">
                  <c:v>6.1</c:v>
                </c:pt>
                <c:pt idx="464">
                  <c:v>6.1</c:v>
                </c:pt>
                <c:pt idx="465">
                  <c:v>6.5</c:v>
                </c:pt>
                <c:pt idx="466">
                  <c:v>6.8</c:v>
                </c:pt>
                <c:pt idx="467">
                  <c:v>7.3</c:v>
                </c:pt>
                <c:pt idx="468">
                  <c:v>7.8</c:v>
                </c:pt>
                <c:pt idx="469">
                  <c:v>8.3000000000000007</c:v>
                </c:pt>
                <c:pt idx="470">
                  <c:v>8.6999999999999993</c:v>
                </c:pt>
                <c:pt idx="471">
                  <c:v>9</c:v>
                </c:pt>
                <c:pt idx="472">
                  <c:v>9.4</c:v>
                </c:pt>
                <c:pt idx="473">
                  <c:v>9.5</c:v>
                </c:pt>
                <c:pt idx="474">
                  <c:v>9.5</c:v>
                </c:pt>
                <c:pt idx="475">
                  <c:v>9.6</c:v>
                </c:pt>
                <c:pt idx="476">
                  <c:v>9.8000000000000007</c:v>
                </c:pt>
                <c:pt idx="477">
                  <c:v>10</c:v>
                </c:pt>
                <c:pt idx="478">
                  <c:v>9.9</c:v>
                </c:pt>
                <c:pt idx="479">
                  <c:v>9.9</c:v>
                </c:pt>
                <c:pt idx="480">
                  <c:v>9.8000000000000007</c:v>
                </c:pt>
                <c:pt idx="481">
                  <c:v>9.8000000000000007</c:v>
                </c:pt>
                <c:pt idx="482">
                  <c:v>9.9</c:v>
                </c:pt>
                <c:pt idx="483">
                  <c:v>9.9</c:v>
                </c:pt>
                <c:pt idx="484">
                  <c:v>9.6</c:v>
                </c:pt>
                <c:pt idx="485">
                  <c:v>9.4</c:v>
                </c:pt>
                <c:pt idx="486">
                  <c:v>9.4</c:v>
                </c:pt>
                <c:pt idx="487">
                  <c:v>9.5</c:v>
                </c:pt>
                <c:pt idx="488">
                  <c:v>9.5</c:v>
                </c:pt>
                <c:pt idx="489">
                  <c:v>9.4</c:v>
                </c:pt>
                <c:pt idx="490">
                  <c:v>9.8000000000000007</c:v>
                </c:pt>
                <c:pt idx="491">
                  <c:v>9.3000000000000007</c:v>
                </c:pt>
                <c:pt idx="492">
                  <c:v>9.1</c:v>
                </c:pt>
                <c:pt idx="493">
                  <c:v>9</c:v>
                </c:pt>
                <c:pt idx="494">
                  <c:v>9</c:v>
                </c:pt>
                <c:pt idx="495">
                  <c:v>9.1</c:v>
                </c:pt>
                <c:pt idx="496">
                  <c:v>9</c:v>
                </c:pt>
                <c:pt idx="497">
                  <c:v>9.1</c:v>
                </c:pt>
                <c:pt idx="498">
                  <c:v>9</c:v>
                </c:pt>
                <c:pt idx="499">
                  <c:v>9</c:v>
                </c:pt>
                <c:pt idx="500">
                  <c:v>9</c:v>
                </c:pt>
                <c:pt idx="501">
                  <c:v>8.8000000000000007</c:v>
                </c:pt>
                <c:pt idx="502">
                  <c:v>8.6</c:v>
                </c:pt>
                <c:pt idx="503">
                  <c:v>8.5</c:v>
                </c:pt>
                <c:pt idx="504">
                  <c:v>8.3000000000000007</c:v>
                </c:pt>
                <c:pt idx="505">
                  <c:v>8.3000000000000007</c:v>
                </c:pt>
                <c:pt idx="506">
                  <c:v>8.1999999999999993</c:v>
                </c:pt>
                <c:pt idx="507">
                  <c:v>8.1999999999999993</c:v>
                </c:pt>
                <c:pt idx="508">
                  <c:v>8.1999999999999993</c:v>
                </c:pt>
                <c:pt idx="509">
                  <c:v>8.1999999999999993</c:v>
                </c:pt>
                <c:pt idx="510">
                  <c:v>8.1999999999999993</c:v>
                </c:pt>
                <c:pt idx="511">
                  <c:v>8.1</c:v>
                </c:pt>
                <c:pt idx="512">
                  <c:v>7.8</c:v>
                </c:pt>
                <c:pt idx="513">
                  <c:v>7.8</c:v>
                </c:pt>
                <c:pt idx="514">
                  <c:v>7.7</c:v>
                </c:pt>
                <c:pt idx="515">
                  <c:v>7.9</c:v>
                </c:pt>
                <c:pt idx="516">
                  <c:v>8</c:v>
                </c:pt>
                <c:pt idx="517">
                  <c:v>7.7</c:v>
                </c:pt>
                <c:pt idx="518">
                  <c:v>7.5</c:v>
                </c:pt>
                <c:pt idx="519">
                  <c:v>7.6</c:v>
                </c:pt>
                <c:pt idx="520">
                  <c:v>7.5</c:v>
                </c:pt>
                <c:pt idx="521">
                  <c:v>7.5</c:v>
                </c:pt>
                <c:pt idx="522">
                  <c:v>7.3</c:v>
                </c:pt>
                <c:pt idx="523">
                  <c:v>7.2</c:v>
                </c:pt>
                <c:pt idx="524">
                  <c:v>7.2</c:v>
                </c:pt>
                <c:pt idx="525">
                  <c:v>7.2</c:v>
                </c:pt>
                <c:pt idx="526">
                  <c:v>6.9</c:v>
                </c:pt>
                <c:pt idx="527">
                  <c:v>6.7</c:v>
                </c:pt>
                <c:pt idx="528">
                  <c:v>6.6</c:v>
                </c:pt>
                <c:pt idx="529">
                  <c:v>6.7</c:v>
                </c:pt>
                <c:pt idx="530">
                  <c:v>6.7</c:v>
                </c:pt>
                <c:pt idx="531">
                  <c:v>6.2</c:v>
                </c:pt>
                <c:pt idx="532">
                  <c:v>6.3</c:v>
                </c:pt>
                <c:pt idx="533">
                  <c:v>6.1</c:v>
                </c:pt>
                <c:pt idx="534">
                  <c:v>6.2</c:v>
                </c:pt>
                <c:pt idx="535">
                  <c:v>6.1</c:v>
                </c:pt>
                <c:pt idx="536">
                  <c:v>5.9</c:v>
                </c:pt>
                <c:pt idx="537">
                  <c:v>5.7</c:v>
                </c:pt>
                <c:pt idx="538">
                  <c:v>5.8</c:v>
                </c:pt>
                <c:pt idx="539">
                  <c:v>5.6</c:v>
                </c:pt>
                <c:pt idx="540">
                  <c:v>5.7</c:v>
                </c:pt>
                <c:pt idx="541">
                  <c:v>5.5</c:v>
                </c:pt>
                <c:pt idx="542">
                  <c:v>5.4</c:v>
                </c:pt>
                <c:pt idx="543">
                  <c:v>5.4</c:v>
                </c:pt>
                <c:pt idx="544">
                  <c:v>5.6</c:v>
                </c:pt>
                <c:pt idx="545">
                  <c:v>5.3</c:v>
                </c:pt>
                <c:pt idx="546">
                  <c:v>5.2</c:v>
                </c:pt>
                <c:pt idx="547">
                  <c:v>5.0999999999999996</c:v>
                </c:pt>
                <c:pt idx="548">
                  <c:v>5</c:v>
                </c:pt>
                <c:pt idx="549">
                  <c:v>5</c:v>
                </c:pt>
                <c:pt idx="550">
                  <c:v>5.0999999999999996</c:v>
                </c:pt>
                <c:pt idx="551">
                  <c:v>5</c:v>
                </c:pt>
                <c:pt idx="552">
                  <c:v>4.8</c:v>
                </c:pt>
                <c:pt idx="553">
                  <c:v>4.9000000000000004</c:v>
                </c:pt>
                <c:pt idx="554">
                  <c:v>5</c:v>
                </c:pt>
                <c:pt idx="555">
                  <c:v>5.0999999999999996</c:v>
                </c:pt>
                <c:pt idx="556">
                  <c:v>4.8</c:v>
                </c:pt>
                <c:pt idx="557">
                  <c:v>4.9000000000000004</c:v>
                </c:pt>
                <c:pt idx="558">
                  <c:v>4.8</c:v>
                </c:pt>
                <c:pt idx="559">
                  <c:v>4.9000000000000004</c:v>
                </c:pt>
                <c:pt idx="560">
                  <c:v>5</c:v>
                </c:pt>
                <c:pt idx="561">
                  <c:v>4.9000000000000004</c:v>
                </c:pt>
                <c:pt idx="562">
                  <c:v>4.7</c:v>
                </c:pt>
                <c:pt idx="563">
                  <c:v>4.7</c:v>
                </c:pt>
                <c:pt idx="564">
                  <c:v>4.7</c:v>
                </c:pt>
                <c:pt idx="565">
                  <c:v>4.5999999999999996</c:v>
                </c:pt>
                <c:pt idx="566">
                  <c:v>4.4000000000000004</c:v>
                </c:pt>
                <c:pt idx="567">
                  <c:v>4.4000000000000004</c:v>
                </c:pt>
                <c:pt idx="568">
                  <c:v>4.4000000000000004</c:v>
                </c:pt>
                <c:pt idx="569">
                  <c:v>4.3</c:v>
                </c:pt>
                <c:pt idx="570">
                  <c:v>4.3</c:v>
                </c:pt>
                <c:pt idx="571">
                  <c:v>4.4000000000000004</c:v>
                </c:pt>
                <c:pt idx="572">
                  <c:v>4.3</c:v>
                </c:pt>
                <c:pt idx="573">
                  <c:v>4.2</c:v>
                </c:pt>
                <c:pt idx="574">
                  <c:v>4.2</c:v>
                </c:pt>
                <c:pt idx="575">
                  <c:v>4.0999999999999996</c:v>
                </c:pt>
                <c:pt idx="576">
                  <c:v>4</c:v>
                </c:pt>
                <c:pt idx="577">
                  <c:v>4.0999999999999996</c:v>
                </c:pt>
                <c:pt idx="578">
                  <c:v>4</c:v>
                </c:pt>
                <c:pt idx="579">
                  <c:v>4</c:v>
                </c:pt>
                <c:pt idx="580">
                  <c:v>3.8</c:v>
                </c:pt>
                <c:pt idx="581">
                  <c:v>4</c:v>
                </c:pt>
                <c:pt idx="582">
                  <c:v>3.8</c:v>
                </c:pt>
                <c:pt idx="583">
                  <c:v>3.8</c:v>
                </c:pt>
                <c:pt idx="584">
                  <c:v>3.7</c:v>
                </c:pt>
                <c:pt idx="585">
                  <c:v>3.8</c:v>
                </c:pt>
                <c:pt idx="586">
                  <c:v>3.8</c:v>
                </c:pt>
                <c:pt idx="587">
                  <c:v>3.9</c:v>
                </c:pt>
                <c:pt idx="588">
                  <c:v>4</c:v>
                </c:pt>
                <c:pt idx="589">
                  <c:v>3.8</c:v>
                </c:pt>
                <c:pt idx="590">
                  <c:v>3.8</c:v>
                </c:pt>
                <c:pt idx="591">
                  <c:v>3.6</c:v>
                </c:pt>
                <c:pt idx="592">
                  <c:v>3.6</c:v>
                </c:pt>
                <c:pt idx="593">
                  <c:v>3.6</c:v>
                </c:pt>
                <c:pt idx="594">
                  <c:v>3.7</c:v>
                </c:pt>
                <c:pt idx="595">
                  <c:v>3.7</c:v>
                </c:pt>
                <c:pt idx="596">
                  <c:v>3.5</c:v>
                </c:pt>
                <c:pt idx="597">
                  <c:v>3.6</c:v>
                </c:pt>
                <c:pt idx="598">
                  <c:v>3.6</c:v>
                </c:pt>
                <c:pt idx="599">
                  <c:v>3.6</c:v>
                </c:pt>
                <c:pt idx="600">
                  <c:v>3.5</c:v>
                </c:pt>
                <c:pt idx="601">
                  <c:v>3.5</c:v>
                </c:pt>
                <c:pt idx="602">
                  <c:v>4.4000000000000004</c:v>
                </c:pt>
                <c:pt idx="603">
                  <c:v>14.7</c:v>
                </c:pt>
                <c:pt idx="604">
                  <c:v>13.2</c:v>
                </c:pt>
                <c:pt idx="605">
                  <c:v>11</c:v>
                </c:pt>
                <c:pt idx="606">
                  <c:v>10.199999999999999</c:v>
                </c:pt>
                <c:pt idx="607">
                  <c:v>8.4</c:v>
                </c:pt>
                <c:pt idx="608">
                  <c:v>7.9</c:v>
                </c:pt>
                <c:pt idx="609">
                  <c:v>6.9</c:v>
                </c:pt>
                <c:pt idx="610">
                  <c:v>6.7</c:v>
                </c:pt>
                <c:pt idx="611">
                  <c:v>6.7</c:v>
                </c:pt>
                <c:pt idx="612">
                  <c:v>6.4</c:v>
                </c:pt>
                <c:pt idx="613">
                  <c:v>6.2</c:v>
                </c:pt>
                <c:pt idx="614">
                  <c:v>6</c:v>
                </c:pt>
                <c:pt idx="615">
                  <c:v>6</c:v>
                </c:pt>
                <c:pt idx="616">
                  <c:v>5.8</c:v>
                </c:pt>
                <c:pt idx="617">
                  <c:v>5.9</c:v>
                </c:pt>
                <c:pt idx="618">
                  <c:v>5.4</c:v>
                </c:pt>
                <c:pt idx="619">
                  <c:v>5.2</c:v>
                </c:pt>
                <c:pt idx="620">
                  <c:v>4.7</c:v>
                </c:pt>
                <c:pt idx="621">
                  <c:v>4.5999999999999996</c:v>
                </c:pt>
                <c:pt idx="622">
                  <c:v>4.2</c:v>
                </c:pt>
                <c:pt idx="623">
                  <c:v>3.9</c:v>
                </c:pt>
                <c:pt idx="624">
                  <c:v>4</c:v>
                </c:pt>
                <c:pt idx="625">
                  <c:v>3.8</c:v>
                </c:pt>
                <c:pt idx="626">
                  <c:v>3.6</c:v>
                </c:pt>
                <c:pt idx="627">
                  <c:v>3.6</c:v>
                </c:pt>
                <c:pt idx="628">
                  <c:v>3.6</c:v>
                </c:pt>
              </c:numCache>
            </c:numRef>
          </c:val>
          <c:smooth val="0"/>
          <c:extLst>
            <c:ext xmlns:c16="http://schemas.microsoft.com/office/drawing/2014/chart" uri="{C3380CC4-5D6E-409C-BE32-E72D297353CC}">
              <c16:uniqueId val="{00000001-52F6-F546-AFF8-70CEE915C0FF}"/>
            </c:ext>
          </c:extLst>
        </c:ser>
        <c:dLbls>
          <c:showLegendKey val="0"/>
          <c:showVal val="0"/>
          <c:showCatName val="0"/>
          <c:showSerName val="0"/>
          <c:showPercent val="0"/>
          <c:showBubbleSize val="0"/>
        </c:dLbls>
        <c:smooth val="0"/>
        <c:axId val="1334532015"/>
        <c:axId val="1334533663"/>
      </c:lineChart>
      <c:dateAx>
        <c:axId val="1334532015"/>
        <c:scaling>
          <c:orientation val="minMax"/>
        </c:scaling>
        <c:delete val="0"/>
        <c:axPos val="b"/>
        <c:numFmt formatCode="yyyy\-mm\-d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34533663"/>
        <c:crosses val="autoZero"/>
        <c:auto val="1"/>
        <c:lblOffset val="100"/>
        <c:baseTimeUnit val="months"/>
      </c:dateAx>
      <c:valAx>
        <c:axId val="1334533663"/>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345320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432FF"/>
            </a:solidFill>
            <a:ln>
              <a:noFill/>
            </a:ln>
            <a:effectLst/>
          </c:spPr>
          <c:invertIfNegative val="0"/>
          <c:cat>
            <c:strRef>
              <c:f>'FRED Graph'!$I$11:$I$373</c:f>
              <c:strCache>
                <c:ptCount val="363"/>
                <c:pt idx="0">
                  <c:v>Date</c:v>
                </c:pt>
                <c:pt idx="1">
                  <c:v>1990-01-01</c:v>
                </c:pt>
                <c:pt idx="2">
                  <c:v>1990-02-01</c:v>
                </c:pt>
                <c:pt idx="3">
                  <c:v>1990-03-01</c:v>
                </c:pt>
                <c:pt idx="4">
                  <c:v>1990-04-01</c:v>
                </c:pt>
                <c:pt idx="5">
                  <c:v>1990-05-01</c:v>
                </c:pt>
                <c:pt idx="6">
                  <c:v>1990-06-01</c:v>
                </c:pt>
                <c:pt idx="7">
                  <c:v>1990-07-01</c:v>
                </c:pt>
                <c:pt idx="8">
                  <c:v>1990-08-01</c:v>
                </c:pt>
                <c:pt idx="9">
                  <c:v>1990-09-01</c:v>
                </c:pt>
                <c:pt idx="10">
                  <c:v>1990-10-01</c:v>
                </c:pt>
                <c:pt idx="11">
                  <c:v>1990-11-01</c:v>
                </c:pt>
                <c:pt idx="12">
                  <c:v>1990-12-01</c:v>
                </c:pt>
                <c:pt idx="13">
                  <c:v>1991-01-01</c:v>
                </c:pt>
                <c:pt idx="14">
                  <c:v>1991-02-01</c:v>
                </c:pt>
                <c:pt idx="15">
                  <c:v>1991-03-01</c:v>
                </c:pt>
                <c:pt idx="16">
                  <c:v>1991-04-01</c:v>
                </c:pt>
                <c:pt idx="17">
                  <c:v>1991-05-01</c:v>
                </c:pt>
                <c:pt idx="18">
                  <c:v>1991-06-01</c:v>
                </c:pt>
                <c:pt idx="19">
                  <c:v>1991-07-01</c:v>
                </c:pt>
                <c:pt idx="20">
                  <c:v>1991-08-01</c:v>
                </c:pt>
                <c:pt idx="21">
                  <c:v>1991-09-01</c:v>
                </c:pt>
                <c:pt idx="22">
                  <c:v>1991-10-01</c:v>
                </c:pt>
                <c:pt idx="23">
                  <c:v>1991-11-01</c:v>
                </c:pt>
                <c:pt idx="24">
                  <c:v>1991-12-01</c:v>
                </c:pt>
                <c:pt idx="25">
                  <c:v>1992-01-01</c:v>
                </c:pt>
                <c:pt idx="26">
                  <c:v>1992-02-01</c:v>
                </c:pt>
                <c:pt idx="27">
                  <c:v>1992-03-01</c:v>
                </c:pt>
                <c:pt idx="28">
                  <c:v>1992-04-01</c:v>
                </c:pt>
                <c:pt idx="29">
                  <c:v>1992-05-01</c:v>
                </c:pt>
                <c:pt idx="30">
                  <c:v>1992-06-01</c:v>
                </c:pt>
                <c:pt idx="31">
                  <c:v>1992-07-01</c:v>
                </c:pt>
                <c:pt idx="32">
                  <c:v>1992-08-01</c:v>
                </c:pt>
                <c:pt idx="33">
                  <c:v>1992-09-01</c:v>
                </c:pt>
                <c:pt idx="34">
                  <c:v>1992-10-01</c:v>
                </c:pt>
                <c:pt idx="35">
                  <c:v>1992-11-01</c:v>
                </c:pt>
                <c:pt idx="36">
                  <c:v>1992-12-01</c:v>
                </c:pt>
                <c:pt idx="37">
                  <c:v>1993-01-01</c:v>
                </c:pt>
                <c:pt idx="38">
                  <c:v>1993-02-01</c:v>
                </c:pt>
                <c:pt idx="39">
                  <c:v>1993-03-01</c:v>
                </c:pt>
                <c:pt idx="40">
                  <c:v>1993-04-01</c:v>
                </c:pt>
                <c:pt idx="41">
                  <c:v>1993-05-01</c:v>
                </c:pt>
                <c:pt idx="42">
                  <c:v>1993-06-01</c:v>
                </c:pt>
                <c:pt idx="43">
                  <c:v>1993-07-01</c:v>
                </c:pt>
                <c:pt idx="44">
                  <c:v>1993-08-01</c:v>
                </c:pt>
                <c:pt idx="45">
                  <c:v>1993-09-01</c:v>
                </c:pt>
                <c:pt idx="46">
                  <c:v>1993-10-01</c:v>
                </c:pt>
                <c:pt idx="47">
                  <c:v>1993-11-01</c:v>
                </c:pt>
                <c:pt idx="48">
                  <c:v>1993-12-01</c:v>
                </c:pt>
                <c:pt idx="49">
                  <c:v>1994-01-01</c:v>
                </c:pt>
                <c:pt idx="50">
                  <c:v>1994-02-01</c:v>
                </c:pt>
                <c:pt idx="51">
                  <c:v>1994-03-01</c:v>
                </c:pt>
                <c:pt idx="52">
                  <c:v>1994-04-01</c:v>
                </c:pt>
                <c:pt idx="53">
                  <c:v>1994-05-01</c:v>
                </c:pt>
                <c:pt idx="54">
                  <c:v>1994-06-01</c:v>
                </c:pt>
                <c:pt idx="55">
                  <c:v>1994-07-01</c:v>
                </c:pt>
                <c:pt idx="56">
                  <c:v>1994-08-01</c:v>
                </c:pt>
                <c:pt idx="57">
                  <c:v>1994-09-01</c:v>
                </c:pt>
                <c:pt idx="58">
                  <c:v>1994-10-01</c:v>
                </c:pt>
                <c:pt idx="59">
                  <c:v>1994-11-01</c:v>
                </c:pt>
                <c:pt idx="60">
                  <c:v>1994-12-01</c:v>
                </c:pt>
                <c:pt idx="61">
                  <c:v>1995-01-01</c:v>
                </c:pt>
                <c:pt idx="62">
                  <c:v>1995-02-01</c:v>
                </c:pt>
                <c:pt idx="63">
                  <c:v>1995-03-01</c:v>
                </c:pt>
                <c:pt idx="64">
                  <c:v>1995-04-01</c:v>
                </c:pt>
                <c:pt idx="65">
                  <c:v>1995-05-01</c:v>
                </c:pt>
                <c:pt idx="66">
                  <c:v>1995-06-01</c:v>
                </c:pt>
                <c:pt idx="67">
                  <c:v>1995-07-01</c:v>
                </c:pt>
                <c:pt idx="68">
                  <c:v>1995-08-01</c:v>
                </c:pt>
                <c:pt idx="69">
                  <c:v>1995-09-01</c:v>
                </c:pt>
                <c:pt idx="70">
                  <c:v>1995-10-01</c:v>
                </c:pt>
                <c:pt idx="71">
                  <c:v>1995-11-01</c:v>
                </c:pt>
                <c:pt idx="72">
                  <c:v>1995-12-01</c:v>
                </c:pt>
                <c:pt idx="73">
                  <c:v>1996-01-01</c:v>
                </c:pt>
                <c:pt idx="74">
                  <c:v>1996-02-01</c:v>
                </c:pt>
                <c:pt idx="75">
                  <c:v>1996-03-01</c:v>
                </c:pt>
                <c:pt idx="76">
                  <c:v>1996-04-01</c:v>
                </c:pt>
                <c:pt idx="77">
                  <c:v>1996-05-01</c:v>
                </c:pt>
                <c:pt idx="78">
                  <c:v>1996-06-01</c:v>
                </c:pt>
                <c:pt idx="79">
                  <c:v>1996-07-01</c:v>
                </c:pt>
                <c:pt idx="80">
                  <c:v>1996-08-01</c:v>
                </c:pt>
                <c:pt idx="81">
                  <c:v>1996-09-01</c:v>
                </c:pt>
                <c:pt idx="82">
                  <c:v>1996-10-01</c:v>
                </c:pt>
                <c:pt idx="83">
                  <c:v>1996-11-01</c:v>
                </c:pt>
                <c:pt idx="84">
                  <c:v>1996-12-01</c:v>
                </c:pt>
                <c:pt idx="85">
                  <c:v>1997-01-01</c:v>
                </c:pt>
                <c:pt idx="86">
                  <c:v>1997-02-01</c:v>
                </c:pt>
                <c:pt idx="87">
                  <c:v>1997-03-01</c:v>
                </c:pt>
                <c:pt idx="88">
                  <c:v>1997-04-01</c:v>
                </c:pt>
                <c:pt idx="89">
                  <c:v>1997-05-01</c:v>
                </c:pt>
                <c:pt idx="90">
                  <c:v>1997-06-01</c:v>
                </c:pt>
                <c:pt idx="91">
                  <c:v>1997-07-01</c:v>
                </c:pt>
                <c:pt idx="92">
                  <c:v>1997-08-01</c:v>
                </c:pt>
                <c:pt idx="93">
                  <c:v>1997-09-01</c:v>
                </c:pt>
                <c:pt idx="94">
                  <c:v>1997-10-01</c:v>
                </c:pt>
                <c:pt idx="95">
                  <c:v>1997-11-01</c:v>
                </c:pt>
                <c:pt idx="96">
                  <c:v>1997-12-01</c:v>
                </c:pt>
                <c:pt idx="97">
                  <c:v>1998-01-01</c:v>
                </c:pt>
                <c:pt idx="98">
                  <c:v>1998-02-01</c:v>
                </c:pt>
                <c:pt idx="99">
                  <c:v>1998-03-01</c:v>
                </c:pt>
                <c:pt idx="100">
                  <c:v>1998-04-01</c:v>
                </c:pt>
                <c:pt idx="101">
                  <c:v>1998-05-01</c:v>
                </c:pt>
                <c:pt idx="102">
                  <c:v>1998-06-01</c:v>
                </c:pt>
                <c:pt idx="103">
                  <c:v>1998-07-01</c:v>
                </c:pt>
                <c:pt idx="104">
                  <c:v>1998-08-01</c:v>
                </c:pt>
                <c:pt idx="105">
                  <c:v>1998-09-01</c:v>
                </c:pt>
                <c:pt idx="106">
                  <c:v>1998-10-01</c:v>
                </c:pt>
                <c:pt idx="107">
                  <c:v>1998-11-01</c:v>
                </c:pt>
                <c:pt idx="108">
                  <c:v>1998-12-01</c:v>
                </c:pt>
                <c:pt idx="109">
                  <c:v>1999-01-01</c:v>
                </c:pt>
                <c:pt idx="110">
                  <c:v>1999-02-01</c:v>
                </c:pt>
                <c:pt idx="111">
                  <c:v>1999-03-01</c:v>
                </c:pt>
                <c:pt idx="112">
                  <c:v>1999-04-01</c:v>
                </c:pt>
                <c:pt idx="113">
                  <c:v>1999-05-01</c:v>
                </c:pt>
                <c:pt idx="114">
                  <c:v>1999-06-01</c:v>
                </c:pt>
                <c:pt idx="115">
                  <c:v>1999-07-01</c:v>
                </c:pt>
                <c:pt idx="116">
                  <c:v>1999-08-01</c:v>
                </c:pt>
                <c:pt idx="117">
                  <c:v>1999-09-01</c:v>
                </c:pt>
                <c:pt idx="118">
                  <c:v>1999-10-01</c:v>
                </c:pt>
                <c:pt idx="119">
                  <c:v>1999-11-01</c:v>
                </c:pt>
                <c:pt idx="120">
                  <c:v>1999-12-01</c:v>
                </c:pt>
                <c:pt idx="121">
                  <c:v>2000-01-01</c:v>
                </c:pt>
                <c:pt idx="122">
                  <c:v>2000-02-01</c:v>
                </c:pt>
                <c:pt idx="123">
                  <c:v>2000-03-01</c:v>
                </c:pt>
                <c:pt idx="124">
                  <c:v>2000-04-01</c:v>
                </c:pt>
                <c:pt idx="125">
                  <c:v>2000-05-01</c:v>
                </c:pt>
                <c:pt idx="126">
                  <c:v>2000-06-01</c:v>
                </c:pt>
                <c:pt idx="127">
                  <c:v>2000-07-01</c:v>
                </c:pt>
                <c:pt idx="128">
                  <c:v>2000-08-01</c:v>
                </c:pt>
                <c:pt idx="129">
                  <c:v>2000-09-01</c:v>
                </c:pt>
                <c:pt idx="130">
                  <c:v>2000-10-01</c:v>
                </c:pt>
                <c:pt idx="131">
                  <c:v>2000-11-01</c:v>
                </c:pt>
                <c:pt idx="132">
                  <c:v>2000-12-01</c:v>
                </c:pt>
                <c:pt idx="133">
                  <c:v>2001-01-01</c:v>
                </c:pt>
                <c:pt idx="134">
                  <c:v>2001-02-01</c:v>
                </c:pt>
                <c:pt idx="135">
                  <c:v>2001-03-01</c:v>
                </c:pt>
                <c:pt idx="136">
                  <c:v>2001-04-01</c:v>
                </c:pt>
                <c:pt idx="137">
                  <c:v>2001-05-01</c:v>
                </c:pt>
                <c:pt idx="138">
                  <c:v>2001-06-01</c:v>
                </c:pt>
                <c:pt idx="139">
                  <c:v>2001-07-01</c:v>
                </c:pt>
                <c:pt idx="140">
                  <c:v>2001-08-01</c:v>
                </c:pt>
                <c:pt idx="141">
                  <c:v>2001-09-01</c:v>
                </c:pt>
                <c:pt idx="142">
                  <c:v>2001-10-01</c:v>
                </c:pt>
                <c:pt idx="143">
                  <c:v>2001-11-01</c:v>
                </c:pt>
                <c:pt idx="144">
                  <c:v>2001-12-01</c:v>
                </c:pt>
                <c:pt idx="145">
                  <c:v>2002-01-01</c:v>
                </c:pt>
                <c:pt idx="146">
                  <c:v>2002-02-01</c:v>
                </c:pt>
                <c:pt idx="147">
                  <c:v>2002-03-01</c:v>
                </c:pt>
                <c:pt idx="148">
                  <c:v>2002-04-01</c:v>
                </c:pt>
                <c:pt idx="149">
                  <c:v>2002-05-01</c:v>
                </c:pt>
                <c:pt idx="150">
                  <c:v>2002-06-01</c:v>
                </c:pt>
                <c:pt idx="151">
                  <c:v>2002-07-01</c:v>
                </c:pt>
                <c:pt idx="152">
                  <c:v>2002-08-01</c:v>
                </c:pt>
                <c:pt idx="153">
                  <c:v>2002-09-01</c:v>
                </c:pt>
                <c:pt idx="154">
                  <c:v>2002-10-01</c:v>
                </c:pt>
                <c:pt idx="155">
                  <c:v>2002-11-01</c:v>
                </c:pt>
                <c:pt idx="156">
                  <c:v>2002-12-01</c:v>
                </c:pt>
                <c:pt idx="157">
                  <c:v>2003-01-01</c:v>
                </c:pt>
                <c:pt idx="158">
                  <c:v>2003-02-01</c:v>
                </c:pt>
                <c:pt idx="159">
                  <c:v>2003-03-01</c:v>
                </c:pt>
                <c:pt idx="160">
                  <c:v>2003-04-01</c:v>
                </c:pt>
                <c:pt idx="161">
                  <c:v>2003-05-01</c:v>
                </c:pt>
                <c:pt idx="162">
                  <c:v>2003-06-01</c:v>
                </c:pt>
                <c:pt idx="163">
                  <c:v>2003-07-01</c:v>
                </c:pt>
                <c:pt idx="164">
                  <c:v>2003-08-01</c:v>
                </c:pt>
                <c:pt idx="165">
                  <c:v>2003-09-01</c:v>
                </c:pt>
                <c:pt idx="166">
                  <c:v>2003-10-01</c:v>
                </c:pt>
                <c:pt idx="167">
                  <c:v>2003-11-01</c:v>
                </c:pt>
                <c:pt idx="168">
                  <c:v>2003-12-01</c:v>
                </c:pt>
                <c:pt idx="169">
                  <c:v>2004-01-01</c:v>
                </c:pt>
                <c:pt idx="170">
                  <c:v>2004-02-01</c:v>
                </c:pt>
                <c:pt idx="171">
                  <c:v>2004-03-01</c:v>
                </c:pt>
                <c:pt idx="172">
                  <c:v>2004-04-01</c:v>
                </c:pt>
                <c:pt idx="173">
                  <c:v>2004-05-01</c:v>
                </c:pt>
                <c:pt idx="174">
                  <c:v>2004-06-01</c:v>
                </c:pt>
                <c:pt idx="175">
                  <c:v>2004-07-01</c:v>
                </c:pt>
                <c:pt idx="176">
                  <c:v>2004-08-01</c:v>
                </c:pt>
                <c:pt idx="177">
                  <c:v>2004-09-01</c:v>
                </c:pt>
                <c:pt idx="178">
                  <c:v>2004-10-01</c:v>
                </c:pt>
                <c:pt idx="179">
                  <c:v>2004-11-01</c:v>
                </c:pt>
                <c:pt idx="180">
                  <c:v>2004-12-01</c:v>
                </c:pt>
                <c:pt idx="181">
                  <c:v>2005-01-01</c:v>
                </c:pt>
                <c:pt idx="182">
                  <c:v>2005-02-01</c:v>
                </c:pt>
                <c:pt idx="183">
                  <c:v>2005-03-01</c:v>
                </c:pt>
                <c:pt idx="184">
                  <c:v>2005-04-01</c:v>
                </c:pt>
                <c:pt idx="185">
                  <c:v>2005-05-01</c:v>
                </c:pt>
                <c:pt idx="186">
                  <c:v>2005-06-01</c:v>
                </c:pt>
                <c:pt idx="187">
                  <c:v>2005-07-01</c:v>
                </c:pt>
                <c:pt idx="188">
                  <c:v>2005-08-01</c:v>
                </c:pt>
                <c:pt idx="189">
                  <c:v>2005-09-01</c:v>
                </c:pt>
                <c:pt idx="190">
                  <c:v>2005-10-01</c:v>
                </c:pt>
                <c:pt idx="191">
                  <c:v>2005-11-01</c:v>
                </c:pt>
                <c:pt idx="192">
                  <c:v>2005-12-01</c:v>
                </c:pt>
                <c:pt idx="193">
                  <c:v>2006-01-01</c:v>
                </c:pt>
                <c:pt idx="194">
                  <c:v>2006-02-01</c:v>
                </c:pt>
                <c:pt idx="195">
                  <c:v>2006-03-01</c:v>
                </c:pt>
                <c:pt idx="196">
                  <c:v>2006-04-01</c:v>
                </c:pt>
                <c:pt idx="197">
                  <c:v>2006-05-01</c:v>
                </c:pt>
                <c:pt idx="198">
                  <c:v>2006-06-01</c:v>
                </c:pt>
                <c:pt idx="199">
                  <c:v>2006-07-01</c:v>
                </c:pt>
                <c:pt idx="200">
                  <c:v>2006-08-01</c:v>
                </c:pt>
                <c:pt idx="201">
                  <c:v>2006-09-01</c:v>
                </c:pt>
                <c:pt idx="202">
                  <c:v>2006-10-01</c:v>
                </c:pt>
                <c:pt idx="203">
                  <c:v>2006-11-01</c:v>
                </c:pt>
                <c:pt idx="204">
                  <c:v>2006-12-01</c:v>
                </c:pt>
                <c:pt idx="205">
                  <c:v>2007-01-01</c:v>
                </c:pt>
                <c:pt idx="206">
                  <c:v>2007-02-01</c:v>
                </c:pt>
                <c:pt idx="207">
                  <c:v>2007-03-01</c:v>
                </c:pt>
                <c:pt idx="208">
                  <c:v>2007-04-01</c:v>
                </c:pt>
                <c:pt idx="209">
                  <c:v>2007-05-01</c:v>
                </c:pt>
                <c:pt idx="210">
                  <c:v>2007-06-01</c:v>
                </c:pt>
                <c:pt idx="211">
                  <c:v>2007-07-01</c:v>
                </c:pt>
                <c:pt idx="212">
                  <c:v>2007-08-01</c:v>
                </c:pt>
                <c:pt idx="213">
                  <c:v>2007-09-01</c:v>
                </c:pt>
                <c:pt idx="214">
                  <c:v>2007-10-01</c:v>
                </c:pt>
                <c:pt idx="215">
                  <c:v>2007-11-01</c:v>
                </c:pt>
                <c:pt idx="216">
                  <c:v>2007-12-01</c:v>
                </c:pt>
                <c:pt idx="217">
                  <c:v>2008-01-01</c:v>
                </c:pt>
                <c:pt idx="218">
                  <c:v>2008-02-01</c:v>
                </c:pt>
                <c:pt idx="219">
                  <c:v>2008-03-01</c:v>
                </c:pt>
                <c:pt idx="220">
                  <c:v>2008-04-01</c:v>
                </c:pt>
                <c:pt idx="221">
                  <c:v>2008-05-01</c:v>
                </c:pt>
                <c:pt idx="222">
                  <c:v>2008-06-01</c:v>
                </c:pt>
                <c:pt idx="223">
                  <c:v>2008-07-01</c:v>
                </c:pt>
                <c:pt idx="224">
                  <c:v>2008-08-01</c:v>
                </c:pt>
                <c:pt idx="225">
                  <c:v>2008-09-01</c:v>
                </c:pt>
                <c:pt idx="226">
                  <c:v>2008-10-01</c:v>
                </c:pt>
                <c:pt idx="227">
                  <c:v>2008-11-01</c:v>
                </c:pt>
                <c:pt idx="228">
                  <c:v>2008-12-01</c:v>
                </c:pt>
                <c:pt idx="229">
                  <c:v>2009-01-01</c:v>
                </c:pt>
                <c:pt idx="230">
                  <c:v>2009-02-01</c:v>
                </c:pt>
                <c:pt idx="231">
                  <c:v>2009-03-01</c:v>
                </c:pt>
                <c:pt idx="232">
                  <c:v>2009-04-01</c:v>
                </c:pt>
                <c:pt idx="233">
                  <c:v>2009-05-01</c:v>
                </c:pt>
                <c:pt idx="234">
                  <c:v>2009-06-01</c:v>
                </c:pt>
                <c:pt idx="235">
                  <c:v>2009-07-01</c:v>
                </c:pt>
                <c:pt idx="236">
                  <c:v>2009-08-01</c:v>
                </c:pt>
                <c:pt idx="237">
                  <c:v>2009-09-01</c:v>
                </c:pt>
                <c:pt idx="238">
                  <c:v>2009-10-01</c:v>
                </c:pt>
                <c:pt idx="239">
                  <c:v>2009-11-01</c:v>
                </c:pt>
                <c:pt idx="240">
                  <c:v>2009-12-01</c:v>
                </c:pt>
                <c:pt idx="241">
                  <c:v>2010-01-01</c:v>
                </c:pt>
                <c:pt idx="242">
                  <c:v>2010-02-01</c:v>
                </c:pt>
                <c:pt idx="243">
                  <c:v>2010-03-01</c:v>
                </c:pt>
                <c:pt idx="244">
                  <c:v>2010-04-01</c:v>
                </c:pt>
                <c:pt idx="245">
                  <c:v>2010-05-01</c:v>
                </c:pt>
                <c:pt idx="246">
                  <c:v>2010-06-01</c:v>
                </c:pt>
                <c:pt idx="247">
                  <c:v>2010-07-01</c:v>
                </c:pt>
                <c:pt idx="248">
                  <c:v>2010-08-01</c:v>
                </c:pt>
                <c:pt idx="249">
                  <c:v>2010-09-01</c:v>
                </c:pt>
                <c:pt idx="250">
                  <c:v>2010-10-01</c:v>
                </c:pt>
                <c:pt idx="251">
                  <c:v>2010-11-01</c:v>
                </c:pt>
                <c:pt idx="252">
                  <c:v>2010-12-01</c:v>
                </c:pt>
                <c:pt idx="253">
                  <c:v>2011-01-01</c:v>
                </c:pt>
                <c:pt idx="254">
                  <c:v>2011-02-01</c:v>
                </c:pt>
                <c:pt idx="255">
                  <c:v>2011-03-01</c:v>
                </c:pt>
                <c:pt idx="256">
                  <c:v>2011-04-01</c:v>
                </c:pt>
                <c:pt idx="257">
                  <c:v>2011-05-01</c:v>
                </c:pt>
                <c:pt idx="258">
                  <c:v>2011-06-01</c:v>
                </c:pt>
                <c:pt idx="259">
                  <c:v>2011-07-01</c:v>
                </c:pt>
                <c:pt idx="260">
                  <c:v>2011-08-01</c:v>
                </c:pt>
                <c:pt idx="261">
                  <c:v>2011-09-01</c:v>
                </c:pt>
                <c:pt idx="262">
                  <c:v>2011-10-01</c:v>
                </c:pt>
                <c:pt idx="263">
                  <c:v>2011-11-01</c:v>
                </c:pt>
                <c:pt idx="264">
                  <c:v>2011-12-01</c:v>
                </c:pt>
                <c:pt idx="265">
                  <c:v>2012-01-01</c:v>
                </c:pt>
                <c:pt idx="266">
                  <c:v>2012-02-01</c:v>
                </c:pt>
                <c:pt idx="267">
                  <c:v>2012-03-01</c:v>
                </c:pt>
                <c:pt idx="268">
                  <c:v>2012-04-01</c:v>
                </c:pt>
                <c:pt idx="269">
                  <c:v>2012-05-01</c:v>
                </c:pt>
                <c:pt idx="270">
                  <c:v>2012-06-01</c:v>
                </c:pt>
                <c:pt idx="271">
                  <c:v>2012-07-01</c:v>
                </c:pt>
                <c:pt idx="272">
                  <c:v>2012-08-01</c:v>
                </c:pt>
                <c:pt idx="273">
                  <c:v>2012-09-01</c:v>
                </c:pt>
                <c:pt idx="274">
                  <c:v>2012-10-01</c:v>
                </c:pt>
                <c:pt idx="275">
                  <c:v>2012-11-01</c:v>
                </c:pt>
                <c:pt idx="276">
                  <c:v>2012-12-01</c:v>
                </c:pt>
                <c:pt idx="277">
                  <c:v>2013-01-01</c:v>
                </c:pt>
                <c:pt idx="278">
                  <c:v>2013-02-01</c:v>
                </c:pt>
                <c:pt idx="279">
                  <c:v>2013-03-01</c:v>
                </c:pt>
                <c:pt idx="280">
                  <c:v>2013-04-01</c:v>
                </c:pt>
                <c:pt idx="281">
                  <c:v>2013-05-01</c:v>
                </c:pt>
                <c:pt idx="282">
                  <c:v>2013-06-01</c:v>
                </c:pt>
                <c:pt idx="283">
                  <c:v>2013-07-01</c:v>
                </c:pt>
                <c:pt idx="284">
                  <c:v>2013-08-01</c:v>
                </c:pt>
                <c:pt idx="285">
                  <c:v>2013-09-01</c:v>
                </c:pt>
                <c:pt idx="286">
                  <c:v>2013-10-01</c:v>
                </c:pt>
                <c:pt idx="287">
                  <c:v>2013-11-01</c:v>
                </c:pt>
                <c:pt idx="288">
                  <c:v>2013-12-01</c:v>
                </c:pt>
                <c:pt idx="289">
                  <c:v>2014-01-01</c:v>
                </c:pt>
                <c:pt idx="290">
                  <c:v>2014-02-01</c:v>
                </c:pt>
                <c:pt idx="291">
                  <c:v>2014-03-01</c:v>
                </c:pt>
                <c:pt idx="292">
                  <c:v>2014-04-01</c:v>
                </c:pt>
                <c:pt idx="293">
                  <c:v>2014-05-01</c:v>
                </c:pt>
                <c:pt idx="294">
                  <c:v>2014-06-01</c:v>
                </c:pt>
                <c:pt idx="295">
                  <c:v>2014-07-01</c:v>
                </c:pt>
                <c:pt idx="296">
                  <c:v>2014-08-01</c:v>
                </c:pt>
                <c:pt idx="297">
                  <c:v>2014-09-01</c:v>
                </c:pt>
                <c:pt idx="298">
                  <c:v>2014-10-01</c:v>
                </c:pt>
                <c:pt idx="299">
                  <c:v>2014-11-01</c:v>
                </c:pt>
                <c:pt idx="300">
                  <c:v>2014-12-01</c:v>
                </c:pt>
                <c:pt idx="301">
                  <c:v>2015-01-01</c:v>
                </c:pt>
                <c:pt idx="302">
                  <c:v>2015-02-01</c:v>
                </c:pt>
                <c:pt idx="303">
                  <c:v>2015-03-01</c:v>
                </c:pt>
                <c:pt idx="304">
                  <c:v>2015-04-01</c:v>
                </c:pt>
                <c:pt idx="305">
                  <c:v>2015-05-01</c:v>
                </c:pt>
                <c:pt idx="306">
                  <c:v>2015-06-01</c:v>
                </c:pt>
                <c:pt idx="307">
                  <c:v>2015-07-01</c:v>
                </c:pt>
                <c:pt idx="308">
                  <c:v>2015-08-01</c:v>
                </c:pt>
                <c:pt idx="309">
                  <c:v>2015-09-01</c:v>
                </c:pt>
                <c:pt idx="310">
                  <c:v>2015-10-01</c:v>
                </c:pt>
                <c:pt idx="311">
                  <c:v>2015-11-01</c:v>
                </c:pt>
                <c:pt idx="312">
                  <c:v>2015-12-01</c:v>
                </c:pt>
                <c:pt idx="313">
                  <c:v>2016-01-01</c:v>
                </c:pt>
                <c:pt idx="314">
                  <c:v>2016-02-01</c:v>
                </c:pt>
                <c:pt idx="315">
                  <c:v>2016-03-01</c:v>
                </c:pt>
                <c:pt idx="316">
                  <c:v>2016-04-01</c:v>
                </c:pt>
                <c:pt idx="317">
                  <c:v>2016-05-01</c:v>
                </c:pt>
                <c:pt idx="318">
                  <c:v>2016-06-01</c:v>
                </c:pt>
                <c:pt idx="319">
                  <c:v>2016-07-01</c:v>
                </c:pt>
                <c:pt idx="320">
                  <c:v>2016-08-01</c:v>
                </c:pt>
                <c:pt idx="321">
                  <c:v>2016-09-01</c:v>
                </c:pt>
                <c:pt idx="322">
                  <c:v>2016-10-01</c:v>
                </c:pt>
                <c:pt idx="323">
                  <c:v>2016-11-01</c:v>
                </c:pt>
                <c:pt idx="324">
                  <c:v>2016-12-01</c:v>
                </c:pt>
                <c:pt idx="325">
                  <c:v>2017-01-01</c:v>
                </c:pt>
                <c:pt idx="326">
                  <c:v>2017-02-01</c:v>
                </c:pt>
                <c:pt idx="327">
                  <c:v>2017-03-01</c:v>
                </c:pt>
                <c:pt idx="328">
                  <c:v>2017-04-01</c:v>
                </c:pt>
                <c:pt idx="329">
                  <c:v>2017-05-01</c:v>
                </c:pt>
                <c:pt idx="330">
                  <c:v>2017-06-01</c:v>
                </c:pt>
                <c:pt idx="331">
                  <c:v>2017-07-01</c:v>
                </c:pt>
                <c:pt idx="332">
                  <c:v>2017-08-01</c:v>
                </c:pt>
                <c:pt idx="333">
                  <c:v>2017-09-01</c:v>
                </c:pt>
                <c:pt idx="334">
                  <c:v>2017-10-01</c:v>
                </c:pt>
                <c:pt idx="335">
                  <c:v>2017-11-01</c:v>
                </c:pt>
                <c:pt idx="336">
                  <c:v>2017-12-01</c:v>
                </c:pt>
                <c:pt idx="337">
                  <c:v>2018-01-01</c:v>
                </c:pt>
                <c:pt idx="338">
                  <c:v>2018-02-01</c:v>
                </c:pt>
                <c:pt idx="339">
                  <c:v>2018-03-01</c:v>
                </c:pt>
                <c:pt idx="340">
                  <c:v>2018-04-01</c:v>
                </c:pt>
                <c:pt idx="341">
                  <c:v>2018-05-01</c:v>
                </c:pt>
                <c:pt idx="342">
                  <c:v>2018-06-01</c:v>
                </c:pt>
                <c:pt idx="343">
                  <c:v>2018-07-01</c:v>
                </c:pt>
                <c:pt idx="344">
                  <c:v>2018-08-01</c:v>
                </c:pt>
                <c:pt idx="345">
                  <c:v>2018-09-01</c:v>
                </c:pt>
                <c:pt idx="346">
                  <c:v>2018-10-01</c:v>
                </c:pt>
                <c:pt idx="347">
                  <c:v>2018-11-01</c:v>
                </c:pt>
                <c:pt idx="348">
                  <c:v>2018-12-01</c:v>
                </c:pt>
                <c:pt idx="349">
                  <c:v>2019-01-01</c:v>
                </c:pt>
                <c:pt idx="350">
                  <c:v>2019-02-01</c:v>
                </c:pt>
                <c:pt idx="351">
                  <c:v>2019-03-01</c:v>
                </c:pt>
                <c:pt idx="352">
                  <c:v>2019-04-01</c:v>
                </c:pt>
                <c:pt idx="353">
                  <c:v>2019-05-01</c:v>
                </c:pt>
                <c:pt idx="354">
                  <c:v>2019-06-01</c:v>
                </c:pt>
                <c:pt idx="355">
                  <c:v>2019-07-01</c:v>
                </c:pt>
                <c:pt idx="356">
                  <c:v>2019-08-01</c:v>
                </c:pt>
                <c:pt idx="357">
                  <c:v>2019-09-01</c:v>
                </c:pt>
                <c:pt idx="358">
                  <c:v>2019-10-01</c:v>
                </c:pt>
                <c:pt idx="359">
                  <c:v>2019-11-01</c:v>
                </c:pt>
                <c:pt idx="360">
                  <c:v>2019-12-01</c:v>
                </c:pt>
                <c:pt idx="361">
                  <c:v>2020-01-01</c:v>
                </c:pt>
                <c:pt idx="362">
                  <c:v>2020-02-01</c:v>
                </c:pt>
              </c:strCache>
            </c:strRef>
          </c:cat>
          <c:val>
            <c:numRef>
              <c:f>'FRED Graph'!$J$11:$J$373</c:f>
              <c:numCache>
                <c:formatCode>General</c:formatCode>
                <c:ptCount val="363"/>
                <c:pt idx="1">
                  <c:v>363</c:v>
                </c:pt>
                <c:pt idx="2">
                  <c:v>236</c:v>
                </c:pt>
                <c:pt idx="3">
                  <c:v>209</c:v>
                </c:pt>
                <c:pt idx="4">
                  <c:v>42</c:v>
                </c:pt>
                <c:pt idx="5">
                  <c:v>153</c:v>
                </c:pt>
                <c:pt idx="6">
                  <c:v>17</c:v>
                </c:pt>
                <c:pt idx="7">
                  <c:v>0</c:v>
                </c:pt>
                <c:pt idx="8">
                  <c:v>0</c:v>
                </c:pt>
                <c:pt idx="9">
                  <c:v>0</c:v>
                </c:pt>
                <c:pt idx="10">
                  <c:v>0</c:v>
                </c:pt>
                <c:pt idx="11">
                  <c:v>0</c:v>
                </c:pt>
                <c:pt idx="12">
                  <c:v>0</c:v>
                </c:pt>
                <c:pt idx="13">
                  <c:v>0</c:v>
                </c:pt>
                <c:pt idx="14">
                  <c:v>0</c:v>
                </c:pt>
                <c:pt idx="15">
                  <c:v>0</c:v>
                </c:pt>
                <c:pt idx="16">
                  <c:v>0</c:v>
                </c:pt>
                <c:pt idx="17">
                  <c:v>0</c:v>
                </c:pt>
                <c:pt idx="18">
                  <c:v>85</c:v>
                </c:pt>
                <c:pt idx="19">
                  <c:v>0</c:v>
                </c:pt>
                <c:pt idx="20">
                  <c:v>18</c:v>
                </c:pt>
                <c:pt idx="21">
                  <c:v>26</c:v>
                </c:pt>
                <c:pt idx="22">
                  <c:v>21</c:v>
                </c:pt>
                <c:pt idx="23">
                  <c:v>0</c:v>
                </c:pt>
                <c:pt idx="24">
                  <c:v>32</c:v>
                </c:pt>
                <c:pt idx="25">
                  <c:v>41</c:v>
                </c:pt>
                <c:pt idx="26">
                  <c:v>0</c:v>
                </c:pt>
                <c:pt idx="27">
                  <c:v>54</c:v>
                </c:pt>
                <c:pt idx="28">
                  <c:v>154</c:v>
                </c:pt>
                <c:pt idx="29">
                  <c:v>130</c:v>
                </c:pt>
                <c:pt idx="30">
                  <c:v>66</c:v>
                </c:pt>
                <c:pt idx="31">
                  <c:v>78</c:v>
                </c:pt>
                <c:pt idx="32">
                  <c:v>132</c:v>
                </c:pt>
                <c:pt idx="33">
                  <c:v>34</c:v>
                </c:pt>
                <c:pt idx="34">
                  <c:v>180</c:v>
                </c:pt>
                <c:pt idx="35">
                  <c:v>133</c:v>
                </c:pt>
                <c:pt idx="36">
                  <c:v>223</c:v>
                </c:pt>
                <c:pt idx="37">
                  <c:v>299</c:v>
                </c:pt>
                <c:pt idx="38">
                  <c:v>250</c:v>
                </c:pt>
                <c:pt idx="39">
                  <c:v>0</c:v>
                </c:pt>
                <c:pt idx="40">
                  <c:v>302</c:v>
                </c:pt>
                <c:pt idx="41">
                  <c:v>272</c:v>
                </c:pt>
                <c:pt idx="42">
                  <c:v>181</c:v>
                </c:pt>
                <c:pt idx="43">
                  <c:v>306</c:v>
                </c:pt>
                <c:pt idx="44">
                  <c:v>151</c:v>
                </c:pt>
                <c:pt idx="45">
                  <c:v>242</c:v>
                </c:pt>
                <c:pt idx="46">
                  <c:v>285</c:v>
                </c:pt>
                <c:pt idx="47">
                  <c:v>251</c:v>
                </c:pt>
                <c:pt idx="48">
                  <c:v>330</c:v>
                </c:pt>
                <c:pt idx="49">
                  <c:v>281</c:v>
                </c:pt>
                <c:pt idx="50">
                  <c:v>186</c:v>
                </c:pt>
                <c:pt idx="51">
                  <c:v>461</c:v>
                </c:pt>
                <c:pt idx="52">
                  <c:v>344</c:v>
                </c:pt>
                <c:pt idx="53">
                  <c:v>335</c:v>
                </c:pt>
                <c:pt idx="54">
                  <c:v>317</c:v>
                </c:pt>
                <c:pt idx="55">
                  <c:v>372</c:v>
                </c:pt>
                <c:pt idx="56">
                  <c:v>286</c:v>
                </c:pt>
                <c:pt idx="57">
                  <c:v>351</c:v>
                </c:pt>
                <c:pt idx="58">
                  <c:v>211</c:v>
                </c:pt>
                <c:pt idx="59">
                  <c:v>411</c:v>
                </c:pt>
                <c:pt idx="60">
                  <c:v>296</c:v>
                </c:pt>
                <c:pt idx="61">
                  <c:v>336</c:v>
                </c:pt>
                <c:pt idx="62">
                  <c:v>196</c:v>
                </c:pt>
                <c:pt idx="63">
                  <c:v>210</c:v>
                </c:pt>
                <c:pt idx="64">
                  <c:v>162</c:v>
                </c:pt>
                <c:pt idx="65">
                  <c:v>0</c:v>
                </c:pt>
                <c:pt idx="66">
                  <c:v>237</c:v>
                </c:pt>
                <c:pt idx="67">
                  <c:v>94</c:v>
                </c:pt>
                <c:pt idx="68">
                  <c:v>254</c:v>
                </c:pt>
                <c:pt idx="69">
                  <c:v>241</c:v>
                </c:pt>
                <c:pt idx="70">
                  <c:v>156</c:v>
                </c:pt>
                <c:pt idx="71">
                  <c:v>144</c:v>
                </c:pt>
                <c:pt idx="72">
                  <c:v>145</c:v>
                </c:pt>
                <c:pt idx="73">
                  <c:v>0</c:v>
                </c:pt>
                <c:pt idx="74">
                  <c:v>423</c:v>
                </c:pt>
                <c:pt idx="75">
                  <c:v>254</c:v>
                </c:pt>
                <c:pt idx="76">
                  <c:v>165</c:v>
                </c:pt>
                <c:pt idx="77">
                  <c:v>328</c:v>
                </c:pt>
                <c:pt idx="78">
                  <c:v>283</c:v>
                </c:pt>
                <c:pt idx="79">
                  <c:v>246</c:v>
                </c:pt>
                <c:pt idx="80">
                  <c:v>184</c:v>
                </c:pt>
                <c:pt idx="81">
                  <c:v>211</c:v>
                </c:pt>
                <c:pt idx="82">
                  <c:v>255</c:v>
                </c:pt>
                <c:pt idx="83">
                  <c:v>296</c:v>
                </c:pt>
                <c:pt idx="84">
                  <c:v>182</c:v>
                </c:pt>
                <c:pt idx="85">
                  <c:v>220</c:v>
                </c:pt>
                <c:pt idx="86">
                  <c:v>312</c:v>
                </c:pt>
                <c:pt idx="87">
                  <c:v>315</c:v>
                </c:pt>
                <c:pt idx="88">
                  <c:v>296</c:v>
                </c:pt>
                <c:pt idx="89">
                  <c:v>260</c:v>
                </c:pt>
                <c:pt idx="90">
                  <c:v>268</c:v>
                </c:pt>
                <c:pt idx="91">
                  <c:v>297</c:v>
                </c:pt>
                <c:pt idx="92">
                  <c:v>0</c:v>
                </c:pt>
                <c:pt idx="93">
                  <c:v>492</c:v>
                </c:pt>
                <c:pt idx="94">
                  <c:v>344</c:v>
                </c:pt>
                <c:pt idx="95">
                  <c:v>306</c:v>
                </c:pt>
                <c:pt idx="96">
                  <c:v>314</c:v>
                </c:pt>
                <c:pt idx="97">
                  <c:v>263</c:v>
                </c:pt>
                <c:pt idx="98">
                  <c:v>204</c:v>
                </c:pt>
                <c:pt idx="99">
                  <c:v>148</c:v>
                </c:pt>
                <c:pt idx="100">
                  <c:v>278</c:v>
                </c:pt>
                <c:pt idx="101">
                  <c:v>402</c:v>
                </c:pt>
                <c:pt idx="102">
                  <c:v>232</c:v>
                </c:pt>
                <c:pt idx="103">
                  <c:v>129</c:v>
                </c:pt>
                <c:pt idx="104">
                  <c:v>339</c:v>
                </c:pt>
                <c:pt idx="105">
                  <c:v>208</c:v>
                </c:pt>
                <c:pt idx="106">
                  <c:v>202</c:v>
                </c:pt>
                <c:pt idx="107">
                  <c:v>277</c:v>
                </c:pt>
                <c:pt idx="108">
                  <c:v>365</c:v>
                </c:pt>
                <c:pt idx="109">
                  <c:v>106</c:v>
                </c:pt>
                <c:pt idx="110">
                  <c:v>418</c:v>
                </c:pt>
                <c:pt idx="111">
                  <c:v>107</c:v>
                </c:pt>
                <c:pt idx="112">
                  <c:v>370</c:v>
                </c:pt>
                <c:pt idx="113">
                  <c:v>211</c:v>
                </c:pt>
                <c:pt idx="114">
                  <c:v>281</c:v>
                </c:pt>
                <c:pt idx="115">
                  <c:v>325</c:v>
                </c:pt>
                <c:pt idx="116">
                  <c:v>155</c:v>
                </c:pt>
                <c:pt idx="117">
                  <c:v>203</c:v>
                </c:pt>
                <c:pt idx="118">
                  <c:v>405</c:v>
                </c:pt>
                <c:pt idx="119">
                  <c:v>289</c:v>
                </c:pt>
                <c:pt idx="120">
                  <c:v>306</c:v>
                </c:pt>
                <c:pt idx="121">
                  <c:v>233</c:v>
                </c:pt>
                <c:pt idx="122">
                  <c:v>119</c:v>
                </c:pt>
                <c:pt idx="123">
                  <c:v>472</c:v>
                </c:pt>
                <c:pt idx="124">
                  <c:v>292</c:v>
                </c:pt>
                <c:pt idx="125">
                  <c:v>217</c:v>
                </c:pt>
                <c:pt idx="126">
                  <c:v>0</c:v>
                </c:pt>
                <c:pt idx="127">
                  <c:v>175</c:v>
                </c:pt>
                <c:pt idx="128">
                  <c:v>0</c:v>
                </c:pt>
                <c:pt idx="129">
                  <c:v>123</c:v>
                </c:pt>
                <c:pt idx="130">
                  <c:v>0</c:v>
                </c:pt>
                <c:pt idx="131">
                  <c:v>205</c:v>
                </c:pt>
                <c:pt idx="132">
                  <c:v>153</c:v>
                </c:pt>
                <c:pt idx="133">
                  <c:v>0</c:v>
                </c:pt>
                <c:pt idx="134">
                  <c:v>91</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11</c:v>
                </c:pt>
                <c:pt idx="150">
                  <c:v>50</c:v>
                </c:pt>
                <c:pt idx="151">
                  <c:v>0</c:v>
                </c:pt>
                <c:pt idx="152">
                  <c:v>0</c:v>
                </c:pt>
                <c:pt idx="153">
                  <c:v>0</c:v>
                </c:pt>
                <c:pt idx="154">
                  <c:v>127</c:v>
                </c:pt>
                <c:pt idx="155">
                  <c:v>0</c:v>
                </c:pt>
                <c:pt idx="156">
                  <c:v>0</c:v>
                </c:pt>
                <c:pt idx="157">
                  <c:v>108</c:v>
                </c:pt>
                <c:pt idx="158">
                  <c:v>0</c:v>
                </c:pt>
                <c:pt idx="159">
                  <c:v>0</c:v>
                </c:pt>
                <c:pt idx="160">
                  <c:v>0</c:v>
                </c:pt>
                <c:pt idx="161">
                  <c:v>19</c:v>
                </c:pt>
                <c:pt idx="162">
                  <c:v>0</c:v>
                </c:pt>
                <c:pt idx="163">
                  <c:v>0</c:v>
                </c:pt>
                <c:pt idx="164">
                  <c:v>0</c:v>
                </c:pt>
                <c:pt idx="165">
                  <c:v>105</c:v>
                </c:pt>
                <c:pt idx="166">
                  <c:v>200</c:v>
                </c:pt>
                <c:pt idx="167">
                  <c:v>20</c:v>
                </c:pt>
                <c:pt idx="168">
                  <c:v>114</c:v>
                </c:pt>
                <c:pt idx="169">
                  <c:v>181</c:v>
                </c:pt>
                <c:pt idx="170">
                  <c:v>56</c:v>
                </c:pt>
                <c:pt idx="171">
                  <c:v>317</c:v>
                </c:pt>
                <c:pt idx="172">
                  <c:v>269</c:v>
                </c:pt>
                <c:pt idx="173">
                  <c:v>283</c:v>
                </c:pt>
                <c:pt idx="174">
                  <c:v>99</c:v>
                </c:pt>
                <c:pt idx="175">
                  <c:v>55</c:v>
                </c:pt>
                <c:pt idx="176">
                  <c:v>89</c:v>
                </c:pt>
                <c:pt idx="177">
                  <c:v>156</c:v>
                </c:pt>
                <c:pt idx="178">
                  <c:v>354</c:v>
                </c:pt>
                <c:pt idx="179">
                  <c:v>56</c:v>
                </c:pt>
                <c:pt idx="180">
                  <c:v>121</c:v>
                </c:pt>
                <c:pt idx="181">
                  <c:v>150</c:v>
                </c:pt>
                <c:pt idx="182">
                  <c:v>258</c:v>
                </c:pt>
                <c:pt idx="183">
                  <c:v>124</c:v>
                </c:pt>
                <c:pt idx="184">
                  <c:v>362</c:v>
                </c:pt>
                <c:pt idx="185">
                  <c:v>172</c:v>
                </c:pt>
                <c:pt idx="186">
                  <c:v>252</c:v>
                </c:pt>
                <c:pt idx="187">
                  <c:v>354</c:v>
                </c:pt>
                <c:pt idx="188">
                  <c:v>202</c:v>
                </c:pt>
                <c:pt idx="189">
                  <c:v>68</c:v>
                </c:pt>
                <c:pt idx="190">
                  <c:v>89</c:v>
                </c:pt>
                <c:pt idx="191">
                  <c:v>338</c:v>
                </c:pt>
                <c:pt idx="192">
                  <c:v>156</c:v>
                </c:pt>
                <c:pt idx="193">
                  <c:v>280</c:v>
                </c:pt>
                <c:pt idx="194">
                  <c:v>308</c:v>
                </c:pt>
                <c:pt idx="195">
                  <c:v>310</c:v>
                </c:pt>
                <c:pt idx="196">
                  <c:v>158</c:v>
                </c:pt>
                <c:pt idx="197">
                  <c:v>39</c:v>
                </c:pt>
                <c:pt idx="198">
                  <c:v>81</c:v>
                </c:pt>
                <c:pt idx="199">
                  <c:v>195</c:v>
                </c:pt>
                <c:pt idx="200">
                  <c:v>174</c:v>
                </c:pt>
                <c:pt idx="201">
                  <c:v>149</c:v>
                </c:pt>
                <c:pt idx="202">
                  <c:v>9</c:v>
                </c:pt>
                <c:pt idx="203">
                  <c:v>211</c:v>
                </c:pt>
                <c:pt idx="204">
                  <c:v>186</c:v>
                </c:pt>
                <c:pt idx="205">
                  <c:v>228</c:v>
                </c:pt>
                <c:pt idx="206">
                  <c:v>81</c:v>
                </c:pt>
                <c:pt idx="207">
                  <c:v>235</c:v>
                </c:pt>
                <c:pt idx="208">
                  <c:v>49</c:v>
                </c:pt>
                <c:pt idx="209">
                  <c:v>151</c:v>
                </c:pt>
                <c:pt idx="210">
                  <c:v>76</c:v>
                </c:pt>
                <c:pt idx="211">
                  <c:v>0</c:v>
                </c:pt>
                <c:pt idx="212">
                  <c:v>0</c:v>
                </c:pt>
                <c:pt idx="213">
                  <c:v>80</c:v>
                </c:pt>
                <c:pt idx="214">
                  <c:v>79</c:v>
                </c:pt>
                <c:pt idx="215">
                  <c:v>110</c:v>
                </c:pt>
                <c:pt idx="216">
                  <c:v>108</c:v>
                </c:pt>
                <c:pt idx="217">
                  <c:v>11</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12</c:v>
                </c:pt>
                <c:pt idx="240">
                  <c:v>0</c:v>
                </c:pt>
                <c:pt idx="241">
                  <c:v>2</c:v>
                </c:pt>
                <c:pt idx="242">
                  <c:v>0</c:v>
                </c:pt>
                <c:pt idx="243">
                  <c:v>181</c:v>
                </c:pt>
                <c:pt idx="244">
                  <c:v>231</c:v>
                </c:pt>
                <c:pt idx="245">
                  <c:v>540</c:v>
                </c:pt>
                <c:pt idx="246">
                  <c:v>0</c:v>
                </c:pt>
                <c:pt idx="247">
                  <c:v>0</c:v>
                </c:pt>
                <c:pt idx="248">
                  <c:v>0</c:v>
                </c:pt>
                <c:pt idx="249">
                  <c:v>0</c:v>
                </c:pt>
                <c:pt idx="250">
                  <c:v>268</c:v>
                </c:pt>
                <c:pt idx="251">
                  <c:v>125</c:v>
                </c:pt>
                <c:pt idx="252">
                  <c:v>72</c:v>
                </c:pt>
                <c:pt idx="253">
                  <c:v>19</c:v>
                </c:pt>
                <c:pt idx="254">
                  <c:v>212</c:v>
                </c:pt>
                <c:pt idx="255">
                  <c:v>235</c:v>
                </c:pt>
                <c:pt idx="256">
                  <c:v>314</c:v>
                </c:pt>
                <c:pt idx="257">
                  <c:v>101</c:v>
                </c:pt>
                <c:pt idx="258">
                  <c:v>236</c:v>
                </c:pt>
                <c:pt idx="259">
                  <c:v>60</c:v>
                </c:pt>
                <c:pt idx="260">
                  <c:v>126</c:v>
                </c:pt>
                <c:pt idx="261">
                  <c:v>233</c:v>
                </c:pt>
                <c:pt idx="262">
                  <c:v>204</c:v>
                </c:pt>
                <c:pt idx="263">
                  <c:v>132</c:v>
                </c:pt>
                <c:pt idx="264">
                  <c:v>202</c:v>
                </c:pt>
                <c:pt idx="265">
                  <c:v>354</c:v>
                </c:pt>
                <c:pt idx="266">
                  <c:v>262</c:v>
                </c:pt>
                <c:pt idx="267">
                  <c:v>240</c:v>
                </c:pt>
                <c:pt idx="268">
                  <c:v>82</c:v>
                </c:pt>
                <c:pt idx="269">
                  <c:v>100</c:v>
                </c:pt>
                <c:pt idx="270">
                  <c:v>73</c:v>
                </c:pt>
                <c:pt idx="271">
                  <c:v>152</c:v>
                </c:pt>
                <c:pt idx="272">
                  <c:v>172</c:v>
                </c:pt>
                <c:pt idx="273">
                  <c:v>187</c:v>
                </c:pt>
                <c:pt idx="274">
                  <c:v>159</c:v>
                </c:pt>
                <c:pt idx="275">
                  <c:v>156</c:v>
                </c:pt>
                <c:pt idx="276">
                  <c:v>239</c:v>
                </c:pt>
                <c:pt idx="277">
                  <c:v>191</c:v>
                </c:pt>
                <c:pt idx="278">
                  <c:v>278</c:v>
                </c:pt>
                <c:pt idx="279">
                  <c:v>139</c:v>
                </c:pt>
                <c:pt idx="280">
                  <c:v>191</c:v>
                </c:pt>
                <c:pt idx="281">
                  <c:v>222</c:v>
                </c:pt>
                <c:pt idx="282">
                  <c:v>181</c:v>
                </c:pt>
                <c:pt idx="283">
                  <c:v>112</c:v>
                </c:pt>
                <c:pt idx="284">
                  <c:v>242</c:v>
                </c:pt>
                <c:pt idx="285">
                  <c:v>187</c:v>
                </c:pt>
                <c:pt idx="286">
                  <c:v>225</c:v>
                </c:pt>
                <c:pt idx="287">
                  <c:v>264</c:v>
                </c:pt>
                <c:pt idx="288">
                  <c:v>69</c:v>
                </c:pt>
                <c:pt idx="289">
                  <c:v>175</c:v>
                </c:pt>
                <c:pt idx="290">
                  <c:v>166</c:v>
                </c:pt>
                <c:pt idx="291">
                  <c:v>254</c:v>
                </c:pt>
                <c:pt idx="292">
                  <c:v>325</c:v>
                </c:pt>
                <c:pt idx="293">
                  <c:v>218</c:v>
                </c:pt>
                <c:pt idx="294">
                  <c:v>326</c:v>
                </c:pt>
                <c:pt idx="295">
                  <c:v>232</c:v>
                </c:pt>
                <c:pt idx="296">
                  <c:v>188</c:v>
                </c:pt>
                <c:pt idx="297">
                  <c:v>309</c:v>
                </c:pt>
                <c:pt idx="298">
                  <c:v>252</c:v>
                </c:pt>
                <c:pt idx="299">
                  <c:v>291</c:v>
                </c:pt>
                <c:pt idx="300">
                  <c:v>268</c:v>
                </c:pt>
                <c:pt idx="301">
                  <c:v>191</c:v>
                </c:pt>
                <c:pt idx="302">
                  <c:v>271</c:v>
                </c:pt>
                <c:pt idx="303">
                  <c:v>71</c:v>
                </c:pt>
                <c:pt idx="304">
                  <c:v>284</c:v>
                </c:pt>
                <c:pt idx="305">
                  <c:v>331</c:v>
                </c:pt>
                <c:pt idx="306">
                  <c:v>174</c:v>
                </c:pt>
                <c:pt idx="307">
                  <c:v>302</c:v>
                </c:pt>
                <c:pt idx="308">
                  <c:v>125</c:v>
                </c:pt>
                <c:pt idx="309">
                  <c:v>155</c:v>
                </c:pt>
                <c:pt idx="310">
                  <c:v>306</c:v>
                </c:pt>
                <c:pt idx="311">
                  <c:v>237</c:v>
                </c:pt>
                <c:pt idx="312">
                  <c:v>273</c:v>
                </c:pt>
                <c:pt idx="313">
                  <c:v>108</c:v>
                </c:pt>
                <c:pt idx="314">
                  <c:v>212</c:v>
                </c:pt>
                <c:pt idx="315">
                  <c:v>237</c:v>
                </c:pt>
                <c:pt idx="316">
                  <c:v>197</c:v>
                </c:pt>
                <c:pt idx="317">
                  <c:v>41</c:v>
                </c:pt>
                <c:pt idx="318">
                  <c:v>258</c:v>
                </c:pt>
                <c:pt idx="319">
                  <c:v>371</c:v>
                </c:pt>
                <c:pt idx="320">
                  <c:v>143</c:v>
                </c:pt>
                <c:pt idx="321">
                  <c:v>289</c:v>
                </c:pt>
                <c:pt idx="322">
                  <c:v>118</c:v>
                </c:pt>
                <c:pt idx="323">
                  <c:v>130</c:v>
                </c:pt>
                <c:pt idx="324">
                  <c:v>214</c:v>
                </c:pt>
                <c:pt idx="325">
                  <c:v>197</c:v>
                </c:pt>
                <c:pt idx="326">
                  <c:v>183</c:v>
                </c:pt>
                <c:pt idx="327">
                  <c:v>139</c:v>
                </c:pt>
                <c:pt idx="328">
                  <c:v>220</c:v>
                </c:pt>
                <c:pt idx="329">
                  <c:v>141</c:v>
                </c:pt>
                <c:pt idx="330">
                  <c:v>211</c:v>
                </c:pt>
                <c:pt idx="331">
                  <c:v>228</c:v>
                </c:pt>
                <c:pt idx="332">
                  <c:v>190</c:v>
                </c:pt>
                <c:pt idx="333">
                  <c:v>42</c:v>
                </c:pt>
                <c:pt idx="334">
                  <c:v>249</c:v>
                </c:pt>
                <c:pt idx="335">
                  <c:v>196</c:v>
                </c:pt>
                <c:pt idx="336">
                  <c:v>179</c:v>
                </c:pt>
                <c:pt idx="337">
                  <c:v>81</c:v>
                </c:pt>
                <c:pt idx="338">
                  <c:v>378</c:v>
                </c:pt>
                <c:pt idx="339">
                  <c:v>195</c:v>
                </c:pt>
                <c:pt idx="340">
                  <c:v>153</c:v>
                </c:pt>
                <c:pt idx="341">
                  <c:v>270</c:v>
                </c:pt>
                <c:pt idx="342">
                  <c:v>214</c:v>
                </c:pt>
                <c:pt idx="343">
                  <c:v>149</c:v>
                </c:pt>
                <c:pt idx="344">
                  <c:v>229</c:v>
                </c:pt>
                <c:pt idx="345">
                  <c:v>105</c:v>
                </c:pt>
                <c:pt idx="346">
                  <c:v>212</c:v>
                </c:pt>
                <c:pt idx="347">
                  <c:v>92</c:v>
                </c:pt>
                <c:pt idx="348">
                  <c:v>240</c:v>
                </c:pt>
                <c:pt idx="349">
                  <c:v>237</c:v>
                </c:pt>
                <c:pt idx="350">
                  <c:v>0</c:v>
                </c:pt>
                <c:pt idx="351">
                  <c:v>168</c:v>
                </c:pt>
                <c:pt idx="352">
                  <c:v>219</c:v>
                </c:pt>
                <c:pt idx="353">
                  <c:v>63</c:v>
                </c:pt>
                <c:pt idx="354">
                  <c:v>175</c:v>
                </c:pt>
                <c:pt idx="355">
                  <c:v>193</c:v>
                </c:pt>
                <c:pt idx="356">
                  <c:v>195</c:v>
                </c:pt>
                <c:pt idx="357">
                  <c:v>221</c:v>
                </c:pt>
                <c:pt idx="358">
                  <c:v>195</c:v>
                </c:pt>
                <c:pt idx="359">
                  <c:v>234</c:v>
                </c:pt>
                <c:pt idx="360">
                  <c:v>161</c:v>
                </c:pt>
                <c:pt idx="361">
                  <c:v>315</c:v>
                </c:pt>
                <c:pt idx="362">
                  <c:v>289</c:v>
                </c:pt>
              </c:numCache>
            </c:numRef>
          </c:val>
          <c:extLst>
            <c:ext xmlns:c16="http://schemas.microsoft.com/office/drawing/2014/chart" uri="{C3380CC4-5D6E-409C-BE32-E72D297353CC}">
              <c16:uniqueId val="{00000000-D1EA-EA48-8E1F-56AD1B6741E1}"/>
            </c:ext>
          </c:extLst>
        </c:ser>
        <c:ser>
          <c:idx val="1"/>
          <c:order val="1"/>
          <c:spPr>
            <a:solidFill>
              <a:srgbClr val="FF0000"/>
            </a:solidFill>
            <a:ln>
              <a:noFill/>
            </a:ln>
            <a:effectLst/>
          </c:spPr>
          <c:invertIfNegative val="0"/>
          <c:cat>
            <c:strRef>
              <c:f>'FRED Graph'!$I$11:$I$373</c:f>
              <c:strCache>
                <c:ptCount val="363"/>
                <c:pt idx="0">
                  <c:v>Date</c:v>
                </c:pt>
                <c:pt idx="1">
                  <c:v>1990-01-01</c:v>
                </c:pt>
                <c:pt idx="2">
                  <c:v>1990-02-01</c:v>
                </c:pt>
                <c:pt idx="3">
                  <c:v>1990-03-01</c:v>
                </c:pt>
                <c:pt idx="4">
                  <c:v>1990-04-01</c:v>
                </c:pt>
                <c:pt idx="5">
                  <c:v>1990-05-01</c:v>
                </c:pt>
                <c:pt idx="6">
                  <c:v>1990-06-01</c:v>
                </c:pt>
                <c:pt idx="7">
                  <c:v>1990-07-01</c:v>
                </c:pt>
                <c:pt idx="8">
                  <c:v>1990-08-01</c:v>
                </c:pt>
                <c:pt idx="9">
                  <c:v>1990-09-01</c:v>
                </c:pt>
                <c:pt idx="10">
                  <c:v>1990-10-01</c:v>
                </c:pt>
                <c:pt idx="11">
                  <c:v>1990-11-01</c:v>
                </c:pt>
                <c:pt idx="12">
                  <c:v>1990-12-01</c:v>
                </c:pt>
                <c:pt idx="13">
                  <c:v>1991-01-01</c:v>
                </c:pt>
                <c:pt idx="14">
                  <c:v>1991-02-01</c:v>
                </c:pt>
                <c:pt idx="15">
                  <c:v>1991-03-01</c:v>
                </c:pt>
                <c:pt idx="16">
                  <c:v>1991-04-01</c:v>
                </c:pt>
                <c:pt idx="17">
                  <c:v>1991-05-01</c:v>
                </c:pt>
                <c:pt idx="18">
                  <c:v>1991-06-01</c:v>
                </c:pt>
                <c:pt idx="19">
                  <c:v>1991-07-01</c:v>
                </c:pt>
                <c:pt idx="20">
                  <c:v>1991-08-01</c:v>
                </c:pt>
                <c:pt idx="21">
                  <c:v>1991-09-01</c:v>
                </c:pt>
                <c:pt idx="22">
                  <c:v>1991-10-01</c:v>
                </c:pt>
                <c:pt idx="23">
                  <c:v>1991-11-01</c:v>
                </c:pt>
                <c:pt idx="24">
                  <c:v>1991-12-01</c:v>
                </c:pt>
                <c:pt idx="25">
                  <c:v>1992-01-01</c:v>
                </c:pt>
                <c:pt idx="26">
                  <c:v>1992-02-01</c:v>
                </c:pt>
                <c:pt idx="27">
                  <c:v>1992-03-01</c:v>
                </c:pt>
                <c:pt idx="28">
                  <c:v>1992-04-01</c:v>
                </c:pt>
                <c:pt idx="29">
                  <c:v>1992-05-01</c:v>
                </c:pt>
                <c:pt idx="30">
                  <c:v>1992-06-01</c:v>
                </c:pt>
                <c:pt idx="31">
                  <c:v>1992-07-01</c:v>
                </c:pt>
                <c:pt idx="32">
                  <c:v>1992-08-01</c:v>
                </c:pt>
                <c:pt idx="33">
                  <c:v>1992-09-01</c:v>
                </c:pt>
                <c:pt idx="34">
                  <c:v>1992-10-01</c:v>
                </c:pt>
                <c:pt idx="35">
                  <c:v>1992-11-01</c:v>
                </c:pt>
                <c:pt idx="36">
                  <c:v>1992-12-01</c:v>
                </c:pt>
                <c:pt idx="37">
                  <c:v>1993-01-01</c:v>
                </c:pt>
                <c:pt idx="38">
                  <c:v>1993-02-01</c:v>
                </c:pt>
                <c:pt idx="39">
                  <c:v>1993-03-01</c:v>
                </c:pt>
                <c:pt idx="40">
                  <c:v>1993-04-01</c:v>
                </c:pt>
                <c:pt idx="41">
                  <c:v>1993-05-01</c:v>
                </c:pt>
                <c:pt idx="42">
                  <c:v>1993-06-01</c:v>
                </c:pt>
                <c:pt idx="43">
                  <c:v>1993-07-01</c:v>
                </c:pt>
                <c:pt idx="44">
                  <c:v>1993-08-01</c:v>
                </c:pt>
                <c:pt idx="45">
                  <c:v>1993-09-01</c:v>
                </c:pt>
                <c:pt idx="46">
                  <c:v>1993-10-01</c:v>
                </c:pt>
                <c:pt idx="47">
                  <c:v>1993-11-01</c:v>
                </c:pt>
                <c:pt idx="48">
                  <c:v>1993-12-01</c:v>
                </c:pt>
                <c:pt idx="49">
                  <c:v>1994-01-01</c:v>
                </c:pt>
                <c:pt idx="50">
                  <c:v>1994-02-01</c:v>
                </c:pt>
                <c:pt idx="51">
                  <c:v>1994-03-01</c:v>
                </c:pt>
                <c:pt idx="52">
                  <c:v>1994-04-01</c:v>
                </c:pt>
                <c:pt idx="53">
                  <c:v>1994-05-01</c:v>
                </c:pt>
                <c:pt idx="54">
                  <c:v>1994-06-01</c:v>
                </c:pt>
                <c:pt idx="55">
                  <c:v>1994-07-01</c:v>
                </c:pt>
                <c:pt idx="56">
                  <c:v>1994-08-01</c:v>
                </c:pt>
                <c:pt idx="57">
                  <c:v>1994-09-01</c:v>
                </c:pt>
                <c:pt idx="58">
                  <c:v>1994-10-01</c:v>
                </c:pt>
                <c:pt idx="59">
                  <c:v>1994-11-01</c:v>
                </c:pt>
                <c:pt idx="60">
                  <c:v>1994-12-01</c:v>
                </c:pt>
                <c:pt idx="61">
                  <c:v>1995-01-01</c:v>
                </c:pt>
                <c:pt idx="62">
                  <c:v>1995-02-01</c:v>
                </c:pt>
                <c:pt idx="63">
                  <c:v>1995-03-01</c:v>
                </c:pt>
                <c:pt idx="64">
                  <c:v>1995-04-01</c:v>
                </c:pt>
                <c:pt idx="65">
                  <c:v>1995-05-01</c:v>
                </c:pt>
                <c:pt idx="66">
                  <c:v>1995-06-01</c:v>
                </c:pt>
                <c:pt idx="67">
                  <c:v>1995-07-01</c:v>
                </c:pt>
                <c:pt idx="68">
                  <c:v>1995-08-01</c:v>
                </c:pt>
                <c:pt idx="69">
                  <c:v>1995-09-01</c:v>
                </c:pt>
                <c:pt idx="70">
                  <c:v>1995-10-01</c:v>
                </c:pt>
                <c:pt idx="71">
                  <c:v>1995-11-01</c:v>
                </c:pt>
                <c:pt idx="72">
                  <c:v>1995-12-01</c:v>
                </c:pt>
                <c:pt idx="73">
                  <c:v>1996-01-01</c:v>
                </c:pt>
                <c:pt idx="74">
                  <c:v>1996-02-01</c:v>
                </c:pt>
                <c:pt idx="75">
                  <c:v>1996-03-01</c:v>
                </c:pt>
                <c:pt idx="76">
                  <c:v>1996-04-01</c:v>
                </c:pt>
                <c:pt idx="77">
                  <c:v>1996-05-01</c:v>
                </c:pt>
                <c:pt idx="78">
                  <c:v>1996-06-01</c:v>
                </c:pt>
                <c:pt idx="79">
                  <c:v>1996-07-01</c:v>
                </c:pt>
                <c:pt idx="80">
                  <c:v>1996-08-01</c:v>
                </c:pt>
                <c:pt idx="81">
                  <c:v>1996-09-01</c:v>
                </c:pt>
                <c:pt idx="82">
                  <c:v>1996-10-01</c:v>
                </c:pt>
                <c:pt idx="83">
                  <c:v>1996-11-01</c:v>
                </c:pt>
                <c:pt idx="84">
                  <c:v>1996-12-01</c:v>
                </c:pt>
                <c:pt idx="85">
                  <c:v>1997-01-01</c:v>
                </c:pt>
                <c:pt idx="86">
                  <c:v>1997-02-01</c:v>
                </c:pt>
                <c:pt idx="87">
                  <c:v>1997-03-01</c:v>
                </c:pt>
                <c:pt idx="88">
                  <c:v>1997-04-01</c:v>
                </c:pt>
                <c:pt idx="89">
                  <c:v>1997-05-01</c:v>
                </c:pt>
                <c:pt idx="90">
                  <c:v>1997-06-01</c:v>
                </c:pt>
                <c:pt idx="91">
                  <c:v>1997-07-01</c:v>
                </c:pt>
                <c:pt idx="92">
                  <c:v>1997-08-01</c:v>
                </c:pt>
                <c:pt idx="93">
                  <c:v>1997-09-01</c:v>
                </c:pt>
                <c:pt idx="94">
                  <c:v>1997-10-01</c:v>
                </c:pt>
                <c:pt idx="95">
                  <c:v>1997-11-01</c:v>
                </c:pt>
                <c:pt idx="96">
                  <c:v>1997-12-01</c:v>
                </c:pt>
                <c:pt idx="97">
                  <c:v>1998-01-01</c:v>
                </c:pt>
                <c:pt idx="98">
                  <c:v>1998-02-01</c:v>
                </c:pt>
                <c:pt idx="99">
                  <c:v>1998-03-01</c:v>
                </c:pt>
                <c:pt idx="100">
                  <c:v>1998-04-01</c:v>
                </c:pt>
                <c:pt idx="101">
                  <c:v>1998-05-01</c:v>
                </c:pt>
                <c:pt idx="102">
                  <c:v>1998-06-01</c:v>
                </c:pt>
                <c:pt idx="103">
                  <c:v>1998-07-01</c:v>
                </c:pt>
                <c:pt idx="104">
                  <c:v>1998-08-01</c:v>
                </c:pt>
                <c:pt idx="105">
                  <c:v>1998-09-01</c:v>
                </c:pt>
                <c:pt idx="106">
                  <c:v>1998-10-01</c:v>
                </c:pt>
                <c:pt idx="107">
                  <c:v>1998-11-01</c:v>
                </c:pt>
                <c:pt idx="108">
                  <c:v>1998-12-01</c:v>
                </c:pt>
                <c:pt idx="109">
                  <c:v>1999-01-01</c:v>
                </c:pt>
                <c:pt idx="110">
                  <c:v>1999-02-01</c:v>
                </c:pt>
                <c:pt idx="111">
                  <c:v>1999-03-01</c:v>
                </c:pt>
                <c:pt idx="112">
                  <c:v>1999-04-01</c:v>
                </c:pt>
                <c:pt idx="113">
                  <c:v>1999-05-01</c:v>
                </c:pt>
                <c:pt idx="114">
                  <c:v>1999-06-01</c:v>
                </c:pt>
                <c:pt idx="115">
                  <c:v>1999-07-01</c:v>
                </c:pt>
                <c:pt idx="116">
                  <c:v>1999-08-01</c:v>
                </c:pt>
                <c:pt idx="117">
                  <c:v>1999-09-01</c:v>
                </c:pt>
                <c:pt idx="118">
                  <c:v>1999-10-01</c:v>
                </c:pt>
                <c:pt idx="119">
                  <c:v>1999-11-01</c:v>
                </c:pt>
                <c:pt idx="120">
                  <c:v>1999-12-01</c:v>
                </c:pt>
                <c:pt idx="121">
                  <c:v>2000-01-01</c:v>
                </c:pt>
                <c:pt idx="122">
                  <c:v>2000-02-01</c:v>
                </c:pt>
                <c:pt idx="123">
                  <c:v>2000-03-01</c:v>
                </c:pt>
                <c:pt idx="124">
                  <c:v>2000-04-01</c:v>
                </c:pt>
                <c:pt idx="125">
                  <c:v>2000-05-01</c:v>
                </c:pt>
                <c:pt idx="126">
                  <c:v>2000-06-01</c:v>
                </c:pt>
                <c:pt idx="127">
                  <c:v>2000-07-01</c:v>
                </c:pt>
                <c:pt idx="128">
                  <c:v>2000-08-01</c:v>
                </c:pt>
                <c:pt idx="129">
                  <c:v>2000-09-01</c:v>
                </c:pt>
                <c:pt idx="130">
                  <c:v>2000-10-01</c:v>
                </c:pt>
                <c:pt idx="131">
                  <c:v>2000-11-01</c:v>
                </c:pt>
                <c:pt idx="132">
                  <c:v>2000-12-01</c:v>
                </c:pt>
                <c:pt idx="133">
                  <c:v>2001-01-01</c:v>
                </c:pt>
                <c:pt idx="134">
                  <c:v>2001-02-01</c:v>
                </c:pt>
                <c:pt idx="135">
                  <c:v>2001-03-01</c:v>
                </c:pt>
                <c:pt idx="136">
                  <c:v>2001-04-01</c:v>
                </c:pt>
                <c:pt idx="137">
                  <c:v>2001-05-01</c:v>
                </c:pt>
                <c:pt idx="138">
                  <c:v>2001-06-01</c:v>
                </c:pt>
                <c:pt idx="139">
                  <c:v>2001-07-01</c:v>
                </c:pt>
                <c:pt idx="140">
                  <c:v>2001-08-01</c:v>
                </c:pt>
                <c:pt idx="141">
                  <c:v>2001-09-01</c:v>
                </c:pt>
                <c:pt idx="142">
                  <c:v>2001-10-01</c:v>
                </c:pt>
                <c:pt idx="143">
                  <c:v>2001-11-01</c:v>
                </c:pt>
                <c:pt idx="144">
                  <c:v>2001-12-01</c:v>
                </c:pt>
                <c:pt idx="145">
                  <c:v>2002-01-01</c:v>
                </c:pt>
                <c:pt idx="146">
                  <c:v>2002-02-01</c:v>
                </c:pt>
                <c:pt idx="147">
                  <c:v>2002-03-01</c:v>
                </c:pt>
                <c:pt idx="148">
                  <c:v>2002-04-01</c:v>
                </c:pt>
                <c:pt idx="149">
                  <c:v>2002-05-01</c:v>
                </c:pt>
                <c:pt idx="150">
                  <c:v>2002-06-01</c:v>
                </c:pt>
                <c:pt idx="151">
                  <c:v>2002-07-01</c:v>
                </c:pt>
                <c:pt idx="152">
                  <c:v>2002-08-01</c:v>
                </c:pt>
                <c:pt idx="153">
                  <c:v>2002-09-01</c:v>
                </c:pt>
                <c:pt idx="154">
                  <c:v>2002-10-01</c:v>
                </c:pt>
                <c:pt idx="155">
                  <c:v>2002-11-01</c:v>
                </c:pt>
                <c:pt idx="156">
                  <c:v>2002-12-01</c:v>
                </c:pt>
                <c:pt idx="157">
                  <c:v>2003-01-01</c:v>
                </c:pt>
                <c:pt idx="158">
                  <c:v>2003-02-01</c:v>
                </c:pt>
                <c:pt idx="159">
                  <c:v>2003-03-01</c:v>
                </c:pt>
                <c:pt idx="160">
                  <c:v>2003-04-01</c:v>
                </c:pt>
                <c:pt idx="161">
                  <c:v>2003-05-01</c:v>
                </c:pt>
                <c:pt idx="162">
                  <c:v>2003-06-01</c:v>
                </c:pt>
                <c:pt idx="163">
                  <c:v>2003-07-01</c:v>
                </c:pt>
                <c:pt idx="164">
                  <c:v>2003-08-01</c:v>
                </c:pt>
                <c:pt idx="165">
                  <c:v>2003-09-01</c:v>
                </c:pt>
                <c:pt idx="166">
                  <c:v>2003-10-01</c:v>
                </c:pt>
                <c:pt idx="167">
                  <c:v>2003-11-01</c:v>
                </c:pt>
                <c:pt idx="168">
                  <c:v>2003-12-01</c:v>
                </c:pt>
                <c:pt idx="169">
                  <c:v>2004-01-01</c:v>
                </c:pt>
                <c:pt idx="170">
                  <c:v>2004-02-01</c:v>
                </c:pt>
                <c:pt idx="171">
                  <c:v>2004-03-01</c:v>
                </c:pt>
                <c:pt idx="172">
                  <c:v>2004-04-01</c:v>
                </c:pt>
                <c:pt idx="173">
                  <c:v>2004-05-01</c:v>
                </c:pt>
                <c:pt idx="174">
                  <c:v>2004-06-01</c:v>
                </c:pt>
                <c:pt idx="175">
                  <c:v>2004-07-01</c:v>
                </c:pt>
                <c:pt idx="176">
                  <c:v>2004-08-01</c:v>
                </c:pt>
                <c:pt idx="177">
                  <c:v>2004-09-01</c:v>
                </c:pt>
                <c:pt idx="178">
                  <c:v>2004-10-01</c:v>
                </c:pt>
                <c:pt idx="179">
                  <c:v>2004-11-01</c:v>
                </c:pt>
                <c:pt idx="180">
                  <c:v>2004-12-01</c:v>
                </c:pt>
                <c:pt idx="181">
                  <c:v>2005-01-01</c:v>
                </c:pt>
                <c:pt idx="182">
                  <c:v>2005-02-01</c:v>
                </c:pt>
                <c:pt idx="183">
                  <c:v>2005-03-01</c:v>
                </c:pt>
                <c:pt idx="184">
                  <c:v>2005-04-01</c:v>
                </c:pt>
                <c:pt idx="185">
                  <c:v>2005-05-01</c:v>
                </c:pt>
                <c:pt idx="186">
                  <c:v>2005-06-01</c:v>
                </c:pt>
                <c:pt idx="187">
                  <c:v>2005-07-01</c:v>
                </c:pt>
                <c:pt idx="188">
                  <c:v>2005-08-01</c:v>
                </c:pt>
                <c:pt idx="189">
                  <c:v>2005-09-01</c:v>
                </c:pt>
                <c:pt idx="190">
                  <c:v>2005-10-01</c:v>
                </c:pt>
                <c:pt idx="191">
                  <c:v>2005-11-01</c:v>
                </c:pt>
                <c:pt idx="192">
                  <c:v>2005-12-01</c:v>
                </c:pt>
                <c:pt idx="193">
                  <c:v>2006-01-01</c:v>
                </c:pt>
                <c:pt idx="194">
                  <c:v>2006-02-01</c:v>
                </c:pt>
                <c:pt idx="195">
                  <c:v>2006-03-01</c:v>
                </c:pt>
                <c:pt idx="196">
                  <c:v>2006-04-01</c:v>
                </c:pt>
                <c:pt idx="197">
                  <c:v>2006-05-01</c:v>
                </c:pt>
                <c:pt idx="198">
                  <c:v>2006-06-01</c:v>
                </c:pt>
                <c:pt idx="199">
                  <c:v>2006-07-01</c:v>
                </c:pt>
                <c:pt idx="200">
                  <c:v>2006-08-01</c:v>
                </c:pt>
                <c:pt idx="201">
                  <c:v>2006-09-01</c:v>
                </c:pt>
                <c:pt idx="202">
                  <c:v>2006-10-01</c:v>
                </c:pt>
                <c:pt idx="203">
                  <c:v>2006-11-01</c:v>
                </c:pt>
                <c:pt idx="204">
                  <c:v>2006-12-01</c:v>
                </c:pt>
                <c:pt idx="205">
                  <c:v>2007-01-01</c:v>
                </c:pt>
                <c:pt idx="206">
                  <c:v>2007-02-01</c:v>
                </c:pt>
                <c:pt idx="207">
                  <c:v>2007-03-01</c:v>
                </c:pt>
                <c:pt idx="208">
                  <c:v>2007-04-01</c:v>
                </c:pt>
                <c:pt idx="209">
                  <c:v>2007-05-01</c:v>
                </c:pt>
                <c:pt idx="210">
                  <c:v>2007-06-01</c:v>
                </c:pt>
                <c:pt idx="211">
                  <c:v>2007-07-01</c:v>
                </c:pt>
                <c:pt idx="212">
                  <c:v>2007-08-01</c:v>
                </c:pt>
                <c:pt idx="213">
                  <c:v>2007-09-01</c:v>
                </c:pt>
                <c:pt idx="214">
                  <c:v>2007-10-01</c:v>
                </c:pt>
                <c:pt idx="215">
                  <c:v>2007-11-01</c:v>
                </c:pt>
                <c:pt idx="216">
                  <c:v>2007-12-01</c:v>
                </c:pt>
                <c:pt idx="217">
                  <c:v>2008-01-01</c:v>
                </c:pt>
                <c:pt idx="218">
                  <c:v>2008-02-01</c:v>
                </c:pt>
                <c:pt idx="219">
                  <c:v>2008-03-01</c:v>
                </c:pt>
                <c:pt idx="220">
                  <c:v>2008-04-01</c:v>
                </c:pt>
                <c:pt idx="221">
                  <c:v>2008-05-01</c:v>
                </c:pt>
                <c:pt idx="222">
                  <c:v>2008-06-01</c:v>
                </c:pt>
                <c:pt idx="223">
                  <c:v>2008-07-01</c:v>
                </c:pt>
                <c:pt idx="224">
                  <c:v>2008-08-01</c:v>
                </c:pt>
                <c:pt idx="225">
                  <c:v>2008-09-01</c:v>
                </c:pt>
                <c:pt idx="226">
                  <c:v>2008-10-01</c:v>
                </c:pt>
                <c:pt idx="227">
                  <c:v>2008-11-01</c:v>
                </c:pt>
                <c:pt idx="228">
                  <c:v>2008-12-01</c:v>
                </c:pt>
                <c:pt idx="229">
                  <c:v>2009-01-01</c:v>
                </c:pt>
                <c:pt idx="230">
                  <c:v>2009-02-01</c:v>
                </c:pt>
                <c:pt idx="231">
                  <c:v>2009-03-01</c:v>
                </c:pt>
                <c:pt idx="232">
                  <c:v>2009-04-01</c:v>
                </c:pt>
                <c:pt idx="233">
                  <c:v>2009-05-01</c:v>
                </c:pt>
                <c:pt idx="234">
                  <c:v>2009-06-01</c:v>
                </c:pt>
                <c:pt idx="235">
                  <c:v>2009-07-01</c:v>
                </c:pt>
                <c:pt idx="236">
                  <c:v>2009-08-01</c:v>
                </c:pt>
                <c:pt idx="237">
                  <c:v>2009-09-01</c:v>
                </c:pt>
                <c:pt idx="238">
                  <c:v>2009-10-01</c:v>
                </c:pt>
                <c:pt idx="239">
                  <c:v>2009-11-01</c:v>
                </c:pt>
                <c:pt idx="240">
                  <c:v>2009-12-01</c:v>
                </c:pt>
                <c:pt idx="241">
                  <c:v>2010-01-01</c:v>
                </c:pt>
                <c:pt idx="242">
                  <c:v>2010-02-01</c:v>
                </c:pt>
                <c:pt idx="243">
                  <c:v>2010-03-01</c:v>
                </c:pt>
                <c:pt idx="244">
                  <c:v>2010-04-01</c:v>
                </c:pt>
                <c:pt idx="245">
                  <c:v>2010-05-01</c:v>
                </c:pt>
                <c:pt idx="246">
                  <c:v>2010-06-01</c:v>
                </c:pt>
                <c:pt idx="247">
                  <c:v>2010-07-01</c:v>
                </c:pt>
                <c:pt idx="248">
                  <c:v>2010-08-01</c:v>
                </c:pt>
                <c:pt idx="249">
                  <c:v>2010-09-01</c:v>
                </c:pt>
                <c:pt idx="250">
                  <c:v>2010-10-01</c:v>
                </c:pt>
                <c:pt idx="251">
                  <c:v>2010-11-01</c:v>
                </c:pt>
                <c:pt idx="252">
                  <c:v>2010-12-01</c:v>
                </c:pt>
                <c:pt idx="253">
                  <c:v>2011-01-01</c:v>
                </c:pt>
                <c:pt idx="254">
                  <c:v>2011-02-01</c:v>
                </c:pt>
                <c:pt idx="255">
                  <c:v>2011-03-01</c:v>
                </c:pt>
                <c:pt idx="256">
                  <c:v>2011-04-01</c:v>
                </c:pt>
                <c:pt idx="257">
                  <c:v>2011-05-01</c:v>
                </c:pt>
                <c:pt idx="258">
                  <c:v>2011-06-01</c:v>
                </c:pt>
                <c:pt idx="259">
                  <c:v>2011-07-01</c:v>
                </c:pt>
                <c:pt idx="260">
                  <c:v>2011-08-01</c:v>
                </c:pt>
                <c:pt idx="261">
                  <c:v>2011-09-01</c:v>
                </c:pt>
                <c:pt idx="262">
                  <c:v>2011-10-01</c:v>
                </c:pt>
                <c:pt idx="263">
                  <c:v>2011-11-01</c:v>
                </c:pt>
                <c:pt idx="264">
                  <c:v>2011-12-01</c:v>
                </c:pt>
                <c:pt idx="265">
                  <c:v>2012-01-01</c:v>
                </c:pt>
                <c:pt idx="266">
                  <c:v>2012-02-01</c:v>
                </c:pt>
                <c:pt idx="267">
                  <c:v>2012-03-01</c:v>
                </c:pt>
                <c:pt idx="268">
                  <c:v>2012-04-01</c:v>
                </c:pt>
                <c:pt idx="269">
                  <c:v>2012-05-01</c:v>
                </c:pt>
                <c:pt idx="270">
                  <c:v>2012-06-01</c:v>
                </c:pt>
                <c:pt idx="271">
                  <c:v>2012-07-01</c:v>
                </c:pt>
                <c:pt idx="272">
                  <c:v>2012-08-01</c:v>
                </c:pt>
                <c:pt idx="273">
                  <c:v>2012-09-01</c:v>
                </c:pt>
                <c:pt idx="274">
                  <c:v>2012-10-01</c:v>
                </c:pt>
                <c:pt idx="275">
                  <c:v>2012-11-01</c:v>
                </c:pt>
                <c:pt idx="276">
                  <c:v>2012-12-01</c:v>
                </c:pt>
                <c:pt idx="277">
                  <c:v>2013-01-01</c:v>
                </c:pt>
                <c:pt idx="278">
                  <c:v>2013-02-01</c:v>
                </c:pt>
                <c:pt idx="279">
                  <c:v>2013-03-01</c:v>
                </c:pt>
                <c:pt idx="280">
                  <c:v>2013-04-01</c:v>
                </c:pt>
                <c:pt idx="281">
                  <c:v>2013-05-01</c:v>
                </c:pt>
                <c:pt idx="282">
                  <c:v>2013-06-01</c:v>
                </c:pt>
                <c:pt idx="283">
                  <c:v>2013-07-01</c:v>
                </c:pt>
                <c:pt idx="284">
                  <c:v>2013-08-01</c:v>
                </c:pt>
                <c:pt idx="285">
                  <c:v>2013-09-01</c:v>
                </c:pt>
                <c:pt idx="286">
                  <c:v>2013-10-01</c:v>
                </c:pt>
                <c:pt idx="287">
                  <c:v>2013-11-01</c:v>
                </c:pt>
                <c:pt idx="288">
                  <c:v>2013-12-01</c:v>
                </c:pt>
                <c:pt idx="289">
                  <c:v>2014-01-01</c:v>
                </c:pt>
                <c:pt idx="290">
                  <c:v>2014-02-01</c:v>
                </c:pt>
                <c:pt idx="291">
                  <c:v>2014-03-01</c:v>
                </c:pt>
                <c:pt idx="292">
                  <c:v>2014-04-01</c:v>
                </c:pt>
                <c:pt idx="293">
                  <c:v>2014-05-01</c:v>
                </c:pt>
                <c:pt idx="294">
                  <c:v>2014-06-01</c:v>
                </c:pt>
                <c:pt idx="295">
                  <c:v>2014-07-01</c:v>
                </c:pt>
                <c:pt idx="296">
                  <c:v>2014-08-01</c:v>
                </c:pt>
                <c:pt idx="297">
                  <c:v>2014-09-01</c:v>
                </c:pt>
                <c:pt idx="298">
                  <c:v>2014-10-01</c:v>
                </c:pt>
                <c:pt idx="299">
                  <c:v>2014-11-01</c:v>
                </c:pt>
                <c:pt idx="300">
                  <c:v>2014-12-01</c:v>
                </c:pt>
                <c:pt idx="301">
                  <c:v>2015-01-01</c:v>
                </c:pt>
                <c:pt idx="302">
                  <c:v>2015-02-01</c:v>
                </c:pt>
                <c:pt idx="303">
                  <c:v>2015-03-01</c:v>
                </c:pt>
                <c:pt idx="304">
                  <c:v>2015-04-01</c:v>
                </c:pt>
                <c:pt idx="305">
                  <c:v>2015-05-01</c:v>
                </c:pt>
                <c:pt idx="306">
                  <c:v>2015-06-01</c:v>
                </c:pt>
                <c:pt idx="307">
                  <c:v>2015-07-01</c:v>
                </c:pt>
                <c:pt idx="308">
                  <c:v>2015-08-01</c:v>
                </c:pt>
                <c:pt idx="309">
                  <c:v>2015-09-01</c:v>
                </c:pt>
                <c:pt idx="310">
                  <c:v>2015-10-01</c:v>
                </c:pt>
                <c:pt idx="311">
                  <c:v>2015-11-01</c:v>
                </c:pt>
                <c:pt idx="312">
                  <c:v>2015-12-01</c:v>
                </c:pt>
                <c:pt idx="313">
                  <c:v>2016-01-01</c:v>
                </c:pt>
                <c:pt idx="314">
                  <c:v>2016-02-01</c:v>
                </c:pt>
                <c:pt idx="315">
                  <c:v>2016-03-01</c:v>
                </c:pt>
                <c:pt idx="316">
                  <c:v>2016-04-01</c:v>
                </c:pt>
                <c:pt idx="317">
                  <c:v>2016-05-01</c:v>
                </c:pt>
                <c:pt idx="318">
                  <c:v>2016-06-01</c:v>
                </c:pt>
                <c:pt idx="319">
                  <c:v>2016-07-01</c:v>
                </c:pt>
                <c:pt idx="320">
                  <c:v>2016-08-01</c:v>
                </c:pt>
                <c:pt idx="321">
                  <c:v>2016-09-01</c:v>
                </c:pt>
                <c:pt idx="322">
                  <c:v>2016-10-01</c:v>
                </c:pt>
                <c:pt idx="323">
                  <c:v>2016-11-01</c:v>
                </c:pt>
                <c:pt idx="324">
                  <c:v>2016-12-01</c:v>
                </c:pt>
                <c:pt idx="325">
                  <c:v>2017-01-01</c:v>
                </c:pt>
                <c:pt idx="326">
                  <c:v>2017-02-01</c:v>
                </c:pt>
                <c:pt idx="327">
                  <c:v>2017-03-01</c:v>
                </c:pt>
                <c:pt idx="328">
                  <c:v>2017-04-01</c:v>
                </c:pt>
                <c:pt idx="329">
                  <c:v>2017-05-01</c:v>
                </c:pt>
                <c:pt idx="330">
                  <c:v>2017-06-01</c:v>
                </c:pt>
                <c:pt idx="331">
                  <c:v>2017-07-01</c:v>
                </c:pt>
                <c:pt idx="332">
                  <c:v>2017-08-01</c:v>
                </c:pt>
                <c:pt idx="333">
                  <c:v>2017-09-01</c:v>
                </c:pt>
                <c:pt idx="334">
                  <c:v>2017-10-01</c:v>
                </c:pt>
                <c:pt idx="335">
                  <c:v>2017-11-01</c:v>
                </c:pt>
                <c:pt idx="336">
                  <c:v>2017-12-01</c:v>
                </c:pt>
                <c:pt idx="337">
                  <c:v>2018-01-01</c:v>
                </c:pt>
                <c:pt idx="338">
                  <c:v>2018-02-01</c:v>
                </c:pt>
                <c:pt idx="339">
                  <c:v>2018-03-01</c:v>
                </c:pt>
                <c:pt idx="340">
                  <c:v>2018-04-01</c:v>
                </c:pt>
                <c:pt idx="341">
                  <c:v>2018-05-01</c:v>
                </c:pt>
                <c:pt idx="342">
                  <c:v>2018-06-01</c:v>
                </c:pt>
                <c:pt idx="343">
                  <c:v>2018-07-01</c:v>
                </c:pt>
                <c:pt idx="344">
                  <c:v>2018-08-01</c:v>
                </c:pt>
                <c:pt idx="345">
                  <c:v>2018-09-01</c:v>
                </c:pt>
                <c:pt idx="346">
                  <c:v>2018-10-01</c:v>
                </c:pt>
                <c:pt idx="347">
                  <c:v>2018-11-01</c:v>
                </c:pt>
                <c:pt idx="348">
                  <c:v>2018-12-01</c:v>
                </c:pt>
                <c:pt idx="349">
                  <c:v>2019-01-01</c:v>
                </c:pt>
                <c:pt idx="350">
                  <c:v>2019-02-01</c:v>
                </c:pt>
                <c:pt idx="351">
                  <c:v>2019-03-01</c:v>
                </c:pt>
                <c:pt idx="352">
                  <c:v>2019-04-01</c:v>
                </c:pt>
                <c:pt idx="353">
                  <c:v>2019-05-01</c:v>
                </c:pt>
                <c:pt idx="354">
                  <c:v>2019-06-01</c:v>
                </c:pt>
                <c:pt idx="355">
                  <c:v>2019-07-01</c:v>
                </c:pt>
                <c:pt idx="356">
                  <c:v>2019-08-01</c:v>
                </c:pt>
                <c:pt idx="357">
                  <c:v>2019-09-01</c:v>
                </c:pt>
                <c:pt idx="358">
                  <c:v>2019-10-01</c:v>
                </c:pt>
                <c:pt idx="359">
                  <c:v>2019-11-01</c:v>
                </c:pt>
                <c:pt idx="360">
                  <c:v>2019-12-01</c:v>
                </c:pt>
                <c:pt idx="361">
                  <c:v>2020-01-01</c:v>
                </c:pt>
                <c:pt idx="362">
                  <c:v>2020-02-01</c:v>
                </c:pt>
              </c:strCache>
            </c:strRef>
          </c:cat>
          <c:val>
            <c:numRef>
              <c:f>'FRED Graph'!$K$11:$K$373</c:f>
              <c:numCache>
                <c:formatCode>General</c:formatCode>
                <c:ptCount val="363"/>
                <c:pt idx="1">
                  <c:v>0</c:v>
                </c:pt>
                <c:pt idx="2">
                  <c:v>0</c:v>
                </c:pt>
                <c:pt idx="3">
                  <c:v>0</c:v>
                </c:pt>
                <c:pt idx="4">
                  <c:v>0</c:v>
                </c:pt>
                <c:pt idx="5">
                  <c:v>0</c:v>
                </c:pt>
                <c:pt idx="6">
                  <c:v>0</c:v>
                </c:pt>
                <c:pt idx="7">
                  <c:v>-32</c:v>
                </c:pt>
                <c:pt idx="8">
                  <c:v>-208</c:v>
                </c:pt>
                <c:pt idx="9">
                  <c:v>-98</c:v>
                </c:pt>
                <c:pt idx="10">
                  <c:v>-151</c:v>
                </c:pt>
                <c:pt idx="11">
                  <c:v>-153</c:v>
                </c:pt>
                <c:pt idx="12">
                  <c:v>-48</c:v>
                </c:pt>
                <c:pt idx="13">
                  <c:v>-111</c:v>
                </c:pt>
                <c:pt idx="14">
                  <c:v>-321</c:v>
                </c:pt>
                <c:pt idx="15">
                  <c:v>-160</c:v>
                </c:pt>
                <c:pt idx="16">
                  <c:v>-210</c:v>
                </c:pt>
                <c:pt idx="17">
                  <c:v>-115</c:v>
                </c:pt>
                <c:pt idx="18">
                  <c:v>0</c:v>
                </c:pt>
                <c:pt idx="19">
                  <c:v>-42</c:v>
                </c:pt>
                <c:pt idx="20">
                  <c:v>0</c:v>
                </c:pt>
                <c:pt idx="21">
                  <c:v>0</c:v>
                </c:pt>
                <c:pt idx="22">
                  <c:v>0</c:v>
                </c:pt>
                <c:pt idx="23">
                  <c:v>-61</c:v>
                </c:pt>
                <c:pt idx="24">
                  <c:v>0</c:v>
                </c:pt>
                <c:pt idx="25">
                  <c:v>0</c:v>
                </c:pt>
                <c:pt idx="26">
                  <c:v>-58</c:v>
                </c:pt>
                <c:pt idx="27">
                  <c:v>0</c:v>
                </c:pt>
                <c:pt idx="28">
                  <c:v>0</c:v>
                </c:pt>
                <c:pt idx="29">
                  <c:v>0</c:v>
                </c:pt>
                <c:pt idx="30">
                  <c:v>0</c:v>
                </c:pt>
                <c:pt idx="31">
                  <c:v>0</c:v>
                </c:pt>
                <c:pt idx="32">
                  <c:v>0</c:v>
                </c:pt>
                <c:pt idx="33">
                  <c:v>0</c:v>
                </c:pt>
                <c:pt idx="34">
                  <c:v>0</c:v>
                </c:pt>
                <c:pt idx="35">
                  <c:v>0</c:v>
                </c:pt>
                <c:pt idx="36">
                  <c:v>0</c:v>
                </c:pt>
                <c:pt idx="37">
                  <c:v>0</c:v>
                </c:pt>
                <c:pt idx="38">
                  <c:v>0</c:v>
                </c:pt>
                <c:pt idx="39">
                  <c:v>-50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-20</c:v>
                </c:pt>
                <c:pt idx="66">
                  <c:v>0</c:v>
                </c:pt>
                <c:pt idx="67">
                  <c:v>0</c:v>
                </c:pt>
                <c:pt idx="68">
                  <c:v>0</c:v>
                </c:pt>
                <c:pt idx="69">
                  <c:v>0</c:v>
                </c:pt>
                <c:pt idx="70">
                  <c:v>0</c:v>
                </c:pt>
                <c:pt idx="71">
                  <c:v>0</c:v>
                </c:pt>
                <c:pt idx="72">
                  <c:v>0</c:v>
                </c:pt>
                <c:pt idx="73">
                  <c:v>-4</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-18</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-44</c:v>
                </c:pt>
                <c:pt idx="127">
                  <c:v>0</c:v>
                </c:pt>
                <c:pt idx="128">
                  <c:v>-6</c:v>
                </c:pt>
                <c:pt idx="129">
                  <c:v>0</c:v>
                </c:pt>
                <c:pt idx="130">
                  <c:v>-2</c:v>
                </c:pt>
                <c:pt idx="131">
                  <c:v>0</c:v>
                </c:pt>
                <c:pt idx="132">
                  <c:v>0</c:v>
                </c:pt>
                <c:pt idx="133">
                  <c:v>-11</c:v>
                </c:pt>
                <c:pt idx="134">
                  <c:v>0</c:v>
                </c:pt>
                <c:pt idx="135">
                  <c:v>-42</c:v>
                </c:pt>
                <c:pt idx="136">
                  <c:v>-284</c:v>
                </c:pt>
                <c:pt idx="137">
                  <c:v>-53</c:v>
                </c:pt>
                <c:pt idx="138">
                  <c:v>-111</c:v>
                </c:pt>
                <c:pt idx="139">
                  <c:v>-122</c:v>
                </c:pt>
                <c:pt idx="140">
                  <c:v>-149</c:v>
                </c:pt>
                <c:pt idx="141">
                  <c:v>-257</c:v>
                </c:pt>
                <c:pt idx="142">
                  <c:v>-317</c:v>
                </c:pt>
                <c:pt idx="143">
                  <c:v>-312</c:v>
                </c:pt>
                <c:pt idx="144">
                  <c:v>-160</c:v>
                </c:pt>
                <c:pt idx="145">
                  <c:v>-130</c:v>
                </c:pt>
                <c:pt idx="146">
                  <c:v>-116</c:v>
                </c:pt>
                <c:pt idx="147">
                  <c:v>-19</c:v>
                </c:pt>
                <c:pt idx="148">
                  <c:v>-94</c:v>
                </c:pt>
                <c:pt idx="149">
                  <c:v>0</c:v>
                </c:pt>
                <c:pt idx="150">
                  <c:v>0</c:v>
                </c:pt>
                <c:pt idx="151">
                  <c:v>-94</c:v>
                </c:pt>
                <c:pt idx="152">
                  <c:v>-3</c:v>
                </c:pt>
                <c:pt idx="153">
                  <c:v>-86</c:v>
                </c:pt>
                <c:pt idx="154">
                  <c:v>0</c:v>
                </c:pt>
                <c:pt idx="155">
                  <c:v>-13</c:v>
                </c:pt>
                <c:pt idx="156">
                  <c:v>-143</c:v>
                </c:pt>
                <c:pt idx="157">
                  <c:v>0</c:v>
                </c:pt>
                <c:pt idx="158">
                  <c:v>-136</c:v>
                </c:pt>
                <c:pt idx="159">
                  <c:v>-212</c:v>
                </c:pt>
                <c:pt idx="160">
                  <c:v>-55</c:v>
                </c:pt>
                <c:pt idx="161">
                  <c:v>0</c:v>
                </c:pt>
                <c:pt idx="162">
                  <c:v>-2</c:v>
                </c:pt>
                <c:pt idx="163">
                  <c:v>-3</c:v>
                </c:pt>
                <c:pt idx="164">
                  <c:v>-42</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-31</c:v>
                </c:pt>
                <c:pt idx="212">
                  <c:v>-23</c:v>
                </c:pt>
                <c:pt idx="213">
                  <c:v>0</c:v>
                </c:pt>
                <c:pt idx="214">
                  <c:v>0</c:v>
                </c:pt>
                <c:pt idx="215">
                  <c:v>0</c:v>
                </c:pt>
                <c:pt idx="216">
                  <c:v>0</c:v>
                </c:pt>
                <c:pt idx="217">
                  <c:v>0</c:v>
                </c:pt>
                <c:pt idx="218">
                  <c:v>-79</c:v>
                </c:pt>
                <c:pt idx="219">
                  <c:v>-49</c:v>
                </c:pt>
                <c:pt idx="220">
                  <c:v>-240</c:v>
                </c:pt>
                <c:pt idx="221">
                  <c:v>-177</c:v>
                </c:pt>
                <c:pt idx="222">
                  <c:v>-171</c:v>
                </c:pt>
                <c:pt idx="223">
                  <c:v>-196</c:v>
                </c:pt>
                <c:pt idx="224">
                  <c:v>-278</c:v>
                </c:pt>
                <c:pt idx="225">
                  <c:v>-460</c:v>
                </c:pt>
                <c:pt idx="226">
                  <c:v>-481</c:v>
                </c:pt>
                <c:pt idx="227">
                  <c:v>-727</c:v>
                </c:pt>
                <c:pt idx="228">
                  <c:v>-706</c:v>
                </c:pt>
                <c:pt idx="229">
                  <c:v>-784</c:v>
                </c:pt>
                <c:pt idx="230">
                  <c:v>-743</c:v>
                </c:pt>
                <c:pt idx="231">
                  <c:v>-800</c:v>
                </c:pt>
                <c:pt idx="232">
                  <c:v>-695</c:v>
                </c:pt>
                <c:pt idx="233">
                  <c:v>-342</c:v>
                </c:pt>
                <c:pt idx="234">
                  <c:v>-467</c:v>
                </c:pt>
                <c:pt idx="235">
                  <c:v>-340</c:v>
                </c:pt>
                <c:pt idx="236">
                  <c:v>-183</c:v>
                </c:pt>
                <c:pt idx="237">
                  <c:v>-241</c:v>
                </c:pt>
                <c:pt idx="238">
                  <c:v>-199</c:v>
                </c:pt>
                <c:pt idx="239">
                  <c:v>0</c:v>
                </c:pt>
                <c:pt idx="240">
                  <c:v>-269</c:v>
                </c:pt>
                <c:pt idx="241">
                  <c:v>0</c:v>
                </c:pt>
                <c:pt idx="242">
                  <c:v>-92</c:v>
                </c:pt>
                <c:pt idx="243">
                  <c:v>0</c:v>
                </c:pt>
                <c:pt idx="244">
                  <c:v>0</c:v>
                </c:pt>
                <c:pt idx="245">
                  <c:v>0</c:v>
                </c:pt>
                <c:pt idx="246">
                  <c:v>-139</c:v>
                </c:pt>
                <c:pt idx="247">
                  <c:v>-84</c:v>
                </c:pt>
                <c:pt idx="248">
                  <c:v>-5</c:v>
                </c:pt>
                <c:pt idx="249">
                  <c:v>-65</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-50</c:v>
                </c:pt>
                <c:pt idx="351">
                  <c:v>0</c:v>
                </c:pt>
                <c:pt idx="352">
                  <c:v>0</c:v>
                </c:pt>
                <c:pt idx="353">
                  <c:v>0</c:v>
                </c:pt>
                <c:pt idx="354">
                  <c:v>0</c:v>
                </c:pt>
                <c:pt idx="355">
                  <c:v>0</c:v>
                </c:pt>
                <c:pt idx="356">
                  <c:v>0</c:v>
                </c:pt>
                <c:pt idx="357">
                  <c:v>0</c:v>
                </c:pt>
                <c:pt idx="358">
                  <c:v>0</c:v>
                </c:pt>
                <c:pt idx="359">
                  <c:v>0</c:v>
                </c:pt>
                <c:pt idx="360">
                  <c:v>0</c:v>
                </c:pt>
                <c:pt idx="361">
                  <c:v>0</c:v>
                </c:pt>
                <c:pt idx="362">
                  <c:v>0</c:v>
                </c:pt>
              </c:numCache>
            </c:numRef>
          </c:val>
          <c:extLst>
            <c:ext xmlns:c16="http://schemas.microsoft.com/office/drawing/2014/chart" uri="{C3380CC4-5D6E-409C-BE32-E72D297353CC}">
              <c16:uniqueId val="{00000001-D1EA-EA48-8E1F-56AD1B6741E1}"/>
            </c:ext>
          </c:extLst>
        </c:ser>
        <c:dLbls>
          <c:showLegendKey val="0"/>
          <c:showVal val="0"/>
          <c:showCatName val="0"/>
          <c:showSerName val="0"/>
          <c:showPercent val="0"/>
          <c:showBubbleSize val="0"/>
        </c:dLbls>
        <c:gapWidth val="0"/>
        <c:overlap val="100"/>
        <c:axId val="1386071967"/>
        <c:axId val="1304727599"/>
      </c:barChart>
      <c:catAx>
        <c:axId val="1386071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4727599"/>
        <c:crosses val="autoZero"/>
        <c:auto val="1"/>
        <c:lblAlgn val="ctr"/>
        <c:lblOffset val="100"/>
        <c:noMultiLvlLbl val="0"/>
      </c:catAx>
      <c:valAx>
        <c:axId val="13047275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860719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'FRED Graph'!$I$1</c:f>
              <c:strCache>
                <c:ptCount val="1"/>
                <c:pt idx="0">
                  <c:v>Great Recession</c:v>
                </c:pt>
              </c:strCache>
            </c:strRef>
          </c:tx>
          <c:spPr>
            <a:ln w="31750" cap="rnd">
              <a:solidFill>
                <a:srgbClr val="FF0000"/>
              </a:solidFill>
              <a:round/>
            </a:ln>
            <a:effectLst/>
          </c:spPr>
          <c:marker>
            <c:symbol val="none"/>
          </c:marker>
          <c:cat>
            <c:numRef>
              <c:f>'FRED Graph'!$H$2:$H$67</c:f>
              <c:numCache>
                <c:formatCode>General</c:formatCode>
                <c:ptCount val="66"/>
                <c:pt idx="0">
                  <c:v>-5</c:v>
                </c:pt>
                <c:pt idx="1">
                  <c:v>-4</c:v>
                </c:pt>
                <c:pt idx="2">
                  <c:v>-3</c:v>
                </c:pt>
                <c:pt idx="3">
                  <c:v>-2</c:v>
                </c:pt>
                <c:pt idx="4">
                  <c:v>-1</c:v>
                </c:pt>
                <c:pt idx="5">
                  <c:v>0</c:v>
                </c:pt>
                <c:pt idx="6">
                  <c:v>1</c:v>
                </c:pt>
                <c:pt idx="7">
                  <c:v>2</c:v>
                </c:pt>
                <c:pt idx="8">
                  <c:v>3</c:v>
                </c:pt>
                <c:pt idx="9">
                  <c:v>4</c:v>
                </c:pt>
                <c:pt idx="10">
                  <c:v>5</c:v>
                </c:pt>
                <c:pt idx="11">
                  <c:v>6</c:v>
                </c:pt>
                <c:pt idx="12">
                  <c:v>7</c:v>
                </c:pt>
                <c:pt idx="13">
                  <c:v>8</c:v>
                </c:pt>
                <c:pt idx="14">
                  <c:v>9</c:v>
                </c:pt>
                <c:pt idx="15">
                  <c:v>10</c:v>
                </c:pt>
                <c:pt idx="16">
                  <c:v>11</c:v>
                </c:pt>
                <c:pt idx="17">
                  <c:v>12</c:v>
                </c:pt>
                <c:pt idx="18">
                  <c:v>13</c:v>
                </c:pt>
                <c:pt idx="19">
                  <c:v>14</c:v>
                </c:pt>
                <c:pt idx="20">
                  <c:v>15</c:v>
                </c:pt>
                <c:pt idx="21">
                  <c:v>16</c:v>
                </c:pt>
                <c:pt idx="22">
                  <c:v>17</c:v>
                </c:pt>
                <c:pt idx="23">
                  <c:v>18</c:v>
                </c:pt>
                <c:pt idx="24">
                  <c:v>19</c:v>
                </c:pt>
                <c:pt idx="25">
                  <c:v>20</c:v>
                </c:pt>
                <c:pt idx="26">
                  <c:v>21</c:v>
                </c:pt>
                <c:pt idx="27">
                  <c:v>22</c:v>
                </c:pt>
                <c:pt idx="28">
                  <c:v>23</c:v>
                </c:pt>
                <c:pt idx="29">
                  <c:v>24</c:v>
                </c:pt>
                <c:pt idx="30">
                  <c:v>25</c:v>
                </c:pt>
                <c:pt idx="31">
                  <c:v>26</c:v>
                </c:pt>
                <c:pt idx="32">
                  <c:v>27</c:v>
                </c:pt>
                <c:pt idx="33">
                  <c:v>28</c:v>
                </c:pt>
                <c:pt idx="34">
                  <c:v>29</c:v>
                </c:pt>
                <c:pt idx="35">
                  <c:v>30</c:v>
                </c:pt>
                <c:pt idx="36">
                  <c:v>31</c:v>
                </c:pt>
                <c:pt idx="37">
                  <c:v>32</c:v>
                </c:pt>
                <c:pt idx="38">
                  <c:v>33</c:v>
                </c:pt>
                <c:pt idx="39">
                  <c:v>34</c:v>
                </c:pt>
                <c:pt idx="40">
                  <c:v>35</c:v>
                </c:pt>
                <c:pt idx="41">
                  <c:v>36</c:v>
                </c:pt>
                <c:pt idx="42">
                  <c:v>37</c:v>
                </c:pt>
                <c:pt idx="43">
                  <c:v>38</c:v>
                </c:pt>
                <c:pt idx="44">
                  <c:v>39</c:v>
                </c:pt>
                <c:pt idx="45">
                  <c:v>40</c:v>
                </c:pt>
                <c:pt idx="46">
                  <c:v>41</c:v>
                </c:pt>
                <c:pt idx="47">
                  <c:v>42</c:v>
                </c:pt>
                <c:pt idx="48">
                  <c:v>43</c:v>
                </c:pt>
                <c:pt idx="49">
                  <c:v>44</c:v>
                </c:pt>
                <c:pt idx="50">
                  <c:v>45</c:v>
                </c:pt>
                <c:pt idx="51">
                  <c:v>46</c:v>
                </c:pt>
                <c:pt idx="52">
                  <c:v>47</c:v>
                </c:pt>
                <c:pt idx="53">
                  <c:v>48</c:v>
                </c:pt>
                <c:pt idx="54">
                  <c:v>49</c:v>
                </c:pt>
                <c:pt idx="55">
                  <c:v>50</c:v>
                </c:pt>
                <c:pt idx="56">
                  <c:v>51</c:v>
                </c:pt>
                <c:pt idx="57">
                  <c:v>52</c:v>
                </c:pt>
                <c:pt idx="58">
                  <c:v>53</c:v>
                </c:pt>
                <c:pt idx="59">
                  <c:v>54</c:v>
                </c:pt>
                <c:pt idx="60">
                  <c:v>55</c:v>
                </c:pt>
                <c:pt idx="61">
                  <c:v>56</c:v>
                </c:pt>
                <c:pt idx="62">
                  <c:v>57</c:v>
                </c:pt>
                <c:pt idx="63">
                  <c:v>58</c:v>
                </c:pt>
                <c:pt idx="64">
                  <c:v>59</c:v>
                </c:pt>
                <c:pt idx="65">
                  <c:v>60</c:v>
                </c:pt>
              </c:numCache>
            </c:numRef>
          </c:cat>
          <c:val>
            <c:numRef>
              <c:f>'FRED Graph'!$I$2:$I$67</c:f>
              <c:numCache>
                <c:formatCode>0.00</c:formatCode>
                <c:ptCount val="66"/>
                <c:pt idx="0">
                  <c:v>-0.1778947672905036</c:v>
                </c:pt>
                <c:pt idx="1">
                  <c:v>-0.19452720488270517</c:v>
                </c:pt>
                <c:pt idx="2">
                  <c:v>-0.13667524804026496</c:v>
                </c:pt>
                <c:pt idx="3">
                  <c:v>-7.9546440658355269E-2</c:v>
                </c:pt>
                <c:pt idx="4">
                  <c:v>0</c:v>
                </c:pt>
                <c:pt idx="5">
                  <c:v>7.8100141737294265E-2</c:v>
                </c:pt>
                <c:pt idx="6">
                  <c:v>8.6054785803129794E-2</c:v>
                </c:pt>
                <c:pt idx="7">
                  <c:v>2.8925978421220098E-2</c:v>
                </c:pt>
                <c:pt idx="8">
                  <c:v>-6.5083451447745218E-3</c:v>
                </c:pt>
                <c:pt idx="9">
                  <c:v>-0.1800642156720951</c:v>
                </c:pt>
                <c:pt idx="10">
                  <c:v>-0.30806167018599406</c:v>
                </c:pt>
                <c:pt idx="11">
                  <c:v>-0.43172022793670994</c:v>
                </c:pt>
                <c:pt idx="12">
                  <c:v>-0.57345752220068846</c:v>
                </c:pt>
                <c:pt idx="13">
                  <c:v>-0.7744930722281681</c:v>
                </c:pt>
                <c:pt idx="14">
                  <c:v>-1.1071418240721993</c:v>
                </c:pt>
                <c:pt idx="15">
                  <c:v>-1.4549767145873709</c:v>
                </c:pt>
                <c:pt idx="16">
                  <c:v>-1.9807063723930463</c:v>
                </c:pt>
                <c:pt idx="17">
                  <c:v>-2.4912498915275809</c:v>
                </c:pt>
                <c:pt idx="18">
                  <c:v>-3.058199068583495</c:v>
                </c:pt>
                <c:pt idx="19">
                  <c:v>-3.5954991177576581</c:v>
                </c:pt>
                <c:pt idx="20">
                  <c:v>-4.1740186861820598</c:v>
                </c:pt>
                <c:pt idx="21">
                  <c:v>-4.6766075612507594</c:v>
                </c:pt>
                <c:pt idx="22">
                  <c:v>-4.9239246767521916</c:v>
                </c:pt>
                <c:pt idx="23">
                  <c:v>-5.2616354748199354</c:v>
                </c:pt>
                <c:pt idx="24">
                  <c:v>-5.5075062914003068</c:v>
                </c:pt>
                <c:pt idx="25">
                  <c:v>-5.6398426426773884</c:v>
                </c:pt>
                <c:pt idx="26">
                  <c:v>-5.8141216626652392</c:v>
                </c:pt>
                <c:pt idx="27">
                  <c:v>-5.9580284053108095</c:v>
                </c:pt>
                <c:pt idx="28">
                  <c:v>-5.9493506117844435</c:v>
                </c:pt>
                <c:pt idx="29">
                  <c:v>-6.1438778166671488</c:v>
                </c:pt>
                <c:pt idx="30">
                  <c:v>-6.142431517746088</c:v>
                </c:pt>
                <c:pt idx="31">
                  <c:v>-6.2089612681148942</c:v>
                </c:pt>
                <c:pt idx="32">
                  <c:v>-6.0780712157588734</c:v>
                </c:pt>
                <c:pt idx="33">
                  <c:v>-5.9110236903763269</c:v>
                </c:pt>
                <c:pt idx="34">
                  <c:v>-5.5205229816898553</c:v>
                </c:pt>
                <c:pt idx="35">
                  <c:v>-5.6210407567035956</c:v>
                </c:pt>
                <c:pt idx="36">
                  <c:v>-5.6817853113881576</c:v>
                </c:pt>
                <c:pt idx="37">
                  <c:v>-5.6854010586908101</c:v>
                </c:pt>
                <c:pt idx="38">
                  <c:v>-5.7324057736252927</c:v>
                </c:pt>
                <c:pt idx="39">
                  <c:v>-5.5386017182031182</c:v>
                </c:pt>
                <c:pt idx="40">
                  <c:v>-5.4482080356368057</c:v>
                </c:pt>
                <c:pt idx="41">
                  <c:v>-5.3961412744786088</c:v>
                </c:pt>
                <c:pt idx="42">
                  <c:v>-5.3824014347285294</c:v>
                </c:pt>
                <c:pt idx="43">
                  <c:v>-5.2290937490960632</c:v>
                </c:pt>
                <c:pt idx="44">
                  <c:v>-5.0591536258713949</c:v>
                </c:pt>
                <c:pt idx="45">
                  <c:v>-4.8320846952648173</c:v>
                </c:pt>
                <c:pt idx="46">
                  <c:v>-4.7590465997512368</c:v>
                </c:pt>
                <c:pt idx="47">
                  <c:v>-4.5883833270660377</c:v>
                </c:pt>
                <c:pt idx="48">
                  <c:v>-4.5449943594342077</c:v>
                </c:pt>
                <c:pt idx="49">
                  <c:v>-4.4538775274073643</c:v>
                </c:pt>
                <c:pt idx="50">
                  <c:v>-4.2853837031037578</c:v>
                </c:pt>
                <c:pt idx="51">
                  <c:v>-4.137861213155535</c:v>
                </c:pt>
                <c:pt idx="52">
                  <c:v>-4.0424054843655091</c:v>
                </c:pt>
                <c:pt idx="53">
                  <c:v>-3.8963292933383471</c:v>
                </c:pt>
                <c:pt idx="54">
                  <c:v>-3.6403343843105493</c:v>
                </c:pt>
                <c:pt idx="55">
                  <c:v>-3.4508692256515578</c:v>
                </c:pt>
                <c:pt idx="56">
                  <c:v>-3.277313355124237</c:v>
                </c:pt>
                <c:pt idx="57">
                  <c:v>-3.2180150993607359</c:v>
                </c:pt>
                <c:pt idx="58">
                  <c:v>-3.1457001533076858</c:v>
                </c:pt>
                <c:pt idx="59">
                  <c:v>-3.092910242688959</c:v>
                </c:pt>
                <c:pt idx="60">
                  <c:v>-2.9829915246883227</c:v>
                </c:pt>
                <c:pt idx="61">
                  <c:v>-2.8586098174770762</c:v>
                </c:pt>
                <c:pt idx="62">
                  <c:v>-2.7233808683578724</c:v>
                </c:pt>
                <c:pt idx="63">
                  <c:v>-2.6084001041335223</c:v>
                </c:pt>
                <c:pt idx="64">
                  <c:v>-2.4955887882907639</c:v>
                </c:pt>
                <c:pt idx="65">
                  <c:v>-2.322756067223974</c:v>
                </c:pt>
              </c:numCache>
            </c:numRef>
          </c:val>
          <c:smooth val="0"/>
          <c:extLst>
            <c:ext xmlns:c16="http://schemas.microsoft.com/office/drawing/2014/chart" uri="{C3380CC4-5D6E-409C-BE32-E72D297353CC}">
              <c16:uniqueId val="{00000000-CFE7-1449-A50C-C11429181CD7}"/>
            </c:ext>
          </c:extLst>
        </c:ser>
        <c:ser>
          <c:idx val="2"/>
          <c:order val="1"/>
          <c:tx>
            <c:strRef>
              <c:f>'FRED Graph'!$J$1</c:f>
              <c:strCache>
                <c:ptCount val="1"/>
                <c:pt idx="0">
                  <c:v>Pandemic</c:v>
                </c:pt>
              </c:strCache>
            </c:strRef>
          </c:tx>
          <c:spPr>
            <a:ln w="31750" cap="rnd">
              <a:solidFill>
                <a:srgbClr val="0432FF"/>
              </a:solidFill>
              <a:round/>
            </a:ln>
            <a:effectLst/>
          </c:spPr>
          <c:marker>
            <c:symbol val="none"/>
          </c:marker>
          <c:cat>
            <c:numRef>
              <c:f>'FRED Graph'!$H$2:$H$67</c:f>
              <c:numCache>
                <c:formatCode>General</c:formatCode>
                <c:ptCount val="66"/>
                <c:pt idx="0">
                  <c:v>-5</c:v>
                </c:pt>
                <c:pt idx="1">
                  <c:v>-4</c:v>
                </c:pt>
                <c:pt idx="2">
                  <c:v>-3</c:v>
                </c:pt>
                <c:pt idx="3">
                  <c:v>-2</c:v>
                </c:pt>
                <c:pt idx="4">
                  <c:v>-1</c:v>
                </c:pt>
                <c:pt idx="5">
                  <c:v>0</c:v>
                </c:pt>
                <c:pt idx="6">
                  <c:v>1</c:v>
                </c:pt>
                <c:pt idx="7">
                  <c:v>2</c:v>
                </c:pt>
                <c:pt idx="8">
                  <c:v>3</c:v>
                </c:pt>
                <c:pt idx="9">
                  <c:v>4</c:v>
                </c:pt>
                <c:pt idx="10">
                  <c:v>5</c:v>
                </c:pt>
                <c:pt idx="11">
                  <c:v>6</c:v>
                </c:pt>
                <c:pt idx="12">
                  <c:v>7</c:v>
                </c:pt>
                <c:pt idx="13">
                  <c:v>8</c:v>
                </c:pt>
                <c:pt idx="14">
                  <c:v>9</c:v>
                </c:pt>
                <c:pt idx="15">
                  <c:v>10</c:v>
                </c:pt>
                <c:pt idx="16">
                  <c:v>11</c:v>
                </c:pt>
                <c:pt idx="17">
                  <c:v>12</c:v>
                </c:pt>
                <c:pt idx="18">
                  <c:v>13</c:v>
                </c:pt>
                <c:pt idx="19">
                  <c:v>14</c:v>
                </c:pt>
                <c:pt idx="20">
                  <c:v>15</c:v>
                </c:pt>
                <c:pt idx="21">
                  <c:v>16</c:v>
                </c:pt>
                <c:pt idx="22">
                  <c:v>17</c:v>
                </c:pt>
                <c:pt idx="23">
                  <c:v>18</c:v>
                </c:pt>
                <c:pt idx="24">
                  <c:v>19</c:v>
                </c:pt>
                <c:pt idx="25">
                  <c:v>20</c:v>
                </c:pt>
                <c:pt idx="26">
                  <c:v>21</c:v>
                </c:pt>
                <c:pt idx="27">
                  <c:v>22</c:v>
                </c:pt>
                <c:pt idx="28">
                  <c:v>23</c:v>
                </c:pt>
                <c:pt idx="29">
                  <c:v>24</c:v>
                </c:pt>
                <c:pt idx="30">
                  <c:v>25</c:v>
                </c:pt>
                <c:pt idx="31">
                  <c:v>26</c:v>
                </c:pt>
                <c:pt idx="32">
                  <c:v>27</c:v>
                </c:pt>
                <c:pt idx="33">
                  <c:v>28</c:v>
                </c:pt>
                <c:pt idx="34">
                  <c:v>29</c:v>
                </c:pt>
                <c:pt idx="35">
                  <c:v>30</c:v>
                </c:pt>
                <c:pt idx="36">
                  <c:v>31</c:v>
                </c:pt>
                <c:pt idx="37">
                  <c:v>32</c:v>
                </c:pt>
                <c:pt idx="38">
                  <c:v>33</c:v>
                </c:pt>
                <c:pt idx="39">
                  <c:v>34</c:v>
                </c:pt>
                <c:pt idx="40">
                  <c:v>35</c:v>
                </c:pt>
                <c:pt idx="41">
                  <c:v>36</c:v>
                </c:pt>
                <c:pt idx="42">
                  <c:v>37</c:v>
                </c:pt>
                <c:pt idx="43">
                  <c:v>38</c:v>
                </c:pt>
                <c:pt idx="44">
                  <c:v>39</c:v>
                </c:pt>
                <c:pt idx="45">
                  <c:v>40</c:v>
                </c:pt>
                <c:pt idx="46">
                  <c:v>41</c:v>
                </c:pt>
                <c:pt idx="47">
                  <c:v>42</c:v>
                </c:pt>
                <c:pt idx="48">
                  <c:v>43</c:v>
                </c:pt>
                <c:pt idx="49">
                  <c:v>44</c:v>
                </c:pt>
                <c:pt idx="50">
                  <c:v>45</c:v>
                </c:pt>
                <c:pt idx="51">
                  <c:v>46</c:v>
                </c:pt>
                <c:pt idx="52">
                  <c:v>47</c:v>
                </c:pt>
                <c:pt idx="53">
                  <c:v>48</c:v>
                </c:pt>
                <c:pt idx="54">
                  <c:v>49</c:v>
                </c:pt>
                <c:pt idx="55">
                  <c:v>50</c:v>
                </c:pt>
                <c:pt idx="56">
                  <c:v>51</c:v>
                </c:pt>
                <c:pt idx="57">
                  <c:v>52</c:v>
                </c:pt>
                <c:pt idx="58">
                  <c:v>53</c:v>
                </c:pt>
                <c:pt idx="59">
                  <c:v>54</c:v>
                </c:pt>
                <c:pt idx="60">
                  <c:v>55</c:v>
                </c:pt>
                <c:pt idx="61">
                  <c:v>56</c:v>
                </c:pt>
                <c:pt idx="62">
                  <c:v>57</c:v>
                </c:pt>
                <c:pt idx="63">
                  <c:v>58</c:v>
                </c:pt>
                <c:pt idx="64">
                  <c:v>59</c:v>
                </c:pt>
                <c:pt idx="65">
                  <c:v>60</c:v>
                </c:pt>
              </c:numCache>
            </c:numRef>
          </c:cat>
          <c:val>
            <c:numRef>
              <c:f>'FRED Graph'!$J$2:$J$67</c:f>
              <c:numCache>
                <c:formatCode>General</c:formatCode>
                <c:ptCount val="66"/>
                <c:pt idx="0">
                  <c:v>-0.76522583014216017</c:v>
                </c:pt>
                <c:pt idx="1">
                  <c:v>-0.59998426270786342</c:v>
                </c:pt>
                <c:pt idx="2">
                  <c:v>-0.46884016156953262</c:v>
                </c:pt>
                <c:pt idx="3">
                  <c:v>-0.24655091014006189</c:v>
                </c:pt>
                <c:pt idx="4">
                  <c:v>0</c:v>
                </c:pt>
                <c:pt idx="5">
                  <c:v>-0.9822693175260977</c:v>
                </c:pt>
                <c:pt idx="6">
                  <c:v>-14.419949640665163</c:v>
                </c:pt>
                <c:pt idx="7">
                  <c:v>-12.687536064627814</c:v>
                </c:pt>
                <c:pt idx="8">
                  <c:v>-9.7335151864869118</c:v>
                </c:pt>
                <c:pt idx="9">
                  <c:v>-8.8233751245868959</c:v>
                </c:pt>
                <c:pt idx="10">
                  <c:v>-7.7316004826102924</c:v>
                </c:pt>
                <c:pt idx="11">
                  <c:v>-7.1289933378796624</c:v>
                </c:pt>
                <c:pt idx="12">
                  <c:v>-6.7047421706971617</c:v>
                </c:pt>
                <c:pt idx="13">
                  <c:v>-6.4863872423018414</c:v>
                </c:pt>
                <c:pt idx="14">
                  <c:v>-6.561795100456381</c:v>
                </c:pt>
                <c:pt idx="15">
                  <c:v>-6.2208204374967213</c:v>
                </c:pt>
                <c:pt idx="16">
                  <c:v>-5.7552588784556473</c:v>
                </c:pt>
                <c:pt idx="17">
                  <c:v>-5.2936316424487231</c:v>
                </c:pt>
                <c:pt idx="18">
                  <c:v>-5.1211771494518175</c:v>
                </c:pt>
                <c:pt idx="19">
                  <c:v>-4.8280700834076482</c:v>
                </c:pt>
                <c:pt idx="20">
                  <c:v>-4.4628337617373974</c:v>
                </c:pt>
                <c:pt idx="21">
                  <c:v>-4.0110423333158476</c:v>
                </c:pt>
                <c:pt idx="22">
                  <c:v>-3.6720348318732623</c:v>
                </c:pt>
                <c:pt idx="23">
                  <c:v>-3.3940093374600009</c:v>
                </c:pt>
                <c:pt idx="24">
                  <c:v>-2.9500865551067514</c:v>
                </c:pt>
                <c:pt idx="25">
                  <c:v>-2.5258353879242512</c:v>
                </c:pt>
                <c:pt idx="26">
                  <c:v>-2.1402717305775587</c:v>
                </c:pt>
                <c:pt idx="27">
                  <c:v>-1.809788595708965</c:v>
                </c:pt>
                <c:pt idx="28">
                  <c:v>-1.3416041546451241</c:v>
                </c:pt>
                <c:pt idx="29">
                  <c:v>-1.0806273933798458</c:v>
                </c:pt>
                <c:pt idx="30">
                  <c:v>-0.79473325289828467</c:v>
                </c:pt>
                <c:pt idx="31">
                  <c:v>-0.53900225567853954</c:v>
                </c:pt>
              </c:numCache>
            </c:numRef>
          </c:val>
          <c:smooth val="0"/>
          <c:extLst>
            <c:ext xmlns:c16="http://schemas.microsoft.com/office/drawing/2014/chart" uri="{C3380CC4-5D6E-409C-BE32-E72D297353CC}">
              <c16:uniqueId val="{00000001-CFE7-1449-A50C-C11429181CD7}"/>
            </c:ext>
          </c:extLst>
        </c:ser>
        <c:dLbls>
          <c:showLegendKey val="0"/>
          <c:showVal val="0"/>
          <c:showCatName val="0"/>
          <c:showSerName val="0"/>
          <c:showPercent val="0"/>
          <c:showBubbleSize val="0"/>
        </c:dLbls>
        <c:smooth val="0"/>
        <c:axId val="1781636895"/>
        <c:axId val="1781823487"/>
      </c:lineChart>
      <c:catAx>
        <c:axId val="17816368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81823487"/>
        <c:crosses val="autoZero"/>
        <c:auto val="1"/>
        <c:lblAlgn val="ctr"/>
        <c:lblOffset val="100"/>
        <c:tickLblSkip val="4"/>
        <c:tickMarkSkip val="4"/>
        <c:noMultiLvlLbl val="0"/>
      </c:catAx>
      <c:valAx>
        <c:axId val="1781823487"/>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816368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432FF"/>
            </a:solidFill>
            <a:ln>
              <a:solidFill>
                <a:srgbClr val="0432FF"/>
              </a:solidFill>
            </a:ln>
            <a:effectLst/>
          </c:spPr>
          <c:invertIfNegative val="0"/>
          <c:cat>
            <c:numRef>
              <c:f>'FRED Graph'!$C$623:$C$1011</c:f>
              <c:numCache>
                <c:formatCode>yyyy\-mm\-dd</c:formatCode>
                <c:ptCount val="389"/>
                <c:pt idx="0">
                  <c:v>32874</c:v>
                </c:pt>
                <c:pt idx="1">
                  <c:v>32905</c:v>
                </c:pt>
                <c:pt idx="2">
                  <c:v>32933</c:v>
                </c:pt>
                <c:pt idx="3">
                  <c:v>32964</c:v>
                </c:pt>
                <c:pt idx="4">
                  <c:v>32994</c:v>
                </c:pt>
                <c:pt idx="5">
                  <c:v>33025</c:v>
                </c:pt>
                <c:pt idx="6">
                  <c:v>33055</c:v>
                </c:pt>
                <c:pt idx="7">
                  <c:v>33086</c:v>
                </c:pt>
                <c:pt idx="8">
                  <c:v>33117</c:v>
                </c:pt>
                <c:pt idx="9">
                  <c:v>33147</c:v>
                </c:pt>
                <c:pt idx="10">
                  <c:v>33178</c:v>
                </c:pt>
                <c:pt idx="11">
                  <c:v>33208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c:v>36831</c:v>
                </c:pt>
                <c:pt idx="131">
                  <c:v>36861</c:v>
                </c:pt>
                <c:pt idx="132">
                  <c:v>36892</c:v>
                </c:pt>
                <c:pt idx="133">
                  <c:v>36923</c:v>
                </c:pt>
                <c:pt idx="134">
                  <c:v>36951</c:v>
                </c:pt>
                <c:pt idx="135">
                  <c:v>36982</c:v>
                </c:pt>
                <c:pt idx="136">
                  <c:v>37012</c:v>
                </c:pt>
                <c:pt idx="137">
                  <c:v>37043</c:v>
                </c:pt>
                <c:pt idx="138">
                  <c:v>37073</c:v>
                </c:pt>
                <c:pt idx="139">
                  <c:v>37104</c:v>
                </c:pt>
                <c:pt idx="140">
                  <c:v>37135</c:v>
                </c:pt>
                <c:pt idx="141">
                  <c:v>37165</c:v>
                </c:pt>
                <c:pt idx="142">
                  <c:v>37196</c:v>
                </c:pt>
                <c:pt idx="143">
                  <c:v>37226</c:v>
                </c:pt>
                <c:pt idx="144">
                  <c:v>37257</c:v>
                </c:pt>
                <c:pt idx="145">
                  <c:v>37288</c:v>
                </c:pt>
                <c:pt idx="146">
                  <c:v>37316</c:v>
                </c:pt>
                <c:pt idx="147">
                  <c:v>37347</c:v>
                </c:pt>
                <c:pt idx="148">
                  <c:v>37377</c:v>
                </c:pt>
                <c:pt idx="149">
                  <c:v>37408</c:v>
                </c:pt>
                <c:pt idx="150">
                  <c:v>37438</c:v>
                </c:pt>
                <c:pt idx="151">
                  <c:v>37469</c:v>
                </c:pt>
                <c:pt idx="152">
                  <c:v>37500</c:v>
                </c:pt>
                <c:pt idx="153">
                  <c:v>37530</c:v>
                </c:pt>
                <c:pt idx="154">
                  <c:v>37561</c:v>
                </c:pt>
                <c:pt idx="155">
                  <c:v>37591</c:v>
                </c:pt>
                <c:pt idx="156">
                  <c:v>37622</c:v>
                </c:pt>
                <c:pt idx="157">
                  <c:v>37653</c:v>
                </c:pt>
                <c:pt idx="158">
                  <c:v>37681</c:v>
                </c:pt>
                <c:pt idx="159">
                  <c:v>37712</c:v>
                </c:pt>
                <c:pt idx="160">
                  <c:v>37742</c:v>
                </c:pt>
                <c:pt idx="161">
                  <c:v>37773</c:v>
                </c:pt>
                <c:pt idx="162">
                  <c:v>37803</c:v>
                </c:pt>
                <c:pt idx="163">
                  <c:v>37834</c:v>
                </c:pt>
                <c:pt idx="164">
                  <c:v>37865</c:v>
                </c:pt>
                <c:pt idx="165">
                  <c:v>37895</c:v>
                </c:pt>
                <c:pt idx="166">
                  <c:v>37926</c:v>
                </c:pt>
                <c:pt idx="167">
                  <c:v>37956</c:v>
                </c:pt>
                <c:pt idx="168">
                  <c:v>37987</c:v>
                </c:pt>
                <c:pt idx="169">
                  <c:v>38018</c:v>
                </c:pt>
                <c:pt idx="170">
                  <c:v>38047</c:v>
                </c:pt>
                <c:pt idx="171">
                  <c:v>38078</c:v>
                </c:pt>
                <c:pt idx="172">
                  <c:v>38108</c:v>
                </c:pt>
                <c:pt idx="173">
                  <c:v>38139</c:v>
                </c:pt>
                <c:pt idx="174">
                  <c:v>38169</c:v>
                </c:pt>
                <c:pt idx="175">
                  <c:v>38200</c:v>
                </c:pt>
                <c:pt idx="176">
                  <c:v>38231</c:v>
                </c:pt>
                <c:pt idx="177">
                  <c:v>38261</c:v>
                </c:pt>
                <c:pt idx="178">
                  <c:v>38292</c:v>
                </c:pt>
                <c:pt idx="179">
                  <c:v>38322</c:v>
                </c:pt>
                <c:pt idx="180">
                  <c:v>38353</c:v>
                </c:pt>
                <c:pt idx="181">
                  <c:v>38384</c:v>
                </c:pt>
                <c:pt idx="182">
                  <c:v>38412</c:v>
                </c:pt>
                <c:pt idx="183">
                  <c:v>38443</c:v>
                </c:pt>
                <c:pt idx="184">
                  <c:v>38473</c:v>
                </c:pt>
                <c:pt idx="185">
                  <c:v>38504</c:v>
                </c:pt>
                <c:pt idx="186">
                  <c:v>38534</c:v>
                </c:pt>
                <c:pt idx="187">
                  <c:v>38565</c:v>
                </c:pt>
                <c:pt idx="188">
                  <c:v>38596</c:v>
                </c:pt>
                <c:pt idx="189">
                  <c:v>38626</c:v>
                </c:pt>
                <c:pt idx="190">
                  <c:v>38657</c:v>
                </c:pt>
                <c:pt idx="191">
                  <c:v>38687</c:v>
                </c:pt>
                <c:pt idx="192">
                  <c:v>38718</c:v>
                </c:pt>
                <c:pt idx="193">
                  <c:v>38749</c:v>
                </c:pt>
                <c:pt idx="194">
                  <c:v>38777</c:v>
                </c:pt>
                <c:pt idx="195">
                  <c:v>38808</c:v>
                </c:pt>
                <c:pt idx="196">
                  <c:v>38838</c:v>
                </c:pt>
                <c:pt idx="197">
                  <c:v>38869</c:v>
                </c:pt>
                <c:pt idx="198">
                  <c:v>38899</c:v>
                </c:pt>
                <c:pt idx="199">
                  <c:v>38930</c:v>
                </c:pt>
                <c:pt idx="200">
                  <c:v>38961</c:v>
                </c:pt>
                <c:pt idx="201">
                  <c:v>38991</c:v>
                </c:pt>
                <c:pt idx="202">
                  <c:v>39022</c:v>
                </c:pt>
                <c:pt idx="203">
                  <c:v>39052</c:v>
                </c:pt>
                <c:pt idx="204">
                  <c:v>39083</c:v>
                </c:pt>
                <c:pt idx="205">
                  <c:v>39114</c:v>
                </c:pt>
                <c:pt idx="206">
                  <c:v>39142</c:v>
                </c:pt>
                <c:pt idx="207">
                  <c:v>39173</c:v>
                </c:pt>
                <c:pt idx="208">
                  <c:v>39203</c:v>
                </c:pt>
                <c:pt idx="209">
                  <c:v>39234</c:v>
                </c:pt>
                <c:pt idx="210">
                  <c:v>39264</c:v>
                </c:pt>
                <c:pt idx="211">
                  <c:v>39295</c:v>
                </c:pt>
                <c:pt idx="212">
                  <c:v>39326</c:v>
                </c:pt>
                <c:pt idx="213">
                  <c:v>39356</c:v>
                </c:pt>
                <c:pt idx="214">
                  <c:v>39387</c:v>
                </c:pt>
                <c:pt idx="215">
                  <c:v>39417</c:v>
                </c:pt>
                <c:pt idx="216">
                  <c:v>39448</c:v>
                </c:pt>
                <c:pt idx="217">
                  <c:v>39479</c:v>
                </c:pt>
                <c:pt idx="218">
                  <c:v>39508</c:v>
                </c:pt>
                <c:pt idx="219">
                  <c:v>39539</c:v>
                </c:pt>
                <c:pt idx="220">
                  <c:v>39569</c:v>
                </c:pt>
                <c:pt idx="221">
                  <c:v>39600</c:v>
                </c:pt>
                <c:pt idx="222">
                  <c:v>39630</c:v>
                </c:pt>
                <c:pt idx="223">
                  <c:v>39661</c:v>
                </c:pt>
                <c:pt idx="224">
                  <c:v>39692</c:v>
                </c:pt>
                <c:pt idx="225">
                  <c:v>39722</c:v>
                </c:pt>
                <c:pt idx="226">
                  <c:v>39753</c:v>
                </c:pt>
                <c:pt idx="227">
                  <c:v>39783</c:v>
                </c:pt>
                <c:pt idx="228">
                  <c:v>39814</c:v>
                </c:pt>
                <c:pt idx="229">
                  <c:v>39845</c:v>
                </c:pt>
                <c:pt idx="230">
                  <c:v>39873</c:v>
                </c:pt>
                <c:pt idx="231">
                  <c:v>39904</c:v>
                </c:pt>
                <c:pt idx="232">
                  <c:v>39934</c:v>
                </c:pt>
                <c:pt idx="233">
                  <c:v>39965</c:v>
                </c:pt>
                <c:pt idx="234">
                  <c:v>39995</c:v>
                </c:pt>
                <c:pt idx="235">
                  <c:v>40026</c:v>
                </c:pt>
                <c:pt idx="236">
                  <c:v>40057</c:v>
                </c:pt>
                <c:pt idx="237">
                  <c:v>40087</c:v>
                </c:pt>
                <c:pt idx="238">
                  <c:v>40118</c:v>
                </c:pt>
                <c:pt idx="239">
                  <c:v>40148</c:v>
                </c:pt>
                <c:pt idx="240">
                  <c:v>40179</c:v>
                </c:pt>
                <c:pt idx="241">
                  <c:v>40210</c:v>
                </c:pt>
                <c:pt idx="242">
                  <c:v>40238</c:v>
                </c:pt>
                <c:pt idx="243">
                  <c:v>40269</c:v>
                </c:pt>
                <c:pt idx="244">
                  <c:v>40299</c:v>
                </c:pt>
                <c:pt idx="245">
                  <c:v>40330</c:v>
                </c:pt>
                <c:pt idx="246">
                  <c:v>40360</c:v>
                </c:pt>
                <c:pt idx="247">
                  <c:v>40391</c:v>
                </c:pt>
                <c:pt idx="248">
                  <c:v>40422</c:v>
                </c:pt>
                <c:pt idx="249">
                  <c:v>40452</c:v>
                </c:pt>
                <c:pt idx="250">
                  <c:v>40483</c:v>
                </c:pt>
                <c:pt idx="251">
                  <c:v>40513</c:v>
                </c:pt>
                <c:pt idx="252">
                  <c:v>40544</c:v>
                </c:pt>
                <c:pt idx="253">
                  <c:v>40575</c:v>
                </c:pt>
                <c:pt idx="254">
                  <c:v>40603</c:v>
                </c:pt>
                <c:pt idx="255">
                  <c:v>40634</c:v>
                </c:pt>
                <c:pt idx="256">
                  <c:v>40664</c:v>
                </c:pt>
                <c:pt idx="257">
                  <c:v>40695</c:v>
                </c:pt>
                <c:pt idx="258">
                  <c:v>40725</c:v>
                </c:pt>
                <c:pt idx="259">
                  <c:v>40756</c:v>
                </c:pt>
                <c:pt idx="260">
                  <c:v>40787</c:v>
                </c:pt>
                <c:pt idx="261">
                  <c:v>40817</c:v>
                </c:pt>
                <c:pt idx="262">
                  <c:v>40848</c:v>
                </c:pt>
                <c:pt idx="263">
                  <c:v>40878</c:v>
                </c:pt>
                <c:pt idx="264">
                  <c:v>40909</c:v>
                </c:pt>
                <c:pt idx="265">
                  <c:v>40940</c:v>
                </c:pt>
                <c:pt idx="266">
                  <c:v>40969</c:v>
                </c:pt>
                <c:pt idx="267">
                  <c:v>41000</c:v>
                </c:pt>
                <c:pt idx="268">
                  <c:v>41030</c:v>
                </c:pt>
                <c:pt idx="269">
                  <c:v>41061</c:v>
                </c:pt>
                <c:pt idx="270">
                  <c:v>41091</c:v>
                </c:pt>
                <c:pt idx="271">
                  <c:v>41122</c:v>
                </c:pt>
                <c:pt idx="272">
                  <c:v>41153</c:v>
                </c:pt>
                <c:pt idx="273">
                  <c:v>41183</c:v>
                </c:pt>
                <c:pt idx="274">
                  <c:v>41214</c:v>
                </c:pt>
                <c:pt idx="275">
                  <c:v>41244</c:v>
                </c:pt>
                <c:pt idx="276">
                  <c:v>41275</c:v>
                </c:pt>
                <c:pt idx="277">
                  <c:v>41306</c:v>
                </c:pt>
                <c:pt idx="278">
                  <c:v>41334</c:v>
                </c:pt>
                <c:pt idx="279">
                  <c:v>41365</c:v>
                </c:pt>
                <c:pt idx="280">
                  <c:v>41395</c:v>
                </c:pt>
                <c:pt idx="281">
                  <c:v>41426</c:v>
                </c:pt>
                <c:pt idx="282">
                  <c:v>41456</c:v>
                </c:pt>
                <c:pt idx="283">
                  <c:v>41487</c:v>
                </c:pt>
                <c:pt idx="284">
                  <c:v>41518</c:v>
                </c:pt>
                <c:pt idx="285">
                  <c:v>41548</c:v>
                </c:pt>
                <c:pt idx="286">
                  <c:v>41579</c:v>
                </c:pt>
                <c:pt idx="287">
                  <c:v>41609</c:v>
                </c:pt>
                <c:pt idx="288">
                  <c:v>41640</c:v>
                </c:pt>
                <c:pt idx="289">
                  <c:v>41671</c:v>
                </c:pt>
                <c:pt idx="290">
                  <c:v>41699</c:v>
                </c:pt>
                <c:pt idx="291">
                  <c:v>41730</c:v>
                </c:pt>
                <c:pt idx="292">
                  <c:v>41760</c:v>
                </c:pt>
                <c:pt idx="293">
                  <c:v>41791</c:v>
                </c:pt>
                <c:pt idx="294">
                  <c:v>41821</c:v>
                </c:pt>
                <c:pt idx="295">
                  <c:v>41852</c:v>
                </c:pt>
                <c:pt idx="296">
                  <c:v>41883</c:v>
                </c:pt>
                <c:pt idx="297">
                  <c:v>41913</c:v>
                </c:pt>
                <c:pt idx="298">
                  <c:v>41944</c:v>
                </c:pt>
                <c:pt idx="299">
                  <c:v>41974</c:v>
                </c:pt>
                <c:pt idx="300">
                  <c:v>42005</c:v>
                </c:pt>
                <c:pt idx="301">
                  <c:v>42036</c:v>
                </c:pt>
                <c:pt idx="302">
                  <c:v>42064</c:v>
                </c:pt>
                <c:pt idx="303">
                  <c:v>42095</c:v>
                </c:pt>
                <c:pt idx="304">
                  <c:v>42125</c:v>
                </c:pt>
                <c:pt idx="305">
                  <c:v>42156</c:v>
                </c:pt>
                <c:pt idx="306">
                  <c:v>42186</c:v>
                </c:pt>
                <c:pt idx="307">
                  <c:v>42217</c:v>
                </c:pt>
                <c:pt idx="308">
                  <c:v>42248</c:v>
                </c:pt>
                <c:pt idx="309">
                  <c:v>42278</c:v>
                </c:pt>
                <c:pt idx="310">
                  <c:v>42309</c:v>
                </c:pt>
                <c:pt idx="311">
                  <c:v>42339</c:v>
                </c:pt>
                <c:pt idx="312">
                  <c:v>42370</c:v>
                </c:pt>
                <c:pt idx="313">
                  <c:v>42401</c:v>
                </c:pt>
                <c:pt idx="314">
                  <c:v>42430</c:v>
                </c:pt>
                <c:pt idx="315">
                  <c:v>42461</c:v>
                </c:pt>
                <c:pt idx="316">
                  <c:v>42491</c:v>
                </c:pt>
                <c:pt idx="317">
                  <c:v>42522</c:v>
                </c:pt>
                <c:pt idx="318">
                  <c:v>42552</c:v>
                </c:pt>
                <c:pt idx="319">
                  <c:v>42583</c:v>
                </c:pt>
                <c:pt idx="320">
                  <c:v>42614</c:v>
                </c:pt>
                <c:pt idx="321">
                  <c:v>42644</c:v>
                </c:pt>
                <c:pt idx="322">
                  <c:v>42675</c:v>
                </c:pt>
                <c:pt idx="323">
                  <c:v>42705</c:v>
                </c:pt>
                <c:pt idx="324">
                  <c:v>42736</c:v>
                </c:pt>
                <c:pt idx="325">
                  <c:v>42767</c:v>
                </c:pt>
                <c:pt idx="326">
                  <c:v>42795</c:v>
                </c:pt>
                <c:pt idx="327">
                  <c:v>42826</c:v>
                </c:pt>
                <c:pt idx="328">
                  <c:v>42856</c:v>
                </c:pt>
                <c:pt idx="329">
                  <c:v>42887</c:v>
                </c:pt>
                <c:pt idx="330">
                  <c:v>42917</c:v>
                </c:pt>
                <c:pt idx="331">
                  <c:v>42948</c:v>
                </c:pt>
                <c:pt idx="332">
                  <c:v>42979</c:v>
                </c:pt>
                <c:pt idx="333">
                  <c:v>43009</c:v>
                </c:pt>
                <c:pt idx="334">
                  <c:v>43040</c:v>
                </c:pt>
                <c:pt idx="335">
                  <c:v>43070</c:v>
                </c:pt>
                <c:pt idx="336">
                  <c:v>43101</c:v>
                </c:pt>
                <c:pt idx="337">
                  <c:v>43132</c:v>
                </c:pt>
                <c:pt idx="338">
                  <c:v>43160</c:v>
                </c:pt>
                <c:pt idx="339">
                  <c:v>43191</c:v>
                </c:pt>
                <c:pt idx="340">
                  <c:v>43221</c:v>
                </c:pt>
                <c:pt idx="341">
                  <c:v>43252</c:v>
                </c:pt>
                <c:pt idx="342">
                  <c:v>43282</c:v>
                </c:pt>
                <c:pt idx="343">
                  <c:v>43313</c:v>
                </c:pt>
                <c:pt idx="344">
                  <c:v>43344</c:v>
                </c:pt>
                <c:pt idx="345">
                  <c:v>43374</c:v>
                </c:pt>
                <c:pt idx="346">
                  <c:v>43405</c:v>
                </c:pt>
                <c:pt idx="347">
                  <c:v>43435</c:v>
                </c:pt>
                <c:pt idx="348">
                  <c:v>43466</c:v>
                </c:pt>
                <c:pt idx="349">
                  <c:v>43497</c:v>
                </c:pt>
                <c:pt idx="350">
                  <c:v>43525</c:v>
                </c:pt>
                <c:pt idx="351">
                  <c:v>43556</c:v>
                </c:pt>
                <c:pt idx="352">
                  <c:v>43586</c:v>
                </c:pt>
                <c:pt idx="353">
                  <c:v>43617</c:v>
                </c:pt>
                <c:pt idx="354">
                  <c:v>43647</c:v>
                </c:pt>
                <c:pt idx="355">
                  <c:v>43678</c:v>
                </c:pt>
                <c:pt idx="356">
                  <c:v>43709</c:v>
                </c:pt>
                <c:pt idx="357">
                  <c:v>43739</c:v>
                </c:pt>
                <c:pt idx="358">
                  <c:v>43770</c:v>
                </c:pt>
                <c:pt idx="359">
                  <c:v>43800</c:v>
                </c:pt>
                <c:pt idx="360">
                  <c:v>43831</c:v>
                </c:pt>
                <c:pt idx="361">
                  <c:v>43862</c:v>
                </c:pt>
                <c:pt idx="362">
                  <c:v>43891</c:v>
                </c:pt>
                <c:pt idx="363">
                  <c:v>43922</c:v>
                </c:pt>
                <c:pt idx="364">
                  <c:v>43952</c:v>
                </c:pt>
                <c:pt idx="365">
                  <c:v>43983</c:v>
                </c:pt>
                <c:pt idx="366">
                  <c:v>44013</c:v>
                </c:pt>
                <c:pt idx="367">
                  <c:v>44044</c:v>
                </c:pt>
                <c:pt idx="368">
                  <c:v>44075</c:v>
                </c:pt>
                <c:pt idx="369">
                  <c:v>44105</c:v>
                </c:pt>
                <c:pt idx="370">
                  <c:v>44136</c:v>
                </c:pt>
                <c:pt idx="371">
                  <c:v>44166</c:v>
                </c:pt>
                <c:pt idx="372">
                  <c:v>44197</c:v>
                </c:pt>
                <c:pt idx="373">
                  <c:v>44228</c:v>
                </c:pt>
                <c:pt idx="374">
                  <c:v>44256</c:v>
                </c:pt>
                <c:pt idx="375">
                  <c:v>44287</c:v>
                </c:pt>
                <c:pt idx="376">
                  <c:v>44317</c:v>
                </c:pt>
                <c:pt idx="377">
                  <c:v>44348</c:v>
                </c:pt>
                <c:pt idx="378">
                  <c:v>44378</c:v>
                </c:pt>
                <c:pt idx="379">
                  <c:v>44409</c:v>
                </c:pt>
                <c:pt idx="380">
                  <c:v>44440</c:v>
                </c:pt>
                <c:pt idx="381">
                  <c:v>44470</c:v>
                </c:pt>
                <c:pt idx="382">
                  <c:v>44501</c:v>
                </c:pt>
                <c:pt idx="383">
                  <c:v>44531</c:v>
                </c:pt>
                <c:pt idx="384">
                  <c:v>44562</c:v>
                </c:pt>
                <c:pt idx="385">
                  <c:v>44593</c:v>
                </c:pt>
                <c:pt idx="386">
                  <c:v>44621</c:v>
                </c:pt>
                <c:pt idx="387">
                  <c:v>44652</c:v>
                </c:pt>
                <c:pt idx="388">
                  <c:v>44682</c:v>
                </c:pt>
              </c:numCache>
            </c:numRef>
          </c:cat>
          <c:val>
            <c:numRef>
              <c:f>'FRED Graph'!$D$623:$D$1011</c:f>
              <c:numCache>
                <c:formatCode>General</c:formatCode>
                <c:ptCount val="389"/>
                <c:pt idx="0">
                  <c:v>363</c:v>
                </c:pt>
                <c:pt idx="1">
                  <c:v>236</c:v>
                </c:pt>
                <c:pt idx="2">
                  <c:v>209</c:v>
                </c:pt>
                <c:pt idx="3">
                  <c:v>42</c:v>
                </c:pt>
                <c:pt idx="4">
                  <c:v>153</c:v>
                </c:pt>
                <c:pt idx="5">
                  <c:v>17</c:v>
                </c:pt>
                <c:pt idx="6">
                  <c:v>0</c:v>
                </c:pt>
                <c:pt idx="7">
                  <c:v>0</c:v>
                </c:pt>
                <c:pt idx="8">
                  <c:v>0</c:v>
                </c:pt>
                <c:pt idx="9">
                  <c:v>0</c:v>
                </c:pt>
                <c:pt idx="10">
                  <c:v>0</c:v>
                </c:pt>
                <c:pt idx="11">
                  <c:v>0</c:v>
                </c:pt>
                <c:pt idx="12">
                  <c:v>0</c:v>
                </c:pt>
                <c:pt idx="13">
                  <c:v>0</c:v>
                </c:pt>
                <c:pt idx="14">
                  <c:v>0</c:v>
                </c:pt>
                <c:pt idx="15">
                  <c:v>0</c:v>
                </c:pt>
                <c:pt idx="16">
                  <c:v>0</c:v>
                </c:pt>
                <c:pt idx="17">
                  <c:v>85</c:v>
                </c:pt>
                <c:pt idx="18">
                  <c:v>0</c:v>
                </c:pt>
                <c:pt idx="19">
                  <c:v>18</c:v>
                </c:pt>
                <c:pt idx="20">
                  <c:v>26</c:v>
                </c:pt>
                <c:pt idx="21">
                  <c:v>21</c:v>
                </c:pt>
                <c:pt idx="22">
                  <c:v>0</c:v>
                </c:pt>
                <c:pt idx="23">
                  <c:v>32</c:v>
                </c:pt>
                <c:pt idx="24">
                  <c:v>41</c:v>
                </c:pt>
                <c:pt idx="25">
                  <c:v>0</c:v>
                </c:pt>
                <c:pt idx="26">
                  <c:v>54</c:v>
                </c:pt>
                <c:pt idx="27">
                  <c:v>154</c:v>
                </c:pt>
                <c:pt idx="28">
                  <c:v>130</c:v>
                </c:pt>
                <c:pt idx="29">
                  <c:v>66</c:v>
                </c:pt>
                <c:pt idx="30">
                  <c:v>78</c:v>
                </c:pt>
                <c:pt idx="31">
                  <c:v>132</c:v>
                </c:pt>
                <c:pt idx="32">
                  <c:v>34</c:v>
                </c:pt>
                <c:pt idx="33">
                  <c:v>180</c:v>
                </c:pt>
                <c:pt idx="34">
                  <c:v>133</c:v>
                </c:pt>
                <c:pt idx="35">
                  <c:v>223</c:v>
                </c:pt>
                <c:pt idx="36">
                  <c:v>299</c:v>
                </c:pt>
                <c:pt idx="37">
                  <c:v>250</c:v>
                </c:pt>
                <c:pt idx="38">
                  <c:v>0</c:v>
                </c:pt>
                <c:pt idx="39">
                  <c:v>302</c:v>
                </c:pt>
                <c:pt idx="40">
                  <c:v>272</c:v>
                </c:pt>
                <c:pt idx="41">
                  <c:v>181</c:v>
                </c:pt>
                <c:pt idx="42">
                  <c:v>306</c:v>
                </c:pt>
                <c:pt idx="43">
                  <c:v>151</c:v>
                </c:pt>
                <c:pt idx="44">
                  <c:v>242</c:v>
                </c:pt>
                <c:pt idx="45">
                  <c:v>285</c:v>
                </c:pt>
                <c:pt idx="46">
                  <c:v>251</c:v>
                </c:pt>
                <c:pt idx="47">
                  <c:v>330</c:v>
                </c:pt>
                <c:pt idx="48">
                  <c:v>281</c:v>
                </c:pt>
                <c:pt idx="49">
                  <c:v>186</c:v>
                </c:pt>
                <c:pt idx="50">
                  <c:v>461</c:v>
                </c:pt>
                <c:pt idx="51">
                  <c:v>344</c:v>
                </c:pt>
                <c:pt idx="52">
                  <c:v>335</c:v>
                </c:pt>
                <c:pt idx="53">
                  <c:v>317</c:v>
                </c:pt>
                <c:pt idx="54">
                  <c:v>372</c:v>
                </c:pt>
                <c:pt idx="55">
                  <c:v>286</c:v>
                </c:pt>
                <c:pt idx="56">
                  <c:v>351</c:v>
                </c:pt>
                <c:pt idx="57">
                  <c:v>211</c:v>
                </c:pt>
                <c:pt idx="58">
                  <c:v>411</c:v>
                </c:pt>
                <c:pt idx="59">
                  <c:v>296</c:v>
                </c:pt>
                <c:pt idx="60">
                  <c:v>336</c:v>
                </c:pt>
                <c:pt idx="61">
                  <c:v>196</c:v>
                </c:pt>
                <c:pt idx="62">
                  <c:v>210</c:v>
                </c:pt>
                <c:pt idx="63">
                  <c:v>162</c:v>
                </c:pt>
                <c:pt idx="64">
                  <c:v>0</c:v>
                </c:pt>
                <c:pt idx="65">
                  <c:v>237</c:v>
                </c:pt>
                <c:pt idx="66">
                  <c:v>94</c:v>
                </c:pt>
                <c:pt idx="67">
                  <c:v>254</c:v>
                </c:pt>
                <c:pt idx="68">
                  <c:v>241</c:v>
                </c:pt>
                <c:pt idx="69">
                  <c:v>156</c:v>
                </c:pt>
                <c:pt idx="70">
                  <c:v>144</c:v>
                </c:pt>
                <c:pt idx="71">
                  <c:v>145</c:v>
                </c:pt>
                <c:pt idx="72">
                  <c:v>0</c:v>
                </c:pt>
                <c:pt idx="73">
                  <c:v>423</c:v>
                </c:pt>
                <c:pt idx="74">
                  <c:v>254</c:v>
                </c:pt>
                <c:pt idx="75">
                  <c:v>165</c:v>
                </c:pt>
                <c:pt idx="76">
                  <c:v>328</c:v>
                </c:pt>
                <c:pt idx="77">
                  <c:v>283</c:v>
                </c:pt>
                <c:pt idx="78">
                  <c:v>246</c:v>
                </c:pt>
                <c:pt idx="79">
                  <c:v>184</c:v>
                </c:pt>
                <c:pt idx="80">
                  <c:v>211</c:v>
                </c:pt>
                <c:pt idx="81">
                  <c:v>255</c:v>
                </c:pt>
                <c:pt idx="82">
                  <c:v>296</c:v>
                </c:pt>
                <c:pt idx="83">
                  <c:v>182</c:v>
                </c:pt>
                <c:pt idx="84">
                  <c:v>220</c:v>
                </c:pt>
                <c:pt idx="85">
                  <c:v>312</c:v>
                </c:pt>
                <c:pt idx="86">
                  <c:v>315</c:v>
                </c:pt>
                <c:pt idx="87">
                  <c:v>296</c:v>
                </c:pt>
                <c:pt idx="88">
                  <c:v>260</c:v>
                </c:pt>
                <c:pt idx="89">
                  <c:v>268</c:v>
                </c:pt>
                <c:pt idx="90">
                  <c:v>297</c:v>
                </c:pt>
                <c:pt idx="91">
                  <c:v>0</c:v>
                </c:pt>
                <c:pt idx="92">
                  <c:v>492</c:v>
                </c:pt>
                <c:pt idx="93">
                  <c:v>344</c:v>
                </c:pt>
                <c:pt idx="94">
                  <c:v>306</c:v>
                </c:pt>
                <c:pt idx="95">
                  <c:v>314</c:v>
                </c:pt>
                <c:pt idx="96">
                  <c:v>263</c:v>
                </c:pt>
                <c:pt idx="97">
                  <c:v>204</c:v>
                </c:pt>
                <c:pt idx="98">
                  <c:v>148</c:v>
                </c:pt>
                <c:pt idx="99">
                  <c:v>278</c:v>
                </c:pt>
                <c:pt idx="100">
                  <c:v>402</c:v>
                </c:pt>
                <c:pt idx="101">
                  <c:v>232</c:v>
                </c:pt>
                <c:pt idx="102">
                  <c:v>129</c:v>
                </c:pt>
                <c:pt idx="103">
                  <c:v>339</c:v>
                </c:pt>
                <c:pt idx="104">
                  <c:v>208</c:v>
                </c:pt>
                <c:pt idx="105">
                  <c:v>202</c:v>
                </c:pt>
                <c:pt idx="106">
                  <c:v>277</c:v>
                </c:pt>
                <c:pt idx="107">
                  <c:v>365</c:v>
                </c:pt>
                <c:pt idx="108">
                  <c:v>106</c:v>
                </c:pt>
                <c:pt idx="109">
                  <c:v>418</c:v>
                </c:pt>
                <c:pt idx="110">
                  <c:v>107</c:v>
                </c:pt>
                <c:pt idx="111">
                  <c:v>370</c:v>
                </c:pt>
                <c:pt idx="112">
                  <c:v>211</c:v>
                </c:pt>
                <c:pt idx="113">
                  <c:v>281</c:v>
                </c:pt>
                <c:pt idx="114">
                  <c:v>325</c:v>
                </c:pt>
                <c:pt idx="115">
                  <c:v>155</c:v>
                </c:pt>
                <c:pt idx="116">
                  <c:v>203</c:v>
                </c:pt>
                <c:pt idx="117">
                  <c:v>405</c:v>
                </c:pt>
                <c:pt idx="118">
                  <c:v>289</c:v>
                </c:pt>
                <c:pt idx="119">
                  <c:v>306</c:v>
                </c:pt>
                <c:pt idx="120">
                  <c:v>233</c:v>
                </c:pt>
                <c:pt idx="121">
                  <c:v>119</c:v>
                </c:pt>
                <c:pt idx="122">
                  <c:v>472</c:v>
                </c:pt>
                <c:pt idx="123">
                  <c:v>292</c:v>
                </c:pt>
                <c:pt idx="124">
                  <c:v>217</c:v>
                </c:pt>
                <c:pt idx="125">
                  <c:v>0</c:v>
                </c:pt>
                <c:pt idx="126">
                  <c:v>175</c:v>
                </c:pt>
                <c:pt idx="127">
                  <c:v>0</c:v>
                </c:pt>
                <c:pt idx="128">
                  <c:v>123</c:v>
                </c:pt>
                <c:pt idx="129">
                  <c:v>0</c:v>
                </c:pt>
                <c:pt idx="130">
                  <c:v>205</c:v>
                </c:pt>
                <c:pt idx="131">
                  <c:v>153</c:v>
                </c:pt>
                <c:pt idx="132">
                  <c:v>0</c:v>
                </c:pt>
                <c:pt idx="133">
                  <c:v>91</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11</c:v>
                </c:pt>
                <c:pt idx="149">
                  <c:v>50</c:v>
                </c:pt>
                <c:pt idx="150">
                  <c:v>0</c:v>
                </c:pt>
                <c:pt idx="151">
                  <c:v>0</c:v>
                </c:pt>
                <c:pt idx="152">
                  <c:v>0</c:v>
                </c:pt>
                <c:pt idx="153">
                  <c:v>127</c:v>
                </c:pt>
                <c:pt idx="154">
                  <c:v>0</c:v>
                </c:pt>
                <c:pt idx="155">
                  <c:v>0</c:v>
                </c:pt>
                <c:pt idx="156">
                  <c:v>108</c:v>
                </c:pt>
                <c:pt idx="157">
                  <c:v>0</c:v>
                </c:pt>
                <c:pt idx="158">
                  <c:v>0</c:v>
                </c:pt>
                <c:pt idx="159">
                  <c:v>0</c:v>
                </c:pt>
                <c:pt idx="160">
                  <c:v>19</c:v>
                </c:pt>
                <c:pt idx="161">
                  <c:v>0</c:v>
                </c:pt>
                <c:pt idx="162">
                  <c:v>0</c:v>
                </c:pt>
                <c:pt idx="163">
                  <c:v>0</c:v>
                </c:pt>
                <c:pt idx="164">
                  <c:v>105</c:v>
                </c:pt>
                <c:pt idx="165">
                  <c:v>200</c:v>
                </c:pt>
                <c:pt idx="166">
                  <c:v>20</c:v>
                </c:pt>
                <c:pt idx="167">
                  <c:v>114</c:v>
                </c:pt>
                <c:pt idx="168">
                  <c:v>181</c:v>
                </c:pt>
                <c:pt idx="169">
                  <c:v>56</c:v>
                </c:pt>
                <c:pt idx="170">
                  <c:v>317</c:v>
                </c:pt>
                <c:pt idx="171">
                  <c:v>269</c:v>
                </c:pt>
                <c:pt idx="172">
                  <c:v>283</c:v>
                </c:pt>
                <c:pt idx="173">
                  <c:v>99</c:v>
                </c:pt>
                <c:pt idx="174">
                  <c:v>55</c:v>
                </c:pt>
                <c:pt idx="175">
                  <c:v>89</c:v>
                </c:pt>
                <c:pt idx="176">
                  <c:v>156</c:v>
                </c:pt>
                <c:pt idx="177">
                  <c:v>354</c:v>
                </c:pt>
                <c:pt idx="178">
                  <c:v>56</c:v>
                </c:pt>
                <c:pt idx="179">
                  <c:v>121</c:v>
                </c:pt>
                <c:pt idx="180">
                  <c:v>150</c:v>
                </c:pt>
                <c:pt idx="181">
                  <c:v>258</c:v>
                </c:pt>
                <c:pt idx="182">
                  <c:v>124</c:v>
                </c:pt>
                <c:pt idx="183">
                  <c:v>362</c:v>
                </c:pt>
                <c:pt idx="184">
                  <c:v>172</c:v>
                </c:pt>
                <c:pt idx="185">
                  <c:v>252</c:v>
                </c:pt>
                <c:pt idx="186">
                  <c:v>354</c:v>
                </c:pt>
                <c:pt idx="187">
                  <c:v>202</c:v>
                </c:pt>
                <c:pt idx="188">
                  <c:v>68</c:v>
                </c:pt>
                <c:pt idx="189">
                  <c:v>89</c:v>
                </c:pt>
                <c:pt idx="190">
                  <c:v>338</c:v>
                </c:pt>
                <c:pt idx="191">
                  <c:v>156</c:v>
                </c:pt>
                <c:pt idx="192">
                  <c:v>280</c:v>
                </c:pt>
                <c:pt idx="193">
                  <c:v>308</c:v>
                </c:pt>
                <c:pt idx="194">
                  <c:v>310</c:v>
                </c:pt>
                <c:pt idx="195">
                  <c:v>158</c:v>
                </c:pt>
                <c:pt idx="196">
                  <c:v>39</c:v>
                </c:pt>
                <c:pt idx="197">
                  <c:v>81</c:v>
                </c:pt>
                <c:pt idx="198">
                  <c:v>195</c:v>
                </c:pt>
                <c:pt idx="199">
                  <c:v>174</c:v>
                </c:pt>
                <c:pt idx="200">
                  <c:v>149</c:v>
                </c:pt>
                <c:pt idx="201">
                  <c:v>9</c:v>
                </c:pt>
                <c:pt idx="202">
                  <c:v>211</c:v>
                </c:pt>
                <c:pt idx="203">
                  <c:v>186</c:v>
                </c:pt>
                <c:pt idx="204">
                  <c:v>228</c:v>
                </c:pt>
                <c:pt idx="205">
                  <c:v>81</c:v>
                </c:pt>
                <c:pt idx="206">
                  <c:v>235</c:v>
                </c:pt>
                <c:pt idx="207">
                  <c:v>49</c:v>
                </c:pt>
                <c:pt idx="208">
                  <c:v>151</c:v>
                </c:pt>
                <c:pt idx="209">
                  <c:v>76</c:v>
                </c:pt>
                <c:pt idx="210">
                  <c:v>0</c:v>
                </c:pt>
                <c:pt idx="211">
                  <c:v>0</c:v>
                </c:pt>
                <c:pt idx="212">
                  <c:v>80</c:v>
                </c:pt>
                <c:pt idx="213">
                  <c:v>79</c:v>
                </c:pt>
                <c:pt idx="214">
                  <c:v>110</c:v>
                </c:pt>
                <c:pt idx="215">
                  <c:v>108</c:v>
                </c:pt>
                <c:pt idx="216">
                  <c:v>11</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12</c:v>
                </c:pt>
                <c:pt idx="239">
                  <c:v>0</c:v>
                </c:pt>
                <c:pt idx="240">
                  <c:v>2</c:v>
                </c:pt>
                <c:pt idx="241">
                  <c:v>0</c:v>
                </c:pt>
                <c:pt idx="242">
                  <c:v>181</c:v>
                </c:pt>
                <c:pt idx="243">
                  <c:v>231</c:v>
                </c:pt>
                <c:pt idx="244">
                  <c:v>540</c:v>
                </c:pt>
                <c:pt idx="245">
                  <c:v>0</c:v>
                </c:pt>
                <c:pt idx="246">
                  <c:v>0</c:v>
                </c:pt>
                <c:pt idx="247">
                  <c:v>0</c:v>
                </c:pt>
                <c:pt idx="248">
                  <c:v>0</c:v>
                </c:pt>
                <c:pt idx="249">
                  <c:v>268</c:v>
                </c:pt>
                <c:pt idx="250">
                  <c:v>125</c:v>
                </c:pt>
                <c:pt idx="251">
                  <c:v>72</c:v>
                </c:pt>
                <c:pt idx="252">
                  <c:v>19</c:v>
                </c:pt>
                <c:pt idx="253">
                  <c:v>212</c:v>
                </c:pt>
                <c:pt idx="254">
                  <c:v>235</c:v>
                </c:pt>
                <c:pt idx="255">
                  <c:v>314</c:v>
                </c:pt>
                <c:pt idx="256">
                  <c:v>101</c:v>
                </c:pt>
                <c:pt idx="257">
                  <c:v>236</c:v>
                </c:pt>
                <c:pt idx="258">
                  <c:v>60</c:v>
                </c:pt>
                <c:pt idx="259">
                  <c:v>126</c:v>
                </c:pt>
                <c:pt idx="260">
                  <c:v>233</c:v>
                </c:pt>
                <c:pt idx="261">
                  <c:v>204</c:v>
                </c:pt>
                <c:pt idx="262">
                  <c:v>132</c:v>
                </c:pt>
                <c:pt idx="263">
                  <c:v>202</c:v>
                </c:pt>
                <c:pt idx="264">
                  <c:v>354</c:v>
                </c:pt>
                <c:pt idx="265">
                  <c:v>262</c:v>
                </c:pt>
                <c:pt idx="266">
                  <c:v>240</c:v>
                </c:pt>
                <c:pt idx="267">
                  <c:v>82</c:v>
                </c:pt>
                <c:pt idx="268">
                  <c:v>100</c:v>
                </c:pt>
                <c:pt idx="269">
                  <c:v>73</c:v>
                </c:pt>
                <c:pt idx="270">
                  <c:v>152</c:v>
                </c:pt>
                <c:pt idx="271">
                  <c:v>172</c:v>
                </c:pt>
                <c:pt idx="272">
                  <c:v>187</c:v>
                </c:pt>
                <c:pt idx="273">
                  <c:v>159</c:v>
                </c:pt>
                <c:pt idx="274">
                  <c:v>156</c:v>
                </c:pt>
                <c:pt idx="275">
                  <c:v>239</c:v>
                </c:pt>
                <c:pt idx="276">
                  <c:v>191</c:v>
                </c:pt>
                <c:pt idx="277">
                  <c:v>278</c:v>
                </c:pt>
                <c:pt idx="278">
                  <c:v>139</c:v>
                </c:pt>
                <c:pt idx="279">
                  <c:v>191</c:v>
                </c:pt>
                <c:pt idx="280">
                  <c:v>222</c:v>
                </c:pt>
                <c:pt idx="281">
                  <c:v>181</c:v>
                </c:pt>
                <c:pt idx="282">
                  <c:v>112</c:v>
                </c:pt>
                <c:pt idx="283">
                  <c:v>242</c:v>
                </c:pt>
                <c:pt idx="284">
                  <c:v>187</c:v>
                </c:pt>
                <c:pt idx="285">
                  <c:v>225</c:v>
                </c:pt>
                <c:pt idx="286">
                  <c:v>264</c:v>
                </c:pt>
                <c:pt idx="287">
                  <c:v>69</c:v>
                </c:pt>
                <c:pt idx="288">
                  <c:v>175</c:v>
                </c:pt>
                <c:pt idx="289">
                  <c:v>166</c:v>
                </c:pt>
                <c:pt idx="290">
                  <c:v>254</c:v>
                </c:pt>
                <c:pt idx="291">
                  <c:v>325</c:v>
                </c:pt>
                <c:pt idx="292">
                  <c:v>218</c:v>
                </c:pt>
                <c:pt idx="293">
                  <c:v>326</c:v>
                </c:pt>
                <c:pt idx="294">
                  <c:v>232</c:v>
                </c:pt>
                <c:pt idx="295">
                  <c:v>188</c:v>
                </c:pt>
                <c:pt idx="296">
                  <c:v>309</c:v>
                </c:pt>
                <c:pt idx="297">
                  <c:v>252</c:v>
                </c:pt>
                <c:pt idx="298">
                  <c:v>291</c:v>
                </c:pt>
                <c:pt idx="299">
                  <c:v>268</c:v>
                </c:pt>
                <c:pt idx="300">
                  <c:v>191</c:v>
                </c:pt>
                <c:pt idx="301">
                  <c:v>271</c:v>
                </c:pt>
                <c:pt idx="302">
                  <c:v>71</c:v>
                </c:pt>
                <c:pt idx="303">
                  <c:v>284</c:v>
                </c:pt>
                <c:pt idx="304">
                  <c:v>331</c:v>
                </c:pt>
                <c:pt idx="305">
                  <c:v>174</c:v>
                </c:pt>
                <c:pt idx="306">
                  <c:v>302</c:v>
                </c:pt>
                <c:pt idx="307">
                  <c:v>125</c:v>
                </c:pt>
                <c:pt idx="308">
                  <c:v>155</c:v>
                </c:pt>
                <c:pt idx="309">
                  <c:v>306</c:v>
                </c:pt>
                <c:pt idx="310">
                  <c:v>237</c:v>
                </c:pt>
                <c:pt idx="311">
                  <c:v>273</c:v>
                </c:pt>
                <c:pt idx="312">
                  <c:v>108</c:v>
                </c:pt>
                <c:pt idx="313">
                  <c:v>212</c:v>
                </c:pt>
                <c:pt idx="314">
                  <c:v>237</c:v>
                </c:pt>
                <c:pt idx="315">
                  <c:v>197</c:v>
                </c:pt>
                <c:pt idx="316">
                  <c:v>41</c:v>
                </c:pt>
                <c:pt idx="317">
                  <c:v>258</c:v>
                </c:pt>
                <c:pt idx="318">
                  <c:v>371</c:v>
                </c:pt>
                <c:pt idx="319">
                  <c:v>143</c:v>
                </c:pt>
                <c:pt idx="320">
                  <c:v>289</c:v>
                </c:pt>
                <c:pt idx="321">
                  <c:v>118</c:v>
                </c:pt>
                <c:pt idx="322">
                  <c:v>130</c:v>
                </c:pt>
                <c:pt idx="323">
                  <c:v>214</c:v>
                </c:pt>
                <c:pt idx="324">
                  <c:v>213</c:v>
                </c:pt>
                <c:pt idx="325">
                  <c:v>190</c:v>
                </c:pt>
                <c:pt idx="326">
                  <c:v>142</c:v>
                </c:pt>
                <c:pt idx="327">
                  <c:v>205</c:v>
                </c:pt>
                <c:pt idx="328">
                  <c:v>223</c:v>
                </c:pt>
                <c:pt idx="329">
                  <c:v>197</c:v>
                </c:pt>
                <c:pt idx="330">
                  <c:v>183</c:v>
                </c:pt>
                <c:pt idx="331">
                  <c:v>145</c:v>
                </c:pt>
                <c:pt idx="332">
                  <c:v>99</c:v>
                </c:pt>
                <c:pt idx="333">
                  <c:v>141</c:v>
                </c:pt>
                <c:pt idx="334">
                  <c:v>200</c:v>
                </c:pt>
                <c:pt idx="335">
                  <c:v>176</c:v>
                </c:pt>
                <c:pt idx="336">
                  <c:v>133</c:v>
                </c:pt>
                <c:pt idx="337">
                  <c:v>402</c:v>
                </c:pt>
                <c:pt idx="338">
                  <c:v>225</c:v>
                </c:pt>
                <c:pt idx="339">
                  <c:v>179</c:v>
                </c:pt>
                <c:pt idx="340">
                  <c:v>333</c:v>
                </c:pt>
                <c:pt idx="341">
                  <c:v>183</c:v>
                </c:pt>
                <c:pt idx="342">
                  <c:v>66</c:v>
                </c:pt>
                <c:pt idx="343">
                  <c:v>219</c:v>
                </c:pt>
                <c:pt idx="344">
                  <c:v>57</c:v>
                </c:pt>
                <c:pt idx="345">
                  <c:v>145</c:v>
                </c:pt>
                <c:pt idx="346">
                  <c:v>102</c:v>
                </c:pt>
                <c:pt idx="347">
                  <c:v>248</c:v>
                </c:pt>
                <c:pt idx="348">
                  <c:v>279</c:v>
                </c:pt>
                <c:pt idx="349">
                  <c:v>24</c:v>
                </c:pt>
                <c:pt idx="350">
                  <c:v>224</c:v>
                </c:pt>
                <c:pt idx="351">
                  <c:v>288</c:v>
                </c:pt>
                <c:pt idx="352">
                  <c:v>77</c:v>
                </c:pt>
                <c:pt idx="353">
                  <c:v>130</c:v>
                </c:pt>
                <c:pt idx="354">
                  <c:v>78</c:v>
                </c:pt>
                <c:pt idx="355">
                  <c:v>160</c:v>
                </c:pt>
                <c:pt idx="356">
                  <c:v>163</c:v>
                </c:pt>
                <c:pt idx="357">
                  <c:v>93</c:v>
                </c:pt>
                <c:pt idx="358">
                  <c:v>252</c:v>
                </c:pt>
                <c:pt idx="359">
                  <c:v>200</c:v>
                </c:pt>
                <c:pt idx="360">
                  <c:v>339</c:v>
                </c:pt>
                <c:pt idx="361">
                  <c:v>376</c:v>
                </c:pt>
                <c:pt idx="362">
                  <c:v>0</c:v>
                </c:pt>
                <c:pt idx="363">
                  <c:v>0</c:v>
                </c:pt>
                <c:pt idx="364">
                  <c:v>2642</c:v>
                </c:pt>
                <c:pt idx="365">
                  <c:v>4505</c:v>
                </c:pt>
                <c:pt idx="366">
                  <c:v>1388</c:v>
                </c:pt>
                <c:pt idx="367">
                  <c:v>1665</c:v>
                </c:pt>
                <c:pt idx="368">
                  <c:v>919</c:v>
                </c:pt>
                <c:pt idx="369">
                  <c:v>647</c:v>
                </c:pt>
                <c:pt idx="370">
                  <c:v>333</c:v>
                </c:pt>
                <c:pt idx="371">
                  <c:v>0</c:v>
                </c:pt>
                <c:pt idx="372">
                  <c:v>520</c:v>
                </c:pt>
                <c:pt idx="373">
                  <c:v>710</c:v>
                </c:pt>
                <c:pt idx="374">
                  <c:v>704</c:v>
                </c:pt>
                <c:pt idx="375">
                  <c:v>263</c:v>
                </c:pt>
                <c:pt idx="376">
                  <c:v>447</c:v>
                </c:pt>
                <c:pt idx="377">
                  <c:v>557</c:v>
                </c:pt>
                <c:pt idx="378">
                  <c:v>689</c:v>
                </c:pt>
                <c:pt idx="379">
                  <c:v>517</c:v>
                </c:pt>
                <c:pt idx="380">
                  <c:v>424</c:v>
                </c:pt>
                <c:pt idx="381">
                  <c:v>677</c:v>
                </c:pt>
                <c:pt idx="382">
                  <c:v>647</c:v>
                </c:pt>
                <c:pt idx="383">
                  <c:v>588</c:v>
                </c:pt>
                <c:pt idx="384">
                  <c:v>504</c:v>
                </c:pt>
                <c:pt idx="385">
                  <c:v>714</c:v>
                </c:pt>
                <c:pt idx="386">
                  <c:v>398</c:v>
                </c:pt>
                <c:pt idx="387">
                  <c:v>436</c:v>
                </c:pt>
                <c:pt idx="388">
                  <c:v>390</c:v>
                </c:pt>
              </c:numCache>
            </c:numRef>
          </c:val>
          <c:extLst>
            <c:ext xmlns:c16="http://schemas.microsoft.com/office/drawing/2014/chart" uri="{C3380CC4-5D6E-409C-BE32-E72D297353CC}">
              <c16:uniqueId val="{00000000-8EC1-9642-816D-6470ECD226BC}"/>
            </c:ext>
          </c:extLst>
        </c:ser>
        <c:ser>
          <c:idx val="1"/>
          <c:order val="1"/>
          <c:spPr>
            <a:solidFill>
              <a:schemeClr val="accent2"/>
            </a:solidFill>
            <a:ln>
              <a:noFill/>
            </a:ln>
            <a:effectLst/>
          </c:spPr>
          <c:invertIfNegative val="0"/>
          <c:dPt>
            <c:idx val="363"/>
            <c:invertIfNegative val="0"/>
            <c:bubble3D val="0"/>
            <c:spPr>
              <a:solidFill>
                <a:srgbClr val="FF0000"/>
              </a:solidFill>
              <a:ln>
                <a:solidFill>
                  <a:srgbClr val="FF0000"/>
                </a:solidFill>
              </a:ln>
              <a:effectLst/>
            </c:spPr>
            <c:extLst>
              <c:ext xmlns:c16="http://schemas.microsoft.com/office/drawing/2014/chart" uri="{C3380CC4-5D6E-409C-BE32-E72D297353CC}">
                <c16:uniqueId val="{00000002-8EC1-9642-816D-6470ECD226BC}"/>
              </c:ext>
            </c:extLst>
          </c:dPt>
          <c:cat>
            <c:numRef>
              <c:f>'FRED Graph'!$C$623:$C$1011</c:f>
              <c:numCache>
                <c:formatCode>yyyy\-mm\-dd</c:formatCode>
                <c:ptCount val="389"/>
                <c:pt idx="0">
                  <c:v>32874</c:v>
                </c:pt>
                <c:pt idx="1">
                  <c:v>32905</c:v>
                </c:pt>
                <c:pt idx="2">
                  <c:v>32933</c:v>
                </c:pt>
                <c:pt idx="3">
                  <c:v>32964</c:v>
                </c:pt>
                <c:pt idx="4">
                  <c:v>32994</c:v>
                </c:pt>
                <c:pt idx="5">
                  <c:v>33025</c:v>
                </c:pt>
                <c:pt idx="6">
                  <c:v>33055</c:v>
                </c:pt>
                <c:pt idx="7">
                  <c:v>33086</c:v>
                </c:pt>
                <c:pt idx="8">
                  <c:v>33117</c:v>
                </c:pt>
                <c:pt idx="9">
                  <c:v>33147</c:v>
                </c:pt>
                <c:pt idx="10">
                  <c:v>33178</c:v>
                </c:pt>
                <c:pt idx="11">
                  <c:v>33208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c:v>36831</c:v>
                </c:pt>
                <c:pt idx="131">
                  <c:v>36861</c:v>
                </c:pt>
                <c:pt idx="132">
                  <c:v>36892</c:v>
                </c:pt>
                <c:pt idx="133">
                  <c:v>36923</c:v>
                </c:pt>
                <c:pt idx="134">
                  <c:v>36951</c:v>
                </c:pt>
                <c:pt idx="135">
                  <c:v>36982</c:v>
                </c:pt>
                <c:pt idx="136">
                  <c:v>37012</c:v>
                </c:pt>
                <c:pt idx="137">
                  <c:v>37043</c:v>
                </c:pt>
                <c:pt idx="138">
                  <c:v>37073</c:v>
                </c:pt>
                <c:pt idx="139">
                  <c:v>37104</c:v>
                </c:pt>
                <c:pt idx="140">
                  <c:v>37135</c:v>
                </c:pt>
                <c:pt idx="141">
                  <c:v>37165</c:v>
                </c:pt>
                <c:pt idx="142">
                  <c:v>37196</c:v>
                </c:pt>
                <c:pt idx="143">
                  <c:v>37226</c:v>
                </c:pt>
                <c:pt idx="144">
                  <c:v>37257</c:v>
                </c:pt>
                <c:pt idx="145">
                  <c:v>37288</c:v>
                </c:pt>
                <c:pt idx="146">
                  <c:v>37316</c:v>
                </c:pt>
                <c:pt idx="147">
                  <c:v>37347</c:v>
                </c:pt>
                <c:pt idx="148">
                  <c:v>37377</c:v>
                </c:pt>
                <c:pt idx="149">
                  <c:v>37408</c:v>
                </c:pt>
                <c:pt idx="150">
                  <c:v>37438</c:v>
                </c:pt>
                <c:pt idx="151">
                  <c:v>37469</c:v>
                </c:pt>
                <c:pt idx="152">
                  <c:v>37500</c:v>
                </c:pt>
                <c:pt idx="153">
                  <c:v>37530</c:v>
                </c:pt>
                <c:pt idx="154">
                  <c:v>37561</c:v>
                </c:pt>
                <c:pt idx="155">
                  <c:v>37591</c:v>
                </c:pt>
                <c:pt idx="156">
                  <c:v>37622</c:v>
                </c:pt>
                <c:pt idx="157">
                  <c:v>37653</c:v>
                </c:pt>
                <c:pt idx="158">
                  <c:v>37681</c:v>
                </c:pt>
                <c:pt idx="159">
                  <c:v>37712</c:v>
                </c:pt>
                <c:pt idx="160">
                  <c:v>37742</c:v>
                </c:pt>
                <c:pt idx="161">
                  <c:v>37773</c:v>
                </c:pt>
                <c:pt idx="162">
                  <c:v>37803</c:v>
                </c:pt>
                <c:pt idx="163">
                  <c:v>37834</c:v>
                </c:pt>
                <c:pt idx="164">
                  <c:v>37865</c:v>
                </c:pt>
                <c:pt idx="165">
                  <c:v>37895</c:v>
                </c:pt>
                <c:pt idx="166">
                  <c:v>37926</c:v>
                </c:pt>
                <c:pt idx="167">
                  <c:v>37956</c:v>
                </c:pt>
                <c:pt idx="168">
                  <c:v>37987</c:v>
                </c:pt>
                <c:pt idx="169">
                  <c:v>38018</c:v>
                </c:pt>
                <c:pt idx="170">
                  <c:v>38047</c:v>
                </c:pt>
                <c:pt idx="171">
                  <c:v>38078</c:v>
                </c:pt>
                <c:pt idx="172">
                  <c:v>38108</c:v>
                </c:pt>
                <c:pt idx="173">
                  <c:v>38139</c:v>
                </c:pt>
                <c:pt idx="174">
                  <c:v>38169</c:v>
                </c:pt>
                <c:pt idx="175">
                  <c:v>38200</c:v>
                </c:pt>
                <c:pt idx="176">
                  <c:v>38231</c:v>
                </c:pt>
                <c:pt idx="177">
                  <c:v>38261</c:v>
                </c:pt>
                <c:pt idx="178">
                  <c:v>38292</c:v>
                </c:pt>
                <c:pt idx="179">
                  <c:v>38322</c:v>
                </c:pt>
                <c:pt idx="180">
                  <c:v>38353</c:v>
                </c:pt>
                <c:pt idx="181">
                  <c:v>38384</c:v>
                </c:pt>
                <c:pt idx="182">
                  <c:v>38412</c:v>
                </c:pt>
                <c:pt idx="183">
                  <c:v>38443</c:v>
                </c:pt>
                <c:pt idx="184">
                  <c:v>38473</c:v>
                </c:pt>
                <c:pt idx="185">
                  <c:v>38504</c:v>
                </c:pt>
                <c:pt idx="186">
                  <c:v>38534</c:v>
                </c:pt>
                <c:pt idx="187">
                  <c:v>38565</c:v>
                </c:pt>
                <c:pt idx="188">
                  <c:v>38596</c:v>
                </c:pt>
                <c:pt idx="189">
                  <c:v>38626</c:v>
                </c:pt>
                <c:pt idx="190">
                  <c:v>38657</c:v>
                </c:pt>
                <c:pt idx="191">
                  <c:v>38687</c:v>
                </c:pt>
                <c:pt idx="192">
                  <c:v>38718</c:v>
                </c:pt>
                <c:pt idx="193">
                  <c:v>38749</c:v>
                </c:pt>
                <c:pt idx="194">
                  <c:v>38777</c:v>
                </c:pt>
                <c:pt idx="195">
                  <c:v>38808</c:v>
                </c:pt>
                <c:pt idx="196">
                  <c:v>38838</c:v>
                </c:pt>
                <c:pt idx="197">
                  <c:v>38869</c:v>
                </c:pt>
                <c:pt idx="198">
                  <c:v>38899</c:v>
                </c:pt>
                <c:pt idx="199">
                  <c:v>38930</c:v>
                </c:pt>
                <c:pt idx="200">
                  <c:v>38961</c:v>
                </c:pt>
                <c:pt idx="201">
                  <c:v>38991</c:v>
                </c:pt>
                <c:pt idx="202">
                  <c:v>39022</c:v>
                </c:pt>
                <c:pt idx="203">
                  <c:v>39052</c:v>
                </c:pt>
                <c:pt idx="204">
                  <c:v>39083</c:v>
                </c:pt>
                <c:pt idx="205">
                  <c:v>39114</c:v>
                </c:pt>
                <c:pt idx="206">
                  <c:v>39142</c:v>
                </c:pt>
                <c:pt idx="207">
                  <c:v>39173</c:v>
                </c:pt>
                <c:pt idx="208">
                  <c:v>39203</c:v>
                </c:pt>
                <c:pt idx="209">
                  <c:v>39234</c:v>
                </c:pt>
                <c:pt idx="210">
                  <c:v>39264</c:v>
                </c:pt>
                <c:pt idx="211">
                  <c:v>39295</c:v>
                </c:pt>
                <c:pt idx="212">
                  <c:v>39326</c:v>
                </c:pt>
                <c:pt idx="213">
                  <c:v>39356</c:v>
                </c:pt>
                <c:pt idx="214">
                  <c:v>39387</c:v>
                </c:pt>
                <c:pt idx="215">
                  <c:v>39417</c:v>
                </c:pt>
                <c:pt idx="216">
                  <c:v>39448</c:v>
                </c:pt>
                <c:pt idx="217">
                  <c:v>39479</c:v>
                </c:pt>
                <c:pt idx="218">
                  <c:v>39508</c:v>
                </c:pt>
                <c:pt idx="219">
                  <c:v>39539</c:v>
                </c:pt>
                <c:pt idx="220">
                  <c:v>39569</c:v>
                </c:pt>
                <c:pt idx="221">
                  <c:v>39600</c:v>
                </c:pt>
                <c:pt idx="222">
                  <c:v>39630</c:v>
                </c:pt>
                <c:pt idx="223">
                  <c:v>39661</c:v>
                </c:pt>
                <c:pt idx="224">
                  <c:v>39692</c:v>
                </c:pt>
                <c:pt idx="225">
                  <c:v>39722</c:v>
                </c:pt>
                <c:pt idx="226">
                  <c:v>39753</c:v>
                </c:pt>
                <c:pt idx="227">
                  <c:v>39783</c:v>
                </c:pt>
                <c:pt idx="228">
                  <c:v>39814</c:v>
                </c:pt>
                <c:pt idx="229">
                  <c:v>39845</c:v>
                </c:pt>
                <c:pt idx="230">
                  <c:v>39873</c:v>
                </c:pt>
                <c:pt idx="231">
                  <c:v>39904</c:v>
                </c:pt>
                <c:pt idx="232">
                  <c:v>39934</c:v>
                </c:pt>
                <c:pt idx="233">
                  <c:v>39965</c:v>
                </c:pt>
                <c:pt idx="234">
                  <c:v>39995</c:v>
                </c:pt>
                <c:pt idx="235">
                  <c:v>40026</c:v>
                </c:pt>
                <c:pt idx="236">
                  <c:v>40057</c:v>
                </c:pt>
                <c:pt idx="237">
                  <c:v>40087</c:v>
                </c:pt>
                <c:pt idx="238">
                  <c:v>40118</c:v>
                </c:pt>
                <c:pt idx="239">
                  <c:v>40148</c:v>
                </c:pt>
                <c:pt idx="240">
                  <c:v>40179</c:v>
                </c:pt>
                <c:pt idx="241">
                  <c:v>40210</c:v>
                </c:pt>
                <c:pt idx="242">
                  <c:v>40238</c:v>
                </c:pt>
                <c:pt idx="243">
                  <c:v>40269</c:v>
                </c:pt>
                <c:pt idx="244">
                  <c:v>40299</c:v>
                </c:pt>
                <c:pt idx="245">
                  <c:v>40330</c:v>
                </c:pt>
                <c:pt idx="246">
                  <c:v>40360</c:v>
                </c:pt>
                <c:pt idx="247">
                  <c:v>40391</c:v>
                </c:pt>
                <c:pt idx="248">
                  <c:v>40422</c:v>
                </c:pt>
                <c:pt idx="249">
                  <c:v>40452</c:v>
                </c:pt>
                <c:pt idx="250">
                  <c:v>40483</c:v>
                </c:pt>
                <c:pt idx="251">
                  <c:v>40513</c:v>
                </c:pt>
                <c:pt idx="252">
                  <c:v>40544</c:v>
                </c:pt>
                <c:pt idx="253">
                  <c:v>40575</c:v>
                </c:pt>
                <c:pt idx="254">
                  <c:v>40603</c:v>
                </c:pt>
                <c:pt idx="255">
                  <c:v>40634</c:v>
                </c:pt>
                <c:pt idx="256">
                  <c:v>40664</c:v>
                </c:pt>
                <c:pt idx="257">
                  <c:v>40695</c:v>
                </c:pt>
                <c:pt idx="258">
                  <c:v>40725</c:v>
                </c:pt>
                <c:pt idx="259">
                  <c:v>40756</c:v>
                </c:pt>
                <c:pt idx="260">
                  <c:v>40787</c:v>
                </c:pt>
                <c:pt idx="261">
                  <c:v>40817</c:v>
                </c:pt>
                <c:pt idx="262">
                  <c:v>40848</c:v>
                </c:pt>
                <c:pt idx="263">
                  <c:v>40878</c:v>
                </c:pt>
                <c:pt idx="264">
                  <c:v>40909</c:v>
                </c:pt>
                <c:pt idx="265">
                  <c:v>40940</c:v>
                </c:pt>
                <c:pt idx="266">
                  <c:v>40969</c:v>
                </c:pt>
                <c:pt idx="267">
                  <c:v>41000</c:v>
                </c:pt>
                <c:pt idx="268">
                  <c:v>41030</c:v>
                </c:pt>
                <c:pt idx="269">
                  <c:v>41061</c:v>
                </c:pt>
                <c:pt idx="270">
                  <c:v>41091</c:v>
                </c:pt>
                <c:pt idx="271">
                  <c:v>41122</c:v>
                </c:pt>
                <c:pt idx="272">
                  <c:v>41153</c:v>
                </c:pt>
                <c:pt idx="273">
                  <c:v>41183</c:v>
                </c:pt>
                <c:pt idx="274">
                  <c:v>41214</c:v>
                </c:pt>
                <c:pt idx="275">
                  <c:v>41244</c:v>
                </c:pt>
                <c:pt idx="276">
                  <c:v>41275</c:v>
                </c:pt>
                <c:pt idx="277">
                  <c:v>41306</c:v>
                </c:pt>
                <c:pt idx="278">
                  <c:v>41334</c:v>
                </c:pt>
                <c:pt idx="279">
                  <c:v>41365</c:v>
                </c:pt>
                <c:pt idx="280">
                  <c:v>41395</c:v>
                </c:pt>
                <c:pt idx="281">
                  <c:v>41426</c:v>
                </c:pt>
                <c:pt idx="282">
                  <c:v>41456</c:v>
                </c:pt>
                <c:pt idx="283">
                  <c:v>41487</c:v>
                </c:pt>
                <c:pt idx="284">
                  <c:v>41518</c:v>
                </c:pt>
                <c:pt idx="285">
                  <c:v>41548</c:v>
                </c:pt>
                <c:pt idx="286">
                  <c:v>41579</c:v>
                </c:pt>
                <c:pt idx="287">
                  <c:v>41609</c:v>
                </c:pt>
                <c:pt idx="288">
                  <c:v>41640</c:v>
                </c:pt>
                <c:pt idx="289">
                  <c:v>41671</c:v>
                </c:pt>
                <c:pt idx="290">
                  <c:v>41699</c:v>
                </c:pt>
                <c:pt idx="291">
                  <c:v>41730</c:v>
                </c:pt>
                <c:pt idx="292">
                  <c:v>41760</c:v>
                </c:pt>
                <c:pt idx="293">
                  <c:v>41791</c:v>
                </c:pt>
                <c:pt idx="294">
                  <c:v>41821</c:v>
                </c:pt>
                <c:pt idx="295">
                  <c:v>41852</c:v>
                </c:pt>
                <c:pt idx="296">
                  <c:v>41883</c:v>
                </c:pt>
                <c:pt idx="297">
                  <c:v>41913</c:v>
                </c:pt>
                <c:pt idx="298">
                  <c:v>41944</c:v>
                </c:pt>
                <c:pt idx="299">
                  <c:v>41974</c:v>
                </c:pt>
                <c:pt idx="300">
                  <c:v>42005</c:v>
                </c:pt>
                <c:pt idx="301">
                  <c:v>42036</c:v>
                </c:pt>
                <c:pt idx="302">
                  <c:v>42064</c:v>
                </c:pt>
                <c:pt idx="303">
                  <c:v>42095</c:v>
                </c:pt>
                <c:pt idx="304">
                  <c:v>42125</c:v>
                </c:pt>
                <c:pt idx="305">
                  <c:v>42156</c:v>
                </c:pt>
                <c:pt idx="306">
                  <c:v>42186</c:v>
                </c:pt>
                <c:pt idx="307">
                  <c:v>42217</c:v>
                </c:pt>
                <c:pt idx="308">
                  <c:v>42248</c:v>
                </c:pt>
                <c:pt idx="309">
                  <c:v>42278</c:v>
                </c:pt>
                <c:pt idx="310">
                  <c:v>42309</c:v>
                </c:pt>
                <c:pt idx="311">
                  <c:v>42339</c:v>
                </c:pt>
                <c:pt idx="312">
                  <c:v>42370</c:v>
                </c:pt>
                <c:pt idx="313">
                  <c:v>42401</c:v>
                </c:pt>
                <c:pt idx="314">
                  <c:v>42430</c:v>
                </c:pt>
                <c:pt idx="315">
                  <c:v>42461</c:v>
                </c:pt>
                <c:pt idx="316">
                  <c:v>42491</c:v>
                </c:pt>
                <c:pt idx="317">
                  <c:v>42522</c:v>
                </c:pt>
                <c:pt idx="318">
                  <c:v>42552</c:v>
                </c:pt>
                <c:pt idx="319">
                  <c:v>42583</c:v>
                </c:pt>
                <c:pt idx="320">
                  <c:v>42614</c:v>
                </c:pt>
                <c:pt idx="321">
                  <c:v>42644</c:v>
                </c:pt>
                <c:pt idx="322">
                  <c:v>42675</c:v>
                </c:pt>
                <c:pt idx="323">
                  <c:v>42705</c:v>
                </c:pt>
                <c:pt idx="324">
                  <c:v>42736</c:v>
                </c:pt>
                <c:pt idx="325">
                  <c:v>42767</c:v>
                </c:pt>
                <c:pt idx="326">
                  <c:v>42795</c:v>
                </c:pt>
                <c:pt idx="327">
                  <c:v>42826</c:v>
                </c:pt>
                <c:pt idx="328">
                  <c:v>42856</c:v>
                </c:pt>
                <c:pt idx="329">
                  <c:v>42887</c:v>
                </c:pt>
                <c:pt idx="330">
                  <c:v>42917</c:v>
                </c:pt>
                <c:pt idx="331">
                  <c:v>42948</c:v>
                </c:pt>
                <c:pt idx="332">
                  <c:v>42979</c:v>
                </c:pt>
                <c:pt idx="333">
                  <c:v>43009</c:v>
                </c:pt>
                <c:pt idx="334">
                  <c:v>43040</c:v>
                </c:pt>
                <c:pt idx="335">
                  <c:v>43070</c:v>
                </c:pt>
                <c:pt idx="336">
                  <c:v>43101</c:v>
                </c:pt>
                <c:pt idx="337">
                  <c:v>43132</c:v>
                </c:pt>
                <c:pt idx="338">
                  <c:v>43160</c:v>
                </c:pt>
                <c:pt idx="339">
                  <c:v>43191</c:v>
                </c:pt>
                <c:pt idx="340">
                  <c:v>43221</c:v>
                </c:pt>
                <c:pt idx="341">
                  <c:v>43252</c:v>
                </c:pt>
                <c:pt idx="342">
                  <c:v>43282</c:v>
                </c:pt>
                <c:pt idx="343">
                  <c:v>43313</c:v>
                </c:pt>
                <c:pt idx="344">
                  <c:v>43344</c:v>
                </c:pt>
                <c:pt idx="345">
                  <c:v>43374</c:v>
                </c:pt>
                <c:pt idx="346">
                  <c:v>43405</c:v>
                </c:pt>
                <c:pt idx="347">
                  <c:v>43435</c:v>
                </c:pt>
                <c:pt idx="348">
                  <c:v>43466</c:v>
                </c:pt>
                <c:pt idx="349">
                  <c:v>43497</c:v>
                </c:pt>
                <c:pt idx="350">
                  <c:v>43525</c:v>
                </c:pt>
                <c:pt idx="351">
                  <c:v>43556</c:v>
                </c:pt>
                <c:pt idx="352">
                  <c:v>43586</c:v>
                </c:pt>
                <c:pt idx="353">
                  <c:v>43617</c:v>
                </c:pt>
                <c:pt idx="354">
                  <c:v>43647</c:v>
                </c:pt>
                <c:pt idx="355">
                  <c:v>43678</c:v>
                </c:pt>
                <c:pt idx="356">
                  <c:v>43709</c:v>
                </c:pt>
                <c:pt idx="357">
                  <c:v>43739</c:v>
                </c:pt>
                <c:pt idx="358">
                  <c:v>43770</c:v>
                </c:pt>
                <c:pt idx="359">
                  <c:v>43800</c:v>
                </c:pt>
                <c:pt idx="360">
                  <c:v>43831</c:v>
                </c:pt>
                <c:pt idx="361">
                  <c:v>43862</c:v>
                </c:pt>
                <c:pt idx="362">
                  <c:v>43891</c:v>
                </c:pt>
                <c:pt idx="363">
                  <c:v>43922</c:v>
                </c:pt>
                <c:pt idx="364">
                  <c:v>43952</c:v>
                </c:pt>
                <c:pt idx="365">
                  <c:v>43983</c:v>
                </c:pt>
                <c:pt idx="366">
                  <c:v>44013</c:v>
                </c:pt>
                <c:pt idx="367">
                  <c:v>44044</c:v>
                </c:pt>
                <c:pt idx="368">
                  <c:v>44075</c:v>
                </c:pt>
                <c:pt idx="369">
                  <c:v>44105</c:v>
                </c:pt>
                <c:pt idx="370">
                  <c:v>44136</c:v>
                </c:pt>
                <c:pt idx="371">
                  <c:v>44166</c:v>
                </c:pt>
                <c:pt idx="372">
                  <c:v>44197</c:v>
                </c:pt>
                <c:pt idx="373">
                  <c:v>44228</c:v>
                </c:pt>
                <c:pt idx="374">
                  <c:v>44256</c:v>
                </c:pt>
                <c:pt idx="375">
                  <c:v>44287</c:v>
                </c:pt>
                <c:pt idx="376">
                  <c:v>44317</c:v>
                </c:pt>
                <c:pt idx="377">
                  <c:v>44348</c:v>
                </c:pt>
                <c:pt idx="378">
                  <c:v>44378</c:v>
                </c:pt>
                <c:pt idx="379">
                  <c:v>44409</c:v>
                </c:pt>
                <c:pt idx="380">
                  <c:v>44440</c:v>
                </c:pt>
                <c:pt idx="381">
                  <c:v>44470</c:v>
                </c:pt>
                <c:pt idx="382">
                  <c:v>44501</c:v>
                </c:pt>
                <c:pt idx="383">
                  <c:v>44531</c:v>
                </c:pt>
                <c:pt idx="384">
                  <c:v>44562</c:v>
                </c:pt>
                <c:pt idx="385">
                  <c:v>44593</c:v>
                </c:pt>
                <c:pt idx="386">
                  <c:v>44621</c:v>
                </c:pt>
                <c:pt idx="387">
                  <c:v>44652</c:v>
                </c:pt>
                <c:pt idx="388">
                  <c:v>44682</c:v>
                </c:pt>
              </c:numCache>
            </c:numRef>
          </c:cat>
          <c:val>
            <c:numRef>
              <c:f>'FRED Graph'!$E$623:$E$1011</c:f>
              <c:numCache>
                <c:formatCode>General</c:formatCode>
                <c:ptCount val="389"/>
                <c:pt idx="0">
                  <c:v>0</c:v>
                </c:pt>
                <c:pt idx="1">
                  <c:v>0</c:v>
                </c:pt>
                <c:pt idx="2">
                  <c:v>0</c:v>
                </c:pt>
                <c:pt idx="3">
                  <c:v>0</c:v>
                </c:pt>
                <c:pt idx="4">
                  <c:v>0</c:v>
                </c:pt>
                <c:pt idx="5">
                  <c:v>0</c:v>
                </c:pt>
                <c:pt idx="6">
                  <c:v>-32</c:v>
                </c:pt>
                <c:pt idx="7">
                  <c:v>-208</c:v>
                </c:pt>
                <c:pt idx="8">
                  <c:v>-98</c:v>
                </c:pt>
                <c:pt idx="9">
                  <c:v>-151</c:v>
                </c:pt>
                <c:pt idx="10">
                  <c:v>-153</c:v>
                </c:pt>
                <c:pt idx="11">
                  <c:v>-48</c:v>
                </c:pt>
                <c:pt idx="12">
                  <c:v>-111</c:v>
                </c:pt>
                <c:pt idx="13">
                  <c:v>-321</c:v>
                </c:pt>
                <c:pt idx="14">
                  <c:v>-160</c:v>
                </c:pt>
                <c:pt idx="15">
                  <c:v>-210</c:v>
                </c:pt>
                <c:pt idx="16">
                  <c:v>-115</c:v>
                </c:pt>
                <c:pt idx="17">
                  <c:v>0</c:v>
                </c:pt>
                <c:pt idx="18">
                  <c:v>-42</c:v>
                </c:pt>
                <c:pt idx="19">
                  <c:v>0</c:v>
                </c:pt>
                <c:pt idx="20">
                  <c:v>0</c:v>
                </c:pt>
                <c:pt idx="21">
                  <c:v>0</c:v>
                </c:pt>
                <c:pt idx="22">
                  <c:v>-61</c:v>
                </c:pt>
                <c:pt idx="23">
                  <c:v>0</c:v>
                </c:pt>
                <c:pt idx="24">
                  <c:v>0</c:v>
                </c:pt>
                <c:pt idx="25">
                  <c:v>-58</c:v>
                </c:pt>
                <c:pt idx="26">
                  <c:v>0</c:v>
                </c:pt>
                <c:pt idx="27">
                  <c:v>0</c:v>
                </c:pt>
                <c:pt idx="28">
                  <c:v>0</c:v>
                </c:pt>
                <c:pt idx="29">
                  <c:v>0</c:v>
                </c:pt>
                <c:pt idx="30">
                  <c:v>0</c:v>
                </c:pt>
                <c:pt idx="31">
                  <c:v>0</c:v>
                </c:pt>
                <c:pt idx="32">
                  <c:v>0</c:v>
                </c:pt>
                <c:pt idx="33">
                  <c:v>0</c:v>
                </c:pt>
                <c:pt idx="34">
                  <c:v>0</c:v>
                </c:pt>
                <c:pt idx="35">
                  <c:v>0</c:v>
                </c:pt>
                <c:pt idx="36">
                  <c:v>0</c:v>
                </c:pt>
                <c:pt idx="37">
                  <c:v>0</c:v>
                </c:pt>
                <c:pt idx="38">
                  <c:v>-50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-20</c:v>
                </c:pt>
                <c:pt idx="65">
                  <c:v>0</c:v>
                </c:pt>
                <c:pt idx="66">
                  <c:v>0</c:v>
                </c:pt>
                <c:pt idx="67">
                  <c:v>0</c:v>
                </c:pt>
                <c:pt idx="68">
                  <c:v>0</c:v>
                </c:pt>
                <c:pt idx="69">
                  <c:v>0</c:v>
                </c:pt>
                <c:pt idx="70">
                  <c:v>0</c:v>
                </c:pt>
                <c:pt idx="71">
                  <c:v>0</c:v>
                </c:pt>
                <c:pt idx="72">
                  <c:v>-4</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-18</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-44</c:v>
                </c:pt>
                <c:pt idx="126">
                  <c:v>0</c:v>
                </c:pt>
                <c:pt idx="127">
                  <c:v>-6</c:v>
                </c:pt>
                <c:pt idx="128">
                  <c:v>0</c:v>
                </c:pt>
                <c:pt idx="129">
                  <c:v>-2</c:v>
                </c:pt>
                <c:pt idx="130">
                  <c:v>0</c:v>
                </c:pt>
                <c:pt idx="131">
                  <c:v>0</c:v>
                </c:pt>
                <c:pt idx="132">
                  <c:v>-11</c:v>
                </c:pt>
                <c:pt idx="133">
                  <c:v>0</c:v>
                </c:pt>
                <c:pt idx="134">
                  <c:v>-42</c:v>
                </c:pt>
                <c:pt idx="135">
                  <c:v>-284</c:v>
                </c:pt>
                <c:pt idx="136">
                  <c:v>-53</c:v>
                </c:pt>
                <c:pt idx="137">
                  <c:v>-111</c:v>
                </c:pt>
                <c:pt idx="138">
                  <c:v>-122</c:v>
                </c:pt>
                <c:pt idx="139">
                  <c:v>-149</c:v>
                </c:pt>
                <c:pt idx="140">
                  <c:v>-257</c:v>
                </c:pt>
                <c:pt idx="141">
                  <c:v>-317</c:v>
                </c:pt>
                <c:pt idx="142">
                  <c:v>-312</c:v>
                </c:pt>
                <c:pt idx="143">
                  <c:v>-160</c:v>
                </c:pt>
                <c:pt idx="144">
                  <c:v>-130</c:v>
                </c:pt>
                <c:pt idx="145">
                  <c:v>-116</c:v>
                </c:pt>
                <c:pt idx="146">
                  <c:v>-19</c:v>
                </c:pt>
                <c:pt idx="147">
                  <c:v>-94</c:v>
                </c:pt>
                <c:pt idx="148">
                  <c:v>0</c:v>
                </c:pt>
                <c:pt idx="149">
                  <c:v>0</c:v>
                </c:pt>
                <c:pt idx="150">
                  <c:v>-94</c:v>
                </c:pt>
                <c:pt idx="151">
                  <c:v>-3</c:v>
                </c:pt>
                <c:pt idx="152">
                  <c:v>-86</c:v>
                </c:pt>
                <c:pt idx="153">
                  <c:v>0</c:v>
                </c:pt>
                <c:pt idx="154">
                  <c:v>-13</c:v>
                </c:pt>
                <c:pt idx="155">
                  <c:v>-143</c:v>
                </c:pt>
                <c:pt idx="156">
                  <c:v>0</c:v>
                </c:pt>
                <c:pt idx="157">
                  <c:v>-136</c:v>
                </c:pt>
                <c:pt idx="158">
                  <c:v>-212</c:v>
                </c:pt>
                <c:pt idx="159">
                  <c:v>-55</c:v>
                </c:pt>
                <c:pt idx="160">
                  <c:v>0</c:v>
                </c:pt>
                <c:pt idx="161">
                  <c:v>-2</c:v>
                </c:pt>
                <c:pt idx="162">
                  <c:v>-3</c:v>
                </c:pt>
                <c:pt idx="163">
                  <c:v>-42</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-31</c:v>
                </c:pt>
                <c:pt idx="211">
                  <c:v>-23</c:v>
                </c:pt>
                <c:pt idx="212">
                  <c:v>0</c:v>
                </c:pt>
                <c:pt idx="213">
                  <c:v>0</c:v>
                </c:pt>
                <c:pt idx="214">
                  <c:v>0</c:v>
                </c:pt>
                <c:pt idx="215">
                  <c:v>0</c:v>
                </c:pt>
                <c:pt idx="216">
                  <c:v>0</c:v>
                </c:pt>
                <c:pt idx="217">
                  <c:v>-79</c:v>
                </c:pt>
                <c:pt idx="218">
                  <c:v>-49</c:v>
                </c:pt>
                <c:pt idx="219">
                  <c:v>-240</c:v>
                </c:pt>
                <c:pt idx="220">
                  <c:v>-177</c:v>
                </c:pt>
                <c:pt idx="221">
                  <c:v>-171</c:v>
                </c:pt>
                <c:pt idx="222">
                  <c:v>-196</c:v>
                </c:pt>
                <c:pt idx="223">
                  <c:v>-278</c:v>
                </c:pt>
                <c:pt idx="224">
                  <c:v>-460</c:v>
                </c:pt>
                <c:pt idx="225">
                  <c:v>-481</c:v>
                </c:pt>
                <c:pt idx="226">
                  <c:v>-727</c:v>
                </c:pt>
                <c:pt idx="227">
                  <c:v>-706</c:v>
                </c:pt>
                <c:pt idx="228">
                  <c:v>-784</c:v>
                </c:pt>
                <c:pt idx="229">
                  <c:v>-743</c:v>
                </c:pt>
                <c:pt idx="230">
                  <c:v>-800</c:v>
                </c:pt>
                <c:pt idx="231">
                  <c:v>-695</c:v>
                </c:pt>
                <c:pt idx="232">
                  <c:v>-342</c:v>
                </c:pt>
                <c:pt idx="233">
                  <c:v>-467</c:v>
                </c:pt>
                <c:pt idx="234">
                  <c:v>-340</c:v>
                </c:pt>
                <c:pt idx="235">
                  <c:v>-183</c:v>
                </c:pt>
                <c:pt idx="236">
                  <c:v>-241</c:v>
                </c:pt>
                <c:pt idx="237">
                  <c:v>-199</c:v>
                </c:pt>
                <c:pt idx="238">
                  <c:v>0</c:v>
                </c:pt>
                <c:pt idx="239">
                  <c:v>-269</c:v>
                </c:pt>
                <c:pt idx="240">
                  <c:v>0</c:v>
                </c:pt>
                <c:pt idx="241">
                  <c:v>-92</c:v>
                </c:pt>
                <c:pt idx="242">
                  <c:v>0</c:v>
                </c:pt>
                <c:pt idx="243">
                  <c:v>0</c:v>
                </c:pt>
                <c:pt idx="244">
                  <c:v>0</c:v>
                </c:pt>
                <c:pt idx="245">
                  <c:v>-139</c:v>
                </c:pt>
                <c:pt idx="246">
                  <c:v>-84</c:v>
                </c:pt>
                <c:pt idx="247">
                  <c:v>-5</c:v>
                </c:pt>
                <c:pt idx="248">
                  <c:v>-65</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-1498</c:v>
                </c:pt>
                <c:pt idx="363">
                  <c:v>-20493</c:v>
                </c:pt>
                <c:pt idx="364">
                  <c:v>0</c:v>
                </c:pt>
                <c:pt idx="365">
                  <c:v>0</c:v>
                </c:pt>
                <c:pt idx="366">
                  <c:v>0</c:v>
                </c:pt>
                <c:pt idx="367">
                  <c:v>0</c:v>
                </c:pt>
                <c:pt idx="368">
                  <c:v>0</c:v>
                </c:pt>
                <c:pt idx="369">
                  <c:v>0</c:v>
                </c:pt>
                <c:pt idx="370">
                  <c:v>0</c:v>
                </c:pt>
                <c:pt idx="371">
                  <c:v>-115</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numCache>
            </c:numRef>
          </c:val>
          <c:extLst>
            <c:ext xmlns:c16="http://schemas.microsoft.com/office/drawing/2014/chart" uri="{C3380CC4-5D6E-409C-BE32-E72D297353CC}">
              <c16:uniqueId val="{00000003-8EC1-9642-816D-6470ECD226BC}"/>
            </c:ext>
          </c:extLst>
        </c:ser>
        <c:dLbls>
          <c:showLegendKey val="0"/>
          <c:showVal val="0"/>
          <c:showCatName val="0"/>
          <c:showSerName val="0"/>
          <c:showPercent val="0"/>
          <c:showBubbleSize val="0"/>
        </c:dLbls>
        <c:gapWidth val="77"/>
        <c:overlap val="76"/>
        <c:axId val="1333748511"/>
        <c:axId val="1368621423"/>
      </c:barChart>
      <c:dateAx>
        <c:axId val="1333748511"/>
        <c:scaling>
          <c:orientation val="minMax"/>
        </c:scaling>
        <c:delete val="0"/>
        <c:axPos val="b"/>
        <c:numFmt formatCode="yyyy\-mm\-d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68621423"/>
        <c:crosses val="autoZero"/>
        <c:auto val="1"/>
        <c:lblOffset val="100"/>
        <c:baseTimeUnit val="months"/>
      </c:dateAx>
      <c:valAx>
        <c:axId val="13686214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337485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432FF"/>
            </a:solidFill>
            <a:ln>
              <a:solidFill>
                <a:srgbClr val="0432F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432FF"/>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'FRED Graph'!$C$987:$C$1011</c:f>
              <c:numCache>
                <c:formatCode>yyyy\-mm\-dd</c:formatCode>
                <c:ptCount val="25"/>
                <c:pt idx="0">
                  <c:v>43952</c:v>
                </c:pt>
                <c:pt idx="1">
                  <c:v>43983</c:v>
                </c:pt>
                <c:pt idx="2">
                  <c:v>44013</c:v>
                </c:pt>
                <c:pt idx="3">
                  <c:v>44044</c:v>
                </c:pt>
                <c:pt idx="4">
                  <c:v>44075</c:v>
                </c:pt>
                <c:pt idx="5">
                  <c:v>44105</c:v>
                </c:pt>
                <c:pt idx="6">
                  <c:v>44136</c:v>
                </c:pt>
                <c:pt idx="7">
                  <c:v>44166</c:v>
                </c:pt>
                <c:pt idx="8">
                  <c:v>44197</c:v>
                </c:pt>
                <c:pt idx="9">
                  <c:v>44228</c:v>
                </c:pt>
                <c:pt idx="10">
                  <c:v>44256</c:v>
                </c:pt>
                <c:pt idx="11">
                  <c:v>44287</c:v>
                </c:pt>
                <c:pt idx="12">
                  <c:v>44317</c:v>
                </c:pt>
                <c:pt idx="13">
                  <c:v>44348</c:v>
                </c:pt>
                <c:pt idx="14">
                  <c:v>44378</c:v>
                </c:pt>
                <c:pt idx="15">
                  <c:v>44409</c:v>
                </c:pt>
                <c:pt idx="16">
                  <c:v>44440</c:v>
                </c:pt>
                <c:pt idx="17">
                  <c:v>44470</c:v>
                </c:pt>
                <c:pt idx="18">
                  <c:v>44501</c:v>
                </c:pt>
                <c:pt idx="19">
                  <c:v>44531</c:v>
                </c:pt>
                <c:pt idx="20">
                  <c:v>44562</c:v>
                </c:pt>
                <c:pt idx="21">
                  <c:v>44593</c:v>
                </c:pt>
                <c:pt idx="22">
                  <c:v>44621</c:v>
                </c:pt>
                <c:pt idx="23">
                  <c:v>44652</c:v>
                </c:pt>
                <c:pt idx="24">
                  <c:v>44682</c:v>
                </c:pt>
              </c:numCache>
            </c:numRef>
          </c:cat>
          <c:val>
            <c:numRef>
              <c:f>'FRED Graph'!$D$987:$D$1011</c:f>
              <c:numCache>
                <c:formatCode>General</c:formatCode>
                <c:ptCount val="25"/>
                <c:pt idx="0">
                  <c:v>2642</c:v>
                </c:pt>
                <c:pt idx="1">
                  <c:v>4505</c:v>
                </c:pt>
                <c:pt idx="2">
                  <c:v>1388</c:v>
                </c:pt>
                <c:pt idx="3">
                  <c:v>1665</c:v>
                </c:pt>
                <c:pt idx="4">
                  <c:v>919</c:v>
                </c:pt>
                <c:pt idx="5">
                  <c:v>647</c:v>
                </c:pt>
                <c:pt idx="6">
                  <c:v>333</c:v>
                </c:pt>
                <c:pt idx="7">
                  <c:v>0</c:v>
                </c:pt>
                <c:pt idx="8">
                  <c:v>520</c:v>
                </c:pt>
                <c:pt idx="9">
                  <c:v>710</c:v>
                </c:pt>
                <c:pt idx="10">
                  <c:v>704</c:v>
                </c:pt>
                <c:pt idx="11">
                  <c:v>263</c:v>
                </c:pt>
                <c:pt idx="12">
                  <c:v>447</c:v>
                </c:pt>
                <c:pt idx="13">
                  <c:v>557</c:v>
                </c:pt>
                <c:pt idx="14">
                  <c:v>689</c:v>
                </c:pt>
                <c:pt idx="15">
                  <c:v>517</c:v>
                </c:pt>
                <c:pt idx="16">
                  <c:v>424</c:v>
                </c:pt>
                <c:pt idx="17">
                  <c:v>677</c:v>
                </c:pt>
                <c:pt idx="18">
                  <c:v>647</c:v>
                </c:pt>
                <c:pt idx="19">
                  <c:v>588</c:v>
                </c:pt>
                <c:pt idx="20">
                  <c:v>504</c:v>
                </c:pt>
                <c:pt idx="21">
                  <c:v>714</c:v>
                </c:pt>
                <c:pt idx="22">
                  <c:v>398</c:v>
                </c:pt>
                <c:pt idx="23">
                  <c:v>436</c:v>
                </c:pt>
                <c:pt idx="24">
                  <c:v>390</c:v>
                </c:pt>
              </c:numCache>
            </c:numRef>
          </c:val>
          <c:extLst>
            <c:ext xmlns:c16="http://schemas.microsoft.com/office/drawing/2014/chart" uri="{C3380CC4-5D6E-409C-BE32-E72D297353CC}">
              <c16:uniqueId val="{00000000-0098-8A44-B12E-6EB85D91D9BB}"/>
            </c:ext>
          </c:extLst>
        </c:ser>
        <c:ser>
          <c:idx val="1"/>
          <c:order val="1"/>
          <c:spPr>
            <a:solidFill>
              <a:srgbClr val="FF0000"/>
            </a:solidFill>
            <a:ln>
              <a:solidFill>
                <a:srgbClr val="FF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0098-8A44-B12E-6EB85D91D9BB}"/>
                </c:ext>
              </c:extLst>
            </c:dLbl>
            <c:dLbl>
              <c:idx val="1"/>
              <c:delete val="1"/>
              <c:extLst>
                <c:ext xmlns:c15="http://schemas.microsoft.com/office/drawing/2012/chart" uri="{CE6537A1-D6FC-4f65-9D91-7224C49458BB}"/>
                <c:ext xmlns:c16="http://schemas.microsoft.com/office/drawing/2014/chart" uri="{C3380CC4-5D6E-409C-BE32-E72D297353CC}">
                  <c16:uniqueId val="{00000002-0098-8A44-B12E-6EB85D91D9BB}"/>
                </c:ext>
              </c:extLst>
            </c:dLbl>
            <c:dLbl>
              <c:idx val="2"/>
              <c:delete val="1"/>
              <c:extLst>
                <c:ext xmlns:c15="http://schemas.microsoft.com/office/drawing/2012/chart" uri="{CE6537A1-D6FC-4f65-9D91-7224C49458BB}"/>
                <c:ext xmlns:c16="http://schemas.microsoft.com/office/drawing/2014/chart" uri="{C3380CC4-5D6E-409C-BE32-E72D297353CC}">
                  <c16:uniqueId val="{00000003-0098-8A44-B12E-6EB85D91D9BB}"/>
                </c:ext>
              </c:extLst>
            </c:dLbl>
            <c:dLbl>
              <c:idx val="3"/>
              <c:delete val="1"/>
              <c:extLst>
                <c:ext xmlns:c15="http://schemas.microsoft.com/office/drawing/2012/chart" uri="{CE6537A1-D6FC-4f65-9D91-7224C49458BB}"/>
                <c:ext xmlns:c16="http://schemas.microsoft.com/office/drawing/2014/chart" uri="{C3380CC4-5D6E-409C-BE32-E72D297353CC}">
                  <c16:uniqueId val="{00000004-0098-8A44-B12E-6EB85D91D9BB}"/>
                </c:ext>
              </c:extLst>
            </c:dLbl>
            <c:dLbl>
              <c:idx val="4"/>
              <c:delete val="1"/>
              <c:extLst>
                <c:ext xmlns:c15="http://schemas.microsoft.com/office/drawing/2012/chart" uri="{CE6537A1-D6FC-4f65-9D91-7224C49458BB}"/>
                <c:ext xmlns:c16="http://schemas.microsoft.com/office/drawing/2014/chart" uri="{C3380CC4-5D6E-409C-BE32-E72D297353CC}">
                  <c16:uniqueId val="{00000005-0098-8A44-B12E-6EB85D91D9BB}"/>
                </c:ext>
              </c:extLst>
            </c:dLbl>
            <c:dLbl>
              <c:idx val="5"/>
              <c:delete val="1"/>
              <c:extLst>
                <c:ext xmlns:c15="http://schemas.microsoft.com/office/drawing/2012/chart" uri="{CE6537A1-D6FC-4f65-9D91-7224C49458BB}"/>
                <c:ext xmlns:c16="http://schemas.microsoft.com/office/drawing/2014/chart" uri="{C3380CC4-5D6E-409C-BE32-E72D297353CC}">
                  <c16:uniqueId val="{00000006-0098-8A44-B12E-6EB85D91D9BB}"/>
                </c:ext>
              </c:extLst>
            </c:dLbl>
            <c:dLbl>
              <c:idx val="6"/>
              <c:delete val="1"/>
              <c:extLst>
                <c:ext xmlns:c15="http://schemas.microsoft.com/office/drawing/2012/chart" uri="{CE6537A1-D6FC-4f65-9D91-7224C49458BB}"/>
                <c:ext xmlns:c16="http://schemas.microsoft.com/office/drawing/2014/chart" uri="{C3380CC4-5D6E-409C-BE32-E72D297353CC}">
                  <c16:uniqueId val="{00000007-0098-8A44-B12E-6EB85D91D9BB}"/>
                </c:ext>
              </c:extLst>
            </c:dLbl>
            <c:dLbl>
              <c:idx val="7"/>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8-0098-8A44-B12E-6EB85D91D9BB}"/>
                </c:ext>
              </c:extLst>
            </c:dLbl>
            <c:dLbl>
              <c:idx val="8"/>
              <c:delete val="1"/>
              <c:extLst>
                <c:ext xmlns:c15="http://schemas.microsoft.com/office/drawing/2012/chart" uri="{CE6537A1-D6FC-4f65-9D91-7224C49458BB}"/>
                <c:ext xmlns:c16="http://schemas.microsoft.com/office/drawing/2014/chart" uri="{C3380CC4-5D6E-409C-BE32-E72D297353CC}">
                  <c16:uniqueId val="{00000009-0098-8A44-B12E-6EB85D91D9BB}"/>
                </c:ext>
              </c:extLst>
            </c:dLbl>
            <c:dLbl>
              <c:idx val="9"/>
              <c:delete val="1"/>
              <c:extLst>
                <c:ext xmlns:c15="http://schemas.microsoft.com/office/drawing/2012/chart" uri="{CE6537A1-D6FC-4f65-9D91-7224C49458BB}"/>
                <c:ext xmlns:c16="http://schemas.microsoft.com/office/drawing/2014/chart" uri="{C3380CC4-5D6E-409C-BE32-E72D297353CC}">
                  <c16:uniqueId val="{0000000A-0098-8A44-B12E-6EB85D91D9BB}"/>
                </c:ext>
              </c:extLst>
            </c:dLbl>
            <c:dLbl>
              <c:idx val="10"/>
              <c:delete val="1"/>
              <c:extLst>
                <c:ext xmlns:c15="http://schemas.microsoft.com/office/drawing/2012/chart" uri="{CE6537A1-D6FC-4f65-9D91-7224C49458BB}"/>
                <c:ext xmlns:c16="http://schemas.microsoft.com/office/drawing/2014/chart" uri="{C3380CC4-5D6E-409C-BE32-E72D297353CC}">
                  <c16:uniqueId val="{0000000B-0098-8A44-B12E-6EB85D91D9BB}"/>
                </c:ext>
              </c:extLst>
            </c:dLbl>
            <c:dLbl>
              <c:idx val="11"/>
              <c:delete val="1"/>
              <c:extLst>
                <c:ext xmlns:c15="http://schemas.microsoft.com/office/drawing/2012/chart" uri="{CE6537A1-D6FC-4f65-9D91-7224C49458BB}"/>
                <c:ext xmlns:c16="http://schemas.microsoft.com/office/drawing/2014/chart" uri="{C3380CC4-5D6E-409C-BE32-E72D297353CC}">
                  <c16:uniqueId val="{0000000C-0098-8A44-B12E-6EB85D91D9BB}"/>
                </c:ext>
              </c:extLst>
            </c:dLbl>
            <c:dLbl>
              <c:idx val="12"/>
              <c:delete val="1"/>
              <c:extLst>
                <c:ext xmlns:c15="http://schemas.microsoft.com/office/drawing/2012/chart" uri="{CE6537A1-D6FC-4f65-9D91-7224C49458BB}"/>
                <c:ext xmlns:c16="http://schemas.microsoft.com/office/drawing/2014/chart" uri="{C3380CC4-5D6E-409C-BE32-E72D297353CC}">
                  <c16:uniqueId val="{0000000D-0098-8A44-B12E-6EB85D91D9BB}"/>
                </c:ext>
              </c:extLst>
            </c:dLbl>
            <c:dLbl>
              <c:idx val="13"/>
              <c:delete val="1"/>
              <c:extLst>
                <c:ext xmlns:c15="http://schemas.microsoft.com/office/drawing/2012/chart" uri="{CE6537A1-D6FC-4f65-9D91-7224C49458BB}"/>
                <c:ext xmlns:c16="http://schemas.microsoft.com/office/drawing/2014/chart" uri="{C3380CC4-5D6E-409C-BE32-E72D297353CC}">
                  <c16:uniqueId val="{0000000E-0098-8A44-B12E-6EB85D91D9BB}"/>
                </c:ext>
              </c:extLst>
            </c:dLbl>
            <c:dLbl>
              <c:idx val="14"/>
              <c:delete val="1"/>
              <c:extLst>
                <c:ext xmlns:c15="http://schemas.microsoft.com/office/drawing/2012/chart" uri="{CE6537A1-D6FC-4f65-9D91-7224C49458BB}"/>
                <c:ext xmlns:c16="http://schemas.microsoft.com/office/drawing/2014/chart" uri="{C3380CC4-5D6E-409C-BE32-E72D297353CC}">
                  <c16:uniqueId val="{0000000F-0098-8A44-B12E-6EB85D91D9BB}"/>
                </c:ext>
              </c:extLst>
            </c:dLbl>
            <c:dLbl>
              <c:idx val="15"/>
              <c:delete val="1"/>
              <c:extLst>
                <c:ext xmlns:c15="http://schemas.microsoft.com/office/drawing/2012/chart" uri="{CE6537A1-D6FC-4f65-9D91-7224C49458BB}"/>
                <c:ext xmlns:c16="http://schemas.microsoft.com/office/drawing/2014/chart" uri="{C3380CC4-5D6E-409C-BE32-E72D297353CC}">
                  <c16:uniqueId val="{00000010-0098-8A44-B12E-6EB85D91D9BB}"/>
                </c:ext>
              </c:extLst>
            </c:dLbl>
            <c:dLbl>
              <c:idx val="16"/>
              <c:delete val="1"/>
              <c:extLst>
                <c:ext xmlns:c15="http://schemas.microsoft.com/office/drawing/2012/chart" uri="{CE6537A1-D6FC-4f65-9D91-7224C49458BB}"/>
                <c:ext xmlns:c16="http://schemas.microsoft.com/office/drawing/2014/chart" uri="{C3380CC4-5D6E-409C-BE32-E72D297353CC}">
                  <c16:uniqueId val="{00000011-0098-8A44-B12E-6EB85D91D9BB}"/>
                </c:ext>
              </c:extLst>
            </c:dLbl>
            <c:dLbl>
              <c:idx val="17"/>
              <c:delete val="1"/>
              <c:extLst>
                <c:ext xmlns:c15="http://schemas.microsoft.com/office/drawing/2012/chart" uri="{CE6537A1-D6FC-4f65-9D91-7224C49458BB}"/>
                <c:ext xmlns:c16="http://schemas.microsoft.com/office/drawing/2014/chart" uri="{C3380CC4-5D6E-409C-BE32-E72D297353CC}">
                  <c16:uniqueId val="{00000012-0098-8A44-B12E-6EB85D91D9BB}"/>
                </c:ext>
              </c:extLst>
            </c:dLbl>
            <c:dLbl>
              <c:idx val="18"/>
              <c:delete val="1"/>
              <c:extLst>
                <c:ext xmlns:c15="http://schemas.microsoft.com/office/drawing/2012/chart" uri="{CE6537A1-D6FC-4f65-9D91-7224C49458BB}"/>
                <c:ext xmlns:c16="http://schemas.microsoft.com/office/drawing/2014/chart" uri="{C3380CC4-5D6E-409C-BE32-E72D297353CC}">
                  <c16:uniqueId val="{00000013-0098-8A44-B12E-6EB85D91D9BB}"/>
                </c:ext>
              </c:extLst>
            </c:dLbl>
            <c:dLbl>
              <c:idx val="19"/>
              <c:delete val="1"/>
              <c:extLst>
                <c:ext xmlns:c15="http://schemas.microsoft.com/office/drawing/2012/chart" uri="{CE6537A1-D6FC-4f65-9D91-7224C49458BB}"/>
                <c:ext xmlns:c16="http://schemas.microsoft.com/office/drawing/2014/chart" uri="{C3380CC4-5D6E-409C-BE32-E72D297353CC}">
                  <c16:uniqueId val="{00000014-0098-8A44-B12E-6EB85D91D9BB}"/>
                </c:ext>
              </c:extLst>
            </c:dLbl>
            <c:dLbl>
              <c:idx val="20"/>
              <c:delete val="1"/>
              <c:extLst>
                <c:ext xmlns:c15="http://schemas.microsoft.com/office/drawing/2012/chart" uri="{CE6537A1-D6FC-4f65-9D91-7224C49458BB}"/>
                <c:ext xmlns:c16="http://schemas.microsoft.com/office/drawing/2014/chart" uri="{C3380CC4-5D6E-409C-BE32-E72D297353CC}">
                  <c16:uniqueId val="{00000015-0098-8A44-B12E-6EB85D91D9BB}"/>
                </c:ext>
              </c:extLst>
            </c:dLbl>
            <c:dLbl>
              <c:idx val="21"/>
              <c:delete val="1"/>
              <c:extLst>
                <c:ext xmlns:c15="http://schemas.microsoft.com/office/drawing/2012/chart" uri="{CE6537A1-D6FC-4f65-9D91-7224C49458BB}"/>
                <c:ext xmlns:c16="http://schemas.microsoft.com/office/drawing/2014/chart" uri="{C3380CC4-5D6E-409C-BE32-E72D297353CC}">
                  <c16:uniqueId val="{00000016-0098-8A44-B12E-6EB85D91D9BB}"/>
                </c:ext>
              </c:extLst>
            </c:dLbl>
            <c:dLbl>
              <c:idx val="22"/>
              <c:delete val="1"/>
              <c:extLst>
                <c:ext xmlns:c15="http://schemas.microsoft.com/office/drawing/2012/chart" uri="{CE6537A1-D6FC-4f65-9D91-7224C49458BB}"/>
                <c:ext xmlns:c16="http://schemas.microsoft.com/office/drawing/2014/chart" uri="{C3380CC4-5D6E-409C-BE32-E72D297353CC}">
                  <c16:uniqueId val="{00000017-0098-8A44-B12E-6EB85D91D9BB}"/>
                </c:ext>
              </c:extLst>
            </c:dLbl>
            <c:dLbl>
              <c:idx val="23"/>
              <c:delete val="1"/>
              <c:extLst>
                <c:ext xmlns:c15="http://schemas.microsoft.com/office/drawing/2012/chart" uri="{CE6537A1-D6FC-4f65-9D91-7224C49458BB}"/>
                <c:ext xmlns:c16="http://schemas.microsoft.com/office/drawing/2014/chart" uri="{C3380CC4-5D6E-409C-BE32-E72D297353CC}">
                  <c16:uniqueId val="{00000018-0098-8A44-B12E-6EB85D91D9BB}"/>
                </c:ext>
              </c:extLst>
            </c:dLbl>
            <c:dLbl>
              <c:idx val="24"/>
              <c:delete val="1"/>
              <c:extLst>
                <c:ext xmlns:c15="http://schemas.microsoft.com/office/drawing/2012/chart" uri="{CE6537A1-D6FC-4f65-9D91-7224C49458BB}"/>
                <c:ext xmlns:c16="http://schemas.microsoft.com/office/drawing/2014/chart" uri="{C3380CC4-5D6E-409C-BE32-E72D297353CC}">
                  <c16:uniqueId val="{00000019-0098-8A44-B12E-6EB85D91D9B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'FRED Graph'!$C$987:$C$1011</c:f>
              <c:numCache>
                <c:formatCode>yyyy\-mm\-dd</c:formatCode>
                <c:ptCount val="25"/>
                <c:pt idx="0">
                  <c:v>43952</c:v>
                </c:pt>
                <c:pt idx="1">
                  <c:v>43983</c:v>
                </c:pt>
                <c:pt idx="2">
                  <c:v>44013</c:v>
                </c:pt>
                <c:pt idx="3">
                  <c:v>44044</c:v>
                </c:pt>
                <c:pt idx="4">
                  <c:v>44075</c:v>
                </c:pt>
                <c:pt idx="5">
                  <c:v>44105</c:v>
                </c:pt>
                <c:pt idx="6">
                  <c:v>44136</c:v>
                </c:pt>
                <c:pt idx="7">
                  <c:v>44166</c:v>
                </c:pt>
                <c:pt idx="8">
                  <c:v>44197</c:v>
                </c:pt>
                <c:pt idx="9">
                  <c:v>44228</c:v>
                </c:pt>
                <c:pt idx="10">
                  <c:v>44256</c:v>
                </c:pt>
                <c:pt idx="11">
                  <c:v>44287</c:v>
                </c:pt>
                <c:pt idx="12">
                  <c:v>44317</c:v>
                </c:pt>
                <c:pt idx="13">
                  <c:v>44348</c:v>
                </c:pt>
                <c:pt idx="14">
                  <c:v>44378</c:v>
                </c:pt>
                <c:pt idx="15">
                  <c:v>44409</c:v>
                </c:pt>
                <c:pt idx="16">
                  <c:v>44440</c:v>
                </c:pt>
                <c:pt idx="17">
                  <c:v>44470</c:v>
                </c:pt>
                <c:pt idx="18">
                  <c:v>44501</c:v>
                </c:pt>
                <c:pt idx="19">
                  <c:v>44531</c:v>
                </c:pt>
                <c:pt idx="20">
                  <c:v>44562</c:v>
                </c:pt>
                <c:pt idx="21">
                  <c:v>44593</c:v>
                </c:pt>
                <c:pt idx="22">
                  <c:v>44621</c:v>
                </c:pt>
                <c:pt idx="23">
                  <c:v>44652</c:v>
                </c:pt>
                <c:pt idx="24">
                  <c:v>44682</c:v>
                </c:pt>
              </c:numCache>
            </c:numRef>
          </c:cat>
          <c:val>
            <c:numRef>
              <c:f>'FRED Graph'!$E$987:$E$1011</c:f>
              <c:numCache>
                <c:formatCode>General</c:formatCode>
                <c:ptCount val="25"/>
                <c:pt idx="0">
                  <c:v>0</c:v>
                </c:pt>
                <c:pt idx="1">
                  <c:v>0</c:v>
                </c:pt>
                <c:pt idx="2">
                  <c:v>0</c:v>
                </c:pt>
                <c:pt idx="3">
                  <c:v>0</c:v>
                </c:pt>
                <c:pt idx="4">
                  <c:v>0</c:v>
                </c:pt>
                <c:pt idx="5">
                  <c:v>0</c:v>
                </c:pt>
                <c:pt idx="6">
                  <c:v>0</c:v>
                </c:pt>
                <c:pt idx="7">
                  <c:v>-115</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numCache>
            </c:numRef>
          </c:val>
          <c:extLst>
            <c:ext xmlns:c16="http://schemas.microsoft.com/office/drawing/2014/chart" uri="{C3380CC4-5D6E-409C-BE32-E72D297353CC}">
              <c16:uniqueId val="{0000001A-0098-8A44-B12E-6EB85D91D9BB}"/>
            </c:ext>
          </c:extLst>
        </c:ser>
        <c:dLbls>
          <c:showLegendKey val="0"/>
          <c:showVal val="0"/>
          <c:showCatName val="0"/>
          <c:showSerName val="0"/>
          <c:showPercent val="0"/>
          <c:showBubbleSize val="0"/>
        </c:dLbls>
        <c:gapWidth val="134"/>
        <c:overlap val="-9"/>
        <c:axId val="1682793151"/>
        <c:axId val="1707801039"/>
      </c:barChart>
      <c:dateAx>
        <c:axId val="1682793151"/>
        <c:scaling>
          <c:orientation val="minMax"/>
        </c:scaling>
        <c:delete val="0"/>
        <c:axPos val="b"/>
        <c:numFmt formatCode="yyyy\-mm\-dd"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07801039"/>
        <c:crosses val="autoZero"/>
        <c:auto val="1"/>
        <c:lblOffset val="100"/>
        <c:baseTimeUnit val="months"/>
      </c:dateAx>
      <c:valAx>
        <c:axId val="17078010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827931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'BLS Data Series'!$E$20</c:f>
              <c:strCache>
                <c:ptCount val="1"/>
                <c:pt idx="0">
                  <c:v>Job Gains/Loss</c:v>
                </c:pt>
              </c:strCache>
            </c:strRef>
          </c:tx>
          <c:spPr>
            <a:solidFill>
              <a:srgbClr val="0432FF"/>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2716-254F-8547-CC99CA3BDD1C}"/>
                </c:ext>
              </c:extLst>
            </c:dLbl>
            <c:dLbl>
              <c:idx val="2"/>
              <c:delete val="1"/>
              <c:extLst>
                <c:ext xmlns:c15="http://schemas.microsoft.com/office/drawing/2012/chart" uri="{CE6537A1-D6FC-4f65-9D91-7224C49458BB}"/>
                <c:ext xmlns:c16="http://schemas.microsoft.com/office/drawing/2014/chart" uri="{C3380CC4-5D6E-409C-BE32-E72D297353CC}">
                  <c16:uniqueId val="{00000001-2716-254F-8547-CC99CA3BDD1C}"/>
                </c:ext>
              </c:extLst>
            </c:dLbl>
            <c:dLbl>
              <c:idx val="3"/>
              <c:delete val="1"/>
              <c:extLst>
                <c:ext xmlns:c15="http://schemas.microsoft.com/office/drawing/2012/chart" uri="{CE6537A1-D6FC-4f65-9D91-7224C49458BB}"/>
                <c:ext xmlns:c16="http://schemas.microsoft.com/office/drawing/2014/chart" uri="{C3380CC4-5D6E-409C-BE32-E72D297353CC}">
                  <c16:uniqueId val="{00000002-2716-254F-8547-CC99CA3BDD1C}"/>
                </c:ext>
              </c:extLst>
            </c:dLbl>
            <c:dLbl>
              <c:idx val="6"/>
              <c:delete val="1"/>
              <c:extLst>
                <c:ext xmlns:c15="http://schemas.microsoft.com/office/drawing/2012/chart" uri="{CE6537A1-D6FC-4f65-9D91-7224C49458BB}"/>
                <c:ext xmlns:c16="http://schemas.microsoft.com/office/drawing/2014/chart" uri="{C3380CC4-5D6E-409C-BE32-E72D297353CC}">
                  <c16:uniqueId val="{00000003-2716-254F-8547-CC99CA3BDD1C}"/>
                </c:ext>
              </c:extLst>
            </c:dLbl>
            <c:dLbl>
              <c:idx val="10"/>
              <c:delete val="1"/>
              <c:extLst>
                <c:ext xmlns:c15="http://schemas.microsoft.com/office/drawing/2012/chart" uri="{CE6537A1-D6FC-4f65-9D91-7224C49458BB}"/>
                <c:ext xmlns:c16="http://schemas.microsoft.com/office/drawing/2014/chart" uri="{C3380CC4-5D6E-409C-BE32-E72D297353CC}">
                  <c16:uniqueId val="{00000004-2716-254F-8547-CC99CA3BDD1C}"/>
                </c:ext>
              </c:extLst>
            </c:dLbl>
            <c:dLbl>
              <c:idx val="11"/>
              <c:delete val="1"/>
              <c:extLst>
                <c:ext xmlns:c15="http://schemas.microsoft.com/office/drawing/2012/chart" uri="{CE6537A1-D6FC-4f65-9D91-7224C49458BB}"/>
                <c:ext xmlns:c16="http://schemas.microsoft.com/office/drawing/2014/chart" uri="{C3380CC4-5D6E-409C-BE32-E72D297353CC}">
                  <c16:uniqueId val="{00000005-2716-254F-8547-CC99CA3BDD1C}"/>
                </c:ext>
              </c:extLst>
            </c:dLbl>
            <c:dLbl>
              <c:idx val="12"/>
              <c:delete val="1"/>
              <c:extLst>
                <c:ext xmlns:c15="http://schemas.microsoft.com/office/drawing/2012/chart" uri="{CE6537A1-D6FC-4f65-9D91-7224C49458BB}"/>
                <c:ext xmlns:c16="http://schemas.microsoft.com/office/drawing/2014/chart" uri="{C3380CC4-5D6E-409C-BE32-E72D297353CC}">
                  <c16:uniqueId val="{00000006-2716-254F-8547-CC99CA3BDD1C}"/>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432FF"/>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'BLS Data Series'!$D$21:$D$33</c:f>
              <c:strCache>
                <c:ptCount val="13"/>
                <c:pt idx="0">
                  <c:v>Mining and logging</c:v>
                </c:pt>
                <c:pt idx="1">
                  <c:v>Construction</c:v>
                </c:pt>
                <c:pt idx="2">
                  <c:v>Manufacturing</c:v>
                </c:pt>
                <c:pt idx="3">
                  <c:v>Wholesale trade</c:v>
                </c:pt>
                <c:pt idx="4">
                  <c:v>Retail trade</c:v>
                </c:pt>
                <c:pt idx="5">
                  <c:v>Transportation and warehousing</c:v>
                </c:pt>
                <c:pt idx="6">
                  <c:v>Utilities</c:v>
                </c:pt>
                <c:pt idx="7">
                  <c:v>Information</c:v>
                </c:pt>
                <c:pt idx="8">
                  <c:v>Financial activities</c:v>
                </c:pt>
                <c:pt idx="9">
                  <c:v>Professional and business services</c:v>
                </c:pt>
                <c:pt idx="10">
                  <c:v>Education and health services</c:v>
                </c:pt>
                <c:pt idx="11">
                  <c:v>Leisure and hospitality</c:v>
                </c:pt>
                <c:pt idx="12">
                  <c:v>Other services</c:v>
                </c:pt>
              </c:strCache>
            </c:strRef>
          </c:cat>
          <c:val>
            <c:numRef>
              <c:f>'BLS Data Series'!$E$21:$E$33</c:f>
              <c:numCache>
                <c:formatCode>General</c:formatCode>
                <c:ptCount val="13"/>
                <c:pt idx="0">
                  <c:v>0</c:v>
                </c:pt>
                <c:pt idx="1">
                  <c:v>40</c:v>
                </c:pt>
                <c:pt idx="2">
                  <c:v>0</c:v>
                </c:pt>
                <c:pt idx="3">
                  <c:v>0</c:v>
                </c:pt>
                <c:pt idx="4">
                  <c:v>159</c:v>
                </c:pt>
                <c:pt idx="5">
                  <c:v>709</c:v>
                </c:pt>
                <c:pt idx="6">
                  <c:v>0</c:v>
                </c:pt>
                <c:pt idx="7">
                  <c:v>64</c:v>
                </c:pt>
                <c:pt idx="8">
                  <c:v>78</c:v>
                </c:pt>
                <c:pt idx="9">
                  <c:v>821</c:v>
                </c:pt>
                <c:pt idx="10">
                  <c:v>0</c:v>
                </c:pt>
                <c:pt idx="11">
                  <c:v>0</c:v>
                </c:pt>
                <c:pt idx="12">
                  <c:v>0</c:v>
                </c:pt>
              </c:numCache>
            </c:numRef>
          </c:val>
          <c:extLst>
            <c:ext xmlns:c16="http://schemas.microsoft.com/office/drawing/2014/chart" uri="{C3380CC4-5D6E-409C-BE32-E72D297353CC}">
              <c16:uniqueId val="{00000007-2716-254F-8547-CC99CA3BDD1C}"/>
            </c:ext>
          </c:extLst>
        </c:ser>
        <c:ser>
          <c:idx val="1"/>
          <c:order val="1"/>
          <c:tx>
            <c:strRef>
              <c:f>'BLS Data Series'!$F$20</c:f>
              <c:strCache>
                <c:ptCount val="1"/>
                <c:pt idx="0">
                  <c:v>Job Gains/Loss</c:v>
                </c:pt>
              </c:strCache>
            </c:strRef>
          </c:tx>
          <c:spPr>
            <a:solidFill>
              <a:srgbClr val="FF0000"/>
            </a:solidFill>
            <a:ln>
              <a:solidFill>
                <a:srgbClr val="FF0000"/>
              </a:solid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8-2716-254F-8547-CC99CA3BDD1C}"/>
                </c:ext>
              </c:extLst>
            </c:dLbl>
            <c:dLbl>
              <c:idx val="4"/>
              <c:delete val="1"/>
              <c:extLst>
                <c:ext xmlns:c15="http://schemas.microsoft.com/office/drawing/2012/chart" uri="{CE6537A1-D6FC-4f65-9D91-7224C49458BB}"/>
                <c:ext xmlns:c16="http://schemas.microsoft.com/office/drawing/2014/chart" uri="{C3380CC4-5D6E-409C-BE32-E72D297353CC}">
                  <c16:uniqueId val="{00000009-2716-254F-8547-CC99CA3BDD1C}"/>
                </c:ext>
              </c:extLst>
            </c:dLbl>
            <c:dLbl>
              <c:idx val="5"/>
              <c:delete val="1"/>
              <c:extLst>
                <c:ext xmlns:c15="http://schemas.microsoft.com/office/drawing/2012/chart" uri="{CE6537A1-D6FC-4f65-9D91-7224C49458BB}"/>
                <c:ext xmlns:c16="http://schemas.microsoft.com/office/drawing/2014/chart" uri="{C3380CC4-5D6E-409C-BE32-E72D297353CC}">
                  <c16:uniqueId val="{0000000A-2716-254F-8547-CC99CA3BDD1C}"/>
                </c:ext>
              </c:extLst>
            </c:dLbl>
            <c:dLbl>
              <c:idx val="7"/>
              <c:delete val="1"/>
              <c:extLst>
                <c:ext xmlns:c15="http://schemas.microsoft.com/office/drawing/2012/chart" uri="{CE6537A1-D6FC-4f65-9D91-7224C49458BB}"/>
                <c:ext xmlns:c16="http://schemas.microsoft.com/office/drawing/2014/chart" uri="{C3380CC4-5D6E-409C-BE32-E72D297353CC}">
                  <c16:uniqueId val="{0000000B-2716-254F-8547-CC99CA3BDD1C}"/>
                </c:ext>
              </c:extLst>
            </c:dLbl>
            <c:dLbl>
              <c:idx val="8"/>
              <c:delete val="1"/>
              <c:extLst>
                <c:ext xmlns:c15="http://schemas.microsoft.com/office/drawing/2012/chart" uri="{CE6537A1-D6FC-4f65-9D91-7224C49458BB}"/>
                <c:ext xmlns:c16="http://schemas.microsoft.com/office/drawing/2014/chart" uri="{C3380CC4-5D6E-409C-BE32-E72D297353CC}">
                  <c16:uniqueId val="{0000000C-2716-254F-8547-CC99CA3BDD1C}"/>
                </c:ext>
              </c:extLst>
            </c:dLbl>
            <c:dLbl>
              <c:idx val="9"/>
              <c:delete val="1"/>
              <c:extLst>
                <c:ext xmlns:c15="http://schemas.microsoft.com/office/drawing/2012/chart" uri="{CE6537A1-D6FC-4f65-9D91-7224C49458BB}"/>
                <c:ext xmlns:c16="http://schemas.microsoft.com/office/drawing/2014/chart" uri="{C3380CC4-5D6E-409C-BE32-E72D297353CC}">
                  <c16:uniqueId val="{0000000D-2716-254F-8547-CC99CA3BDD1C}"/>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'BLS Data Series'!$D$21:$D$33</c:f>
              <c:strCache>
                <c:ptCount val="13"/>
                <c:pt idx="0">
                  <c:v>Mining and logging</c:v>
                </c:pt>
                <c:pt idx="1">
                  <c:v>Construction</c:v>
                </c:pt>
                <c:pt idx="2">
                  <c:v>Manufacturing</c:v>
                </c:pt>
                <c:pt idx="3">
                  <c:v>Wholesale trade</c:v>
                </c:pt>
                <c:pt idx="4">
                  <c:v>Retail trade</c:v>
                </c:pt>
                <c:pt idx="5">
                  <c:v>Transportation and warehousing</c:v>
                </c:pt>
                <c:pt idx="6">
                  <c:v>Utilities</c:v>
                </c:pt>
                <c:pt idx="7">
                  <c:v>Information</c:v>
                </c:pt>
                <c:pt idx="8">
                  <c:v>Financial activities</c:v>
                </c:pt>
                <c:pt idx="9">
                  <c:v>Professional and business services</c:v>
                </c:pt>
                <c:pt idx="10">
                  <c:v>Education and health services</c:v>
                </c:pt>
                <c:pt idx="11">
                  <c:v>Leisure and hospitality</c:v>
                </c:pt>
                <c:pt idx="12">
                  <c:v>Other services</c:v>
                </c:pt>
              </c:strCache>
            </c:strRef>
          </c:cat>
          <c:val>
            <c:numRef>
              <c:f>'BLS Data Series'!$F$21:$F$33</c:f>
              <c:numCache>
                <c:formatCode>General</c:formatCode>
                <c:ptCount val="13"/>
                <c:pt idx="0">
                  <c:v>-68</c:v>
                </c:pt>
                <c:pt idx="1">
                  <c:v>0</c:v>
                </c:pt>
                <c:pt idx="2">
                  <c:v>-17</c:v>
                </c:pt>
                <c:pt idx="3">
                  <c:v>-41.100000000000364</c:v>
                </c:pt>
                <c:pt idx="4">
                  <c:v>0</c:v>
                </c:pt>
                <c:pt idx="5">
                  <c:v>0</c:v>
                </c:pt>
                <c:pt idx="6">
                  <c:v>-7.8000000000000682</c:v>
                </c:pt>
                <c:pt idx="7">
                  <c:v>0</c:v>
                </c:pt>
                <c:pt idx="8">
                  <c:v>0</c:v>
                </c:pt>
                <c:pt idx="9">
                  <c:v>0</c:v>
                </c:pt>
                <c:pt idx="10">
                  <c:v>-340</c:v>
                </c:pt>
                <c:pt idx="11">
                  <c:v>-1345</c:v>
                </c:pt>
                <c:pt idx="12">
                  <c:v>-259</c:v>
                </c:pt>
              </c:numCache>
            </c:numRef>
          </c:val>
          <c:extLst>
            <c:ext xmlns:c16="http://schemas.microsoft.com/office/drawing/2014/chart" uri="{C3380CC4-5D6E-409C-BE32-E72D297353CC}">
              <c16:uniqueId val="{0000000E-2716-254F-8547-CC99CA3BDD1C}"/>
            </c:ext>
          </c:extLst>
        </c:ser>
        <c:dLbls>
          <c:showLegendKey val="0"/>
          <c:showVal val="0"/>
          <c:showCatName val="0"/>
          <c:showSerName val="0"/>
          <c:showPercent val="0"/>
          <c:showBubbleSize val="0"/>
        </c:dLbls>
        <c:gapWidth val="219"/>
        <c:overlap val="-27"/>
        <c:axId val="1806943007"/>
        <c:axId val="1322109935"/>
      </c:barChart>
      <c:catAx>
        <c:axId val="1806943007"/>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1322109935"/>
        <c:crosses val="autoZero"/>
        <c:auto val="1"/>
        <c:lblAlgn val="ctr"/>
        <c:lblOffset val="100"/>
        <c:noMultiLvlLbl val="0"/>
      </c:catAx>
      <c:valAx>
        <c:axId val="13221099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069430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432FF"/>
            </a:solidFill>
            <a:ln>
              <a:noFill/>
            </a:ln>
            <a:effectLst/>
          </c:spPr>
          <c:invertIfNegative val="0"/>
          <c:dPt>
            <c:idx val="0"/>
            <c:invertIfNegative val="0"/>
            <c:bubble3D val="0"/>
            <c:spPr>
              <a:solidFill>
                <a:srgbClr val="942093"/>
              </a:solidFill>
              <a:ln>
                <a:noFill/>
              </a:ln>
              <a:effectLst/>
            </c:spPr>
            <c:extLst>
              <c:ext xmlns:c16="http://schemas.microsoft.com/office/drawing/2014/chart" uri="{C3380CC4-5D6E-409C-BE32-E72D297353CC}">
                <c16:uniqueId val="{00000001-EDB2-6D4B-9CD2-C8325CDFCC45}"/>
              </c:ext>
            </c:extLst>
          </c:dPt>
          <c:dPt>
            <c:idx val="1"/>
            <c:invertIfNegative val="0"/>
            <c:bubble3D val="0"/>
            <c:spPr>
              <a:solidFill>
                <a:srgbClr val="942093"/>
              </a:solidFill>
              <a:ln>
                <a:noFill/>
              </a:ln>
              <a:effectLst/>
            </c:spPr>
            <c:extLst>
              <c:ext xmlns:c16="http://schemas.microsoft.com/office/drawing/2014/chart" uri="{C3380CC4-5D6E-409C-BE32-E72D297353CC}">
                <c16:uniqueId val="{00000003-EDB2-6D4B-9CD2-C8325CDFCC45}"/>
              </c:ext>
            </c:extLst>
          </c:dPt>
          <c:dPt>
            <c:idx val="3"/>
            <c:invertIfNegative val="0"/>
            <c:bubble3D val="0"/>
            <c:spPr>
              <a:solidFill>
                <a:srgbClr val="942093"/>
              </a:solidFill>
              <a:ln>
                <a:noFill/>
              </a:ln>
              <a:effectLst/>
            </c:spPr>
            <c:extLst>
              <c:ext xmlns:c16="http://schemas.microsoft.com/office/drawing/2014/chart" uri="{C3380CC4-5D6E-409C-BE32-E72D297353CC}">
                <c16:uniqueId val="{00000005-EDB2-6D4B-9CD2-C8325CDFCC45}"/>
              </c:ext>
            </c:extLst>
          </c:dPt>
          <c:dLbls>
            <c:dLbl>
              <c:idx val="0"/>
              <c:tx>
                <c:rich>
                  <a:bodyPr/>
                  <a:lstStyle/>
                  <a:p>
                    <a:fld id="{FF31B867-3FD3-7F4C-BEF1-863604C1AD73}" type="VALUE">
                      <a:rPr lang="en-US"/>
                      <a:pPr/>
                      <a:t>[VALUE]</a:t>
                    </a:fld>
                    <a:endParaRPr lang="en-US"/>
                  </a:p>
                  <a:p>
                    <a:r>
                      <a:rPr lang="en-US"/>
                      <a:t>(-1.83%)</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DB2-6D4B-9CD2-C8325CDFCC45}"/>
                </c:ext>
              </c:extLst>
            </c:dLbl>
            <c:dLbl>
              <c:idx val="1"/>
              <c:tx>
                <c:rich>
                  <a:bodyPr/>
                  <a:lstStyle/>
                  <a:p>
                    <a:fld id="{23DB96EB-1FD3-6C4B-899F-4EE76083805A}" type="VALUE">
                      <a:rPr lang="en-US"/>
                      <a:pPr/>
                      <a:t>[VALUE]</a:t>
                    </a:fld>
                    <a:endParaRPr lang="en-US"/>
                  </a:p>
                  <a:p>
                    <a:r>
                      <a:rPr lang="en-US"/>
                      <a:t>(-1.46%)</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DB2-6D4B-9CD2-C8325CDFCC45}"/>
                </c:ext>
              </c:extLst>
            </c:dLbl>
            <c:dLbl>
              <c:idx val="2"/>
              <c:tx>
                <c:rich>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fld id="{358424A2-A43C-0B48-81D4-D50C87603254}" type="VALUE">
                      <a:rPr lang="en-US"/>
                      <a:pPr>
                        <a:defRPr sz="1200"/>
                      </a:pPr>
                      <a:t>[VALUE]</a:t>
                    </a:fld>
                    <a:endParaRPr lang="en-US"/>
                  </a:p>
                  <a:p>
                    <a:pPr>
                      <a:defRPr sz="1200"/>
                    </a:pPr>
                    <a:r>
                      <a:rPr lang="en-US"/>
                      <a:t>(1.40%)</a:t>
                    </a:r>
                  </a:p>
                </c:rich>
              </c:tx>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0500095096808548"/>
                      <c:h val="9.5401846421950862E-2"/>
                    </c:manualLayout>
                  </c15:layout>
                  <c15:dlblFieldTable/>
                  <c15:showDataLabelsRange val="0"/>
                </c:ext>
                <c:ext xmlns:c16="http://schemas.microsoft.com/office/drawing/2014/chart" uri="{C3380CC4-5D6E-409C-BE32-E72D297353CC}">
                  <c16:uniqueId val="{00000006-EDB2-6D4B-9CD2-C8325CDFCC45}"/>
                </c:ext>
              </c:extLst>
            </c:dLbl>
            <c:dLbl>
              <c:idx val="3"/>
              <c:tx>
                <c:rich>
                  <a:bodyPr/>
                  <a:lstStyle/>
                  <a:p>
                    <a:fld id="{505A78DB-252A-EE43-AE35-6DA7B420B0CD}" type="VALUE">
                      <a:rPr lang="en-US"/>
                      <a:pPr/>
                      <a:t>[VALUE]</a:t>
                    </a:fld>
                    <a:endParaRPr lang="en-US"/>
                  </a:p>
                  <a:p>
                    <a:r>
                      <a:rPr lang="en-US"/>
                      <a:t>(-1.24%)</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EDB2-6D4B-9CD2-C8325CDFCC45}"/>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'BLS Data Series'!$C$167:$F$167</c:f>
              <c:strCache>
                <c:ptCount val="4"/>
                <c:pt idx="0">
                  <c:v>Age 16- 24</c:v>
                </c:pt>
                <c:pt idx="1">
                  <c:v>Age 25-34 yrs</c:v>
                </c:pt>
                <c:pt idx="2">
                  <c:v>Age  34-55</c:v>
                </c:pt>
                <c:pt idx="3">
                  <c:v>Age 55 &amp; up </c:v>
                </c:pt>
              </c:strCache>
            </c:strRef>
          </c:cat>
          <c:val>
            <c:numRef>
              <c:f>'BLS Data Series'!$C$168:$F$168</c:f>
              <c:numCache>
                <c:formatCode>#0</c:formatCode>
                <c:ptCount val="4"/>
                <c:pt idx="0" formatCode="General">
                  <c:v>-361</c:v>
                </c:pt>
                <c:pt idx="1">
                  <c:v>-527</c:v>
                </c:pt>
                <c:pt idx="2">
                  <c:v>913</c:v>
                </c:pt>
                <c:pt idx="3" formatCode="General">
                  <c:v>-470</c:v>
                </c:pt>
              </c:numCache>
            </c:numRef>
          </c:val>
          <c:extLst>
            <c:ext xmlns:c16="http://schemas.microsoft.com/office/drawing/2014/chart" uri="{C3380CC4-5D6E-409C-BE32-E72D297353CC}">
              <c16:uniqueId val="{00000007-EDB2-6D4B-9CD2-C8325CDFCC45}"/>
            </c:ext>
          </c:extLst>
        </c:ser>
        <c:dLbls>
          <c:showLegendKey val="0"/>
          <c:showVal val="0"/>
          <c:showCatName val="0"/>
          <c:showSerName val="0"/>
          <c:showPercent val="0"/>
          <c:showBubbleSize val="0"/>
        </c:dLbls>
        <c:gapWidth val="219"/>
        <c:overlap val="-27"/>
        <c:axId val="1366539279"/>
        <c:axId val="1366540927"/>
      </c:barChart>
      <c:catAx>
        <c:axId val="1366539279"/>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1366540927"/>
        <c:crosses val="autoZero"/>
        <c:auto val="1"/>
        <c:lblAlgn val="ctr"/>
        <c:lblOffset val="100"/>
        <c:noMultiLvlLbl val="0"/>
      </c:catAx>
      <c:valAx>
        <c:axId val="1366540927"/>
        <c:scaling>
          <c:orientation val="minMax"/>
          <c:min val="-7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665392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'FRED Graph'!$B$12</c:f>
              <c:strCache>
                <c:ptCount val="1"/>
                <c:pt idx="0">
                  <c:v>QUITS</c:v>
                </c:pt>
              </c:strCache>
            </c:strRef>
          </c:tx>
          <c:spPr>
            <a:ln w="34925" cap="rnd">
              <a:solidFill>
                <a:srgbClr val="7A81FF"/>
              </a:solidFill>
              <a:round/>
            </a:ln>
            <a:effectLst/>
          </c:spPr>
          <c:marker>
            <c:symbol val="none"/>
          </c:marker>
          <c:dLbls>
            <c:dLbl>
              <c:idx val="25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83D-204C-A25D-0FFE6F3F68C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'FRED Graph'!$A$13:$A$264</c:f>
              <c:numCache>
                <c:formatCode>yyyy\-mm\-dd</c:formatCode>
                <c:ptCount val="252"/>
                <c:pt idx="0">
                  <c:v>36861</c:v>
                </c:pt>
                <c:pt idx="1">
                  <c:v>36892</c:v>
                </c:pt>
                <c:pt idx="2">
                  <c:v>36923</c:v>
                </c:pt>
                <c:pt idx="3">
                  <c:v>36951</c:v>
                </c:pt>
                <c:pt idx="4">
                  <c:v>36982</c:v>
                </c:pt>
                <c:pt idx="5">
                  <c:v>37012</c:v>
                </c:pt>
                <c:pt idx="6">
                  <c:v>37043</c:v>
                </c:pt>
                <c:pt idx="7">
                  <c:v>37073</c:v>
                </c:pt>
                <c:pt idx="8">
                  <c:v>37104</c:v>
                </c:pt>
                <c:pt idx="9">
                  <c:v>37135</c:v>
                </c:pt>
                <c:pt idx="10">
                  <c:v>37165</c:v>
                </c:pt>
                <c:pt idx="11">
                  <c:v>37196</c:v>
                </c:pt>
                <c:pt idx="12">
                  <c:v>37226</c:v>
                </c:pt>
                <c:pt idx="13">
                  <c:v>37257</c:v>
                </c:pt>
                <c:pt idx="14">
                  <c:v>37288</c:v>
                </c:pt>
                <c:pt idx="15">
                  <c:v>37316</c:v>
                </c:pt>
                <c:pt idx="16">
                  <c:v>37347</c:v>
                </c:pt>
                <c:pt idx="17">
                  <c:v>37377</c:v>
                </c:pt>
                <c:pt idx="18">
                  <c:v>37408</c:v>
                </c:pt>
                <c:pt idx="19">
                  <c:v>37438</c:v>
                </c:pt>
                <c:pt idx="20">
                  <c:v>37469</c:v>
                </c:pt>
                <c:pt idx="21">
                  <c:v>37500</c:v>
                </c:pt>
                <c:pt idx="22">
                  <c:v>37530</c:v>
                </c:pt>
                <c:pt idx="23">
                  <c:v>37561</c:v>
                </c:pt>
                <c:pt idx="24">
                  <c:v>37591</c:v>
                </c:pt>
                <c:pt idx="25">
                  <c:v>37622</c:v>
                </c:pt>
                <c:pt idx="26">
                  <c:v>37653</c:v>
                </c:pt>
                <c:pt idx="27">
                  <c:v>37681</c:v>
                </c:pt>
                <c:pt idx="28">
                  <c:v>37712</c:v>
                </c:pt>
                <c:pt idx="29">
                  <c:v>37742</c:v>
                </c:pt>
                <c:pt idx="30">
                  <c:v>37773</c:v>
                </c:pt>
                <c:pt idx="31">
                  <c:v>37803</c:v>
                </c:pt>
                <c:pt idx="32">
                  <c:v>37834</c:v>
                </c:pt>
                <c:pt idx="33">
                  <c:v>37865</c:v>
                </c:pt>
                <c:pt idx="34">
                  <c:v>37895</c:v>
                </c:pt>
                <c:pt idx="35">
                  <c:v>37926</c:v>
                </c:pt>
                <c:pt idx="36">
                  <c:v>37956</c:v>
                </c:pt>
                <c:pt idx="37">
                  <c:v>37987</c:v>
                </c:pt>
                <c:pt idx="38">
                  <c:v>38018</c:v>
                </c:pt>
                <c:pt idx="39">
                  <c:v>38047</c:v>
                </c:pt>
                <c:pt idx="40">
                  <c:v>38078</c:v>
                </c:pt>
                <c:pt idx="41">
                  <c:v>38108</c:v>
                </c:pt>
                <c:pt idx="42">
                  <c:v>38139</c:v>
                </c:pt>
                <c:pt idx="43">
                  <c:v>38169</c:v>
                </c:pt>
                <c:pt idx="44">
                  <c:v>38200</c:v>
                </c:pt>
                <c:pt idx="45">
                  <c:v>38231</c:v>
                </c:pt>
                <c:pt idx="46">
                  <c:v>38261</c:v>
                </c:pt>
                <c:pt idx="47">
                  <c:v>38292</c:v>
                </c:pt>
                <c:pt idx="48">
                  <c:v>38322</c:v>
                </c:pt>
                <c:pt idx="49">
                  <c:v>38353</c:v>
                </c:pt>
                <c:pt idx="50">
                  <c:v>38384</c:v>
                </c:pt>
                <c:pt idx="51">
                  <c:v>38412</c:v>
                </c:pt>
                <c:pt idx="52">
                  <c:v>38443</c:v>
                </c:pt>
                <c:pt idx="53">
                  <c:v>38473</c:v>
                </c:pt>
                <c:pt idx="54">
                  <c:v>38504</c:v>
                </c:pt>
                <c:pt idx="55">
                  <c:v>38534</c:v>
                </c:pt>
                <c:pt idx="56">
                  <c:v>38565</c:v>
                </c:pt>
                <c:pt idx="57">
                  <c:v>38596</c:v>
                </c:pt>
                <c:pt idx="58">
                  <c:v>38626</c:v>
                </c:pt>
                <c:pt idx="59">
                  <c:v>38657</c:v>
                </c:pt>
                <c:pt idx="60">
                  <c:v>38687</c:v>
                </c:pt>
                <c:pt idx="61">
                  <c:v>38718</c:v>
                </c:pt>
                <c:pt idx="62">
                  <c:v>38749</c:v>
                </c:pt>
                <c:pt idx="63">
                  <c:v>38777</c:v>
                </c:pt>
                <c:pt idx="64">
                  <c:v>38808</c:v>
                </c:pt>
                <c:pt idx="65">
                  <c:v>38838</c:v>
                </c:pt>
                <c:pt idx="66">
                  <c:v>38869</c:v>
                </c:pt>
                <c:pt idx="67">
                  <c:v>38899</c:v>
                </c:pt>
                <c:pt idx="68">
                  <c:v>38930</c:v>
                </c:pt>
                <c:pt idx="69">
                  <c:v>38961</c:v>
                </c:pt>
                <c:pt idx="70">
                  <c:v>38991</c:v>
                </c:pt>
                <c:pt idx="71">
                  <c:v>39022</c:v>
                </c:pt>
                <c:pt idx="72">
                  <c:v>39052</c:v>
                </c:pt>
                <c:pt idx="73">
                  <c:v>39083</c:v>
                </c:pt>
                <c:pt idx="74">
                  <c:v>39114</c:v>
                </c:pt>
                <c:pt idx="75">
                  <c:v>39142</c:v>
                </c:pt>
                <c:pt idx="76">
                  <c:v>39173</c:v>
                </c:pt>
                <c:pt idx="77">
                  <c:v>39203</c:v>
                </c:pt>
                <c:pt idx="78">
                  <c:v>39234</c:v>
                </c:pt>
                <c:pt idx="79">
                  <c:v>39264</c:v>
                </c:pt>
                <c:pt idx="80">
                  <c:v>39295</c:v>
                </c:pt>
                <c:pt idx="81">
                  <c:v>39326</c:v>
                </c:pt>
                <c:pt idx="82">
                  <c:v>39356</c:v>
                </c:pt>
                <c:pt idx="83">
                  <c:v>39387</c:v>
                </c:pt>
                <c:pt idx="84">
                  <c:v>39417</c:v>
                </c:pt>
                <c:pt idx="85">
                  <c:v>39448</c:v>
                </c:pt>
                <c:pt idx="86">
                  <c:v>39479</c:v>
                </c:pt>
                <c:pt idx="87">
                  <c:v>39508</c:v>
                </c:pt>
                <c:pt idx="88">
                  <c:v>39539</c:v>
                </c:pt>
                <c:pt idx="89">
                  <c:v>39569</c:v>
                </c:pt>
                <c:pt idx="90">
                  <c:v>39600</c:v>
                </c:pt>
                <c:pt idx="91">
                  <c:v>39630</c:v>
                </c:pt>
                <c:pt idx="92">
                  <c:v>39661</c:v>
                </c:pt>
                <c:pt idx="93">
                  <c:v>39692</c:v>
                </c:pt>
                <c:pt idx="94">
                  <c:v>39722</c:v>
                </c:pt>
                <c:pt idx="95">
                  <c:v>39753</c:v>
                </c:pt>
                <c:pt idx="96">
                  <c:v>39783</c:v>
                </c:pt>
                <c:pt idx="97">
                  <c:v>39814</c:v>
                </c:pt>
                <c:pt idx="98">
                  <c:v>39845</c:v>
                </c:pt>
                <c:pt idx="99">
                  <c:v>39873</c:v>
                </c:pt>
                <c:pt idx="100">
                  <c:v>39904</c:v>
                </c:pt>
                <c:pt idx="101">
                  <c:v>39934</c:v>
                </c:pt>
                <c:pt idx="102">
                  <c:v>39965</c:v>
                </c:pt>
                <c:pt idx="103">
                  <c:v>39995</c:v>
                </c:pt>
                <c:pt idx="104">
                  <c:v>40026</c:v>
                </c:pt>
                <c:pt idx="105">
                  <c:v>40057</c:v>
                </c:pt>
                <c:pt idx="106">
                  <c:v>40087</c:v>
                </c:pt>
                <c:pt idx="107">
                  <c:v>40118</c:v>
                </c:pt>
                <c:pt idx="108">
                  <c:v>40148</c:v>
                </c:pt>
                <c:pt idx="109">
                  <c:v>40179</c:v>
                </c:pt>
                <c:pt idx="110">
                  <c:v>40210</c:v>
                </c:pt>
                <c:pt idx="111">
                  <c:v>40238</c:v>
                </c:pt>
                <c:pt idx="112">
                  <c:v>40269</c:v>
                </c:pt>
                <c:pt idx="113">
                  <c:v>40299</c:v>
                </c:pt>
                <c:pt idx="114">
                  <c:v>40330</c:v>
                </c:pt>
                <c:pt idx="115">
                  <c:v>40360</c:v>
                </c:pt>
                <c:pt idx="116">
                  <c:v>40391</c:v>
                </c:pt>
                <c:pt idx="117">
                  <c:v>40422</c:v>
                </c:pt>
                <c:pt idx="118">
                  <c:v>40452</c:v>
                </c:pt>
                <c:pt idx="119">
                  <c:v>40483</c:v>
                </c:pt>
                <c:pt idx="120">
                  <c:v>40513</c:v>
                </c:pt>
                <c:pt idx="121">
                  <c:v>40544</c:v>
                </c:pt>
                <c:pt idx="122">
                  <c:v>40575</c:v>
                </c:pt>
                <c:pt idx="123">
                  <c:v>40603</c:v>
                </c:pt>
                <c:pt idx="124">
                  <c:v>40634</c:v>
                </c:pt>
                <c:pt idx="125">
                  <c:v>40664</c:v>
                </c:pt>
                <c:pt idx="126">
                  <c:v>40695</c:v>
                </c:pt>
                <c:pt idx="127">
                  <c:v>40725</c:v>
                </c:pt>
                <c:pt idx="128">
                  <c:v>40756</c:v>
                </c:pt>
                <c:pt idx="129">
                  <c:v>40787</c:v>
                </c:pt>
                <c:pt idx="130">
                  <c:v>40817</c:v>
                </c:pt>
                <c:pt idx="131">
                  <c:v>40848</c:v>
                </c:pt>
                <c:pt idx="132">
                  <c:v>40878</c:v>
                </c:pt>
                <c:pt idx="133">
                  <c:v>40909</c:v>
                </c:pt>
                <c:pt idx="134">
                  <c:v>40940</c:v>
                </c:pt>
                <c:pt idx="135">
                  <c:v>40969</c:v>
                </c:pt>
                <c:pt idx="136">
                  <c:v>41000</c:v>
                </c:pt>
                <c:pt idx="137">
                  <c:v>41030</c:v>
                </c:pt>
                <c:pt idx="138">
                  <c:v>41061</c:v>
                </c:pt>
                <c:pt idx="139">
                  <c:v>41091</c:v>
                </c:pt>
                <c:pt idx="140">
                  <c:v>41122</c:v>
                </c:pt>
                <c:pt idx="141">
                  <c:v>41153</c:v>
                </c:pt>
                <c:pt idx="142">
                  <c:v>41183</c:v>
                </c:pt>
                <c:pt idx="143">
                  <c:v>41214</c:v>
                </c:pt>
                <c:pt idx="144">
                  <c:v>41244</c:v>
                </c:pt>
                <c:pt idx="145">
                  <c:v>41275</c:v>
                </c:pt>
                <c:pt idx="146">
                  <c:v>41306</c:v>
                </c:pt>
                <c:pt idx="147">
                  <c:v>41334</c:v>
                </c:pt>
                <c:pt idx="148">
                  <c:v>41365</c:v>
                </c:pt>
                <c:pt idx="149">
                  <c:v>41395</c:v>
                </c:pt>
                <c:pt idx="150">
                  <c:v>41426</c:v>
                </c:pt>
                <c:pt idx="151">
                  <c:v>41456</c:v>
                </c:pt>
                <c:pt idx="152">
                  <c:v>41487</c:v>
                </c:pt>
                <c:pt idx="153">
                  <c:v>41518</c:v>
                </c:pt>
                <c:pt idx="154">
                  <c:v>41548</c:v>
                </c:pt>
                <c:pt idx="155">
                  <c:v>41579</c:v>
                </c:pt>
                <c:pt idx="156">
                  <c:v>41609</c:v>
                </c:pt>
                <c:pt idx="157">
                  <c:v>41640</c:v>
                </c:pt>
                <c:pt idx="158">
                  <c:v>41671</c:v>
                </c:pt>
                <c:pt idx="159">
                  <c:v>41699</c:v>
                </c:pt>
                <c:pt idx="160">
                  <c:v>41730</c:v>
                </c:pt>
                <c:pt idx="161">
                  <c:v>41760</c:v>
                </c:pt>
                <c:pt idx="162">
                  <c:v>41791</c:v>
                </c:pt>
                <c:pt idx="163">
                  <c:v>41821</c:v>
                </c:pt>
                <c:pt idx="164">
                  <c:v>41852</c:v>
                </c:pt>
                <c:pt idx="165">
                  <c:v>41883</c:v>
                </c:pt>
                <c:pt idx="166">
                  <c:v>41913</c:v>
                </c:pt>
                <c:pt idx="167">
                  <c:v>41944</c:v>
                </c:pt>
                <c:pt idx="168">
                  <c:v>41974</c:v>
                </c:pt>
                <c:pt idx="169">
                  <c:v>42005</c:v>
                </c:pt>
                <c:pt idx="170">
                  <c:v>42036</c:v>
                </c:pt>
                <c:pt idx="171">
                  <c:v>42064</c:v>
                </c:pt>
                <c:pt idx="172">
                  <c:v>42095</c:v>
                </c:pt>
                <c:pt idx="173">
                  <c:v>42125</c:v>
                </c:pt>
                <c:pt idx="174">
                  <c:v>42156</c:v>
                </c:pt>
                <c:pt idx="175">
                  <c:v>42186</c:v>
                </c:pt>
                <c:pt idx="176">
                  <c:v>42217</c:v>
                </c:pt>
                <c:pt idx="177">
                  <c:v>42248</c:v>
                </c:pt>
                <c:pt idx="178">
                  <c:v>42278</c:v>
                </c:pt>
                <c:pt idx="179">
                  <c:v>42309</c:v>
                </c:pt>
                <c:pt idx="180">
                  <c:v>42339</c:v>
                </c:pt>
                <c:pt idx="181">
                  <c:v>42370</c:v>
                </c:pt>
                <c:pt idx="182">
                  <c:v>42401</c:v>
                </c:pt>
                <c:pt idx="183">
                  <c:v>42430</c:v>
                </c:pt>
                <c:pt idx="184">
                  <c:v>42461</c:v>
                </c:pt>
                <c:pt idx="185">
                  <c:v>42491</c:v>
                </c:pt>
                <c:pt idx="186">
                  <c:v>42522</c:v>
                </c:pt>
                <c:pt idx="187">
                  <c:v>42552</c:v>
                </c:pt>
                <c:pt idx="188">
                  <c:v>42583</c:v>
                </c:pt>
                <c:pt idx="189">
                  <c:v>42614</c:v>
                </c:pt>
                <c:pt idx="190">
                  <c:v>42644</c:v>
                </c:pt>
                <c:pt idx="191">
                  <c:v>42675</c:v>
                </c:pt>
                <c:pt idx="192">
                  <c:v>42705</c:v>
                </c:pt>
                <c:pt idx="193">
                  <c:v>42736</c:v>
                </c:pt>
                <c:pt idx="194">
                  <c:v>42767</c:v>
                </c:pt>
                <c:pt idx="195">
                  <c:v>42795</c:v>
                </c:pt>
                <c:pt idx="196">
                  <c:v>42826</c:v>
                </c:pt>
                <c:pt idx="197">
                  <c:v>42856</c:v>
                </c:pt>
                <c:pt idx="198">
                  <c:v>42887</c:v>
                </c:pt>
                <c:pt idx="199">
                  <c:v>42917</c:v>
                </c:pt>
                <c:pt idx="200">
                  <c:v>42948</c:v>
                </c:pt>
                <c:pt idx="201">
                  <c:v>42979</c:v>
                </c:pt>
                <c:pt idx="202">
                  <c:v>43009</c:v>
                </c:pt>
                <c:pt idx="203">
                  <c:v>43040</c:v>
                </c:pt>
                <c:pt idx="204">
                  <c:v>43070</c:v>
                </c:pt>
                <c:pt idx="205">
                  <c:v>43101</c:v>
                </c:pt>
                <c:pt idx="206">
                  <c:v>43132</c:v>
                </c:pt>
                <c:pt idx="207">
                  <c:v>43160</c:v>
                </c:pt>
                <c:pt idx="208">
                  <c:v>43191</c:v>
                </c:pt>
                <c:pt idx="209">
                  <c:v>43221</c:v>
                </c:pt>
                <c:pt idx="210">
                  <c:v>43252</c:v>
                </c:pt>
                <c:pt idx="211">
                  <c:v>43282</c:v>
                </c:pt>
                <c:pt idx="212">
                  <c:v>43313</c:v>
                </c:pt>
                <c:pt idx="213">
                  <c:v>43344</c:v>
                </c:pt>
                <c:pt idx="214">
                  <c:v>43374</c:v>
                </c:pt>
                <c:pt idx="215">
                  <c:v>43405</c:v>
                </c:pt>
                <c:pt idx="216">
                  <c:v>43435</c:v>
                </c:pt>
                <c:pt idx="217">
                  <c:v>43466</c:v>
                </c:pt>
                <c:pt idx="218">
                  <c:v>43497</c:v>
                </c:pt>
                <c:pt idx="219">
                  <c:v>43525</c:v>
                </c:pt>
                <c:pt idx="220">
                  <c:v>43556</c:v>
                </c:pt>
                <c:pt idx="221">
                  <c:v>43586</c:v>
                </c:pt>
                <c:pt idx="222">
                  <c:v>43617</c:v>
                </c:pt>
                <c:pt idx="223">
                  <c:v>43647</c:v>
                </c:pt>
                <c:pt idx="224">
                  <c:v>43678</c:v>
                </c:pt>
                <c:pt idx="225">
                  <c:v>43709</c:v>
                </c:pt>
                <c:pt idx="226">
                  <c:v>43739</c:v>
                </c:pt>
                <c:pt idx="227">
                  <c:v>43770</c:v>
                </c:pt>
                <c:pt idx="228">
                  <c:v>43800</c:v>
                </c:pt>
                <c:pt idx="229">
                  <c:v>43831</c:v>
                </c:pt>
                <c:pt idx="230">
                  <c:v>43862</c:v>
                </c:pt>
                <c:pt idx="231">
                  <c:v>43891</c:v>
                </c:pt>
                <c:pt idx="232">
                  <c:v>43922</c:v>
                </c:pt>
                <c:pt idx="233">
                  <c:v>43952</c:v>
                </c:pt>
                <c:pt idx="234">
                  <c:v>43983</c:v>
                </c:pt>
                <c:pt idx="235">
                  <c:v>44013</c:v>
                </c:pt>
                <c:pt idx="236">
                  <c:v>44044</c:v>
                </c:pt>
                <c:pt idx="237">
                  <c:v>44075</c:v>
                </c:pt>
                <c:pt idx="238">
                  <c:v>44105</c:v>
                </c:pt>
                <c:pt idx="239">
                  <c:v>44136</c:v>
                </c:pt>
                <c:pt idx="240">
                  <c:v>44166</c:v>
                </c:pt>
                <c:pt idx="241">
                  <c:v>44197</c:v>
                </c:pt>
                <c:pt idx="242">
                  <c:v>44228</c:v>
                </c:pt>
                <c:pt idx="243">
                  <c:v>44256</c:v>
                </c:pt>
                <c:pt idx="244">
                  <c:v>44287</c:v>
                </c:pt>
                <c:pt idx="245">
                  <c:v>44317</c:v>
                </c:pt>
                <c:pt idx="246">
                  <c:v>44348</c:v>
                </c:pt>
                <c:pt idx="247">
                  <c:v>44378</c:v>
                </c:pt>
                <c:pt idx="248">
                  <c:v>44409</c:v>
                </c:pt>
                <c:pt idx="249">
                  <c:v>44440</c:v>
                </c:pt>
                <c:pt idx="250">
                  <c:v>44470</c:v>
                </c:pt>
                <c:pt idx="251">
                  <c:v>44501</c:v>
                </c:pt>
              </c:numCache>
            </c:numRef>
          </c:cat>
          <c:val>
            <c:numRef>
              <c:f>'FRED Graph'!$B$13:$B$264</c:f>
              <c:numCache>
                <c:formatCode>0</c:formatCode>
                <c:ptCount val="252"/>
                <c:pt idx="0">
                  <c:v>2882</c:v>
                </c:pt>
                <c:pt idx="1">
                  <c:v>3245</c:v>
                </c:pt>
                <c:pt idx="2">
                  <c:v>3053</c:v>
                </c:pt>
                <c:pt idx="3">
                  <c:v>3054</c:v>
                </c:pt>
                <c:pt idx="4">
                  <c:v>3163</c:v>
                </c:pt>
                <c:pt idx="5">
                  <c:v>2993</c:v>
                </c:pt>
                <c:pt idx="6">
                  <c:v>2878</c:v>
                </c:pt>
                <c:pt idx="7">
                  <c:v>2947</c:v>
                </c:pt>
                <c:pt idx="8">
                  <c:v>2928</c:v>
                </c:pt>
                <c:pt idx="9">
                  <c:v>2703</c:v>
                </c:pt>
                <c:pt idx="10">
                  <c:v>2795</c:v>
                </c:pt>
                <c:pt idx="11">
                  <c:v>2560</c:v>
                </c:pt>
                <c:pt idx="12">
                  <c:v>2559</c:v>
                </c:pt>
                <c:pt idx="13">
                  <c:v>2845</c:v>
                </c:pt>
                <c:pt idx="14">
                  <c:v>2572</c:v>
                </c:pt>
                <c:pt idx="15">
                  <c:v>2493</c:v>
                </c:pt>
                <c:pt idx="16">
                  <c:v>2624</c:v>
                </c:pt>
                <c:pt idx="17">
                  <c:v>2537</c:v>
                </c:pt>
                <c:pt idx="18">
                  <c:v>2522</c:v>
                </c:pt>
                <c:pt idx="19">
                  <c:v>2561</c:v>
                </c:pt>
                <c:pt idx="20">
                  <c:v>2561</c:v>
                </c:pt>
                <c:pt idx="21">
                  <c:v>2521</c:v>
                </c:pt>
                <c:pt idx="22">
                  <c:v>2423</c:v>
                </c:pt>
                <c:pt idx="23">
                  <c:v>2403</c:v>
                </c:pt>
                <c:pt idx="24">
                  <c:v>2501</c:v>
                </c:pt>
                <c:pt idx="25">
                  <c:v>2429</c:v>
                </c:pt>
                <c:pt idx="26">
                  <c:v>2490</c:v>
                </c:pt>
                <c:pt idx="27">
                  <c:v>2394</c:v>
                </c:pt>
                <c:pt idx="28">
                  <c:v>2279</c:v>
                </c:pt>
                <c:pt idx="29">
                  <c:v>2291</c:v>
                </c:pt>
                <c:pt idx="30">
                  <c:v>2315</c:v>
                </c:pt>
                <c:pt idx="31">
                  <c:v>2271</c:v>
                </c:pt>
                <c:pt idx="32">
                  <c:v>2195</c:v>
                </c:pt>
                <c:pt idx="33">
                  <c:v>2354</c:v>
                </c:pt>
                <c:pt idx="34">
                  <c:v>2415</c:v>
                </c:pt>
                <c:pt idx="35">
                  <c:v>2411</c:v>
                </c:pt>
                <c:pt idx="36">
                  <c:v>2444</c:v>
                </c:pt>
                <c:pt idx="37">
                  <c:v>2354</c:v>
                </c:pt>
                <c:pt idx="38">
                  <c:v>2448</c:v>
                </c:pt>
                <c:pt idx="39">
                  <c:v>2582</c:v>
                </c:pt>
                <c:pt idx="40">
                  <c:v>2534</c:v>
                </c:pt>
                <c:pt idx="41">
                  <c:v>2428</c:v>
                </c:pt>
                <c:pt idx="42">
                  <c:v>2659</c:v>
                </c:pt>
                <c:pt idx="43">
                  <c:v>2609</c:v>
                </c:pt>
                <c:pt idx="44">
                  <c:v>2586</c:v>
                </c:pt>
                <c:pt idx="45">
                  <c:v>2531</c:v>
                </c:pt>
                <c:pt idx="46">
                  <c:v>2550</c:v>
                </c:pt>
                <c:pt idx="47">
                  <c:v>2789</c:v>
                </c:pt>
                <c:pt idx="48">
                  <c:v>2695</c:v>
                </c:pt>
                <c:pt idx="49">
                  <c:v>2732</c:v>
                </c:pt>
                <c:pt idx="50">
                  <c:v>2651</c:v>
                </c:pt>
                <c:pt idx="51">
                  <c:v>2747</c:v>
                </c:pt>
                <c:pt idx="52">
                  <c:v>2741</c:v>
                </c:pt>
                <c:pt idx="53">
                  <c:v>2763</c:v>
                </c:pt>
                <c:pt idx="54">
                  <c:v>2754</c:v>
                </c:pt>
                <c:pt idx="55">
                  <c:v>2735</c:v>
                </c:pt>
                <c:pt idx="56">
                  <c:v>2957</c:v>
                </c:pt>
                <c:pt idx="57">
                  <c:v>3046</c:v>
                </c:pt>
                <c:pt idx="58">
                  <c:v>2863</c:v>
                </c:pt>
                <c:pt idx="59">
                  <c:v>2895</c:v>
                </c:pt>
                <c:pt idx="60">
                  <c:v>2849</c:v>
                </c:pt>
                <c:pt idx="61">
                  <c:v>2945</c:v>
                </c:pt>
                <c:pt idx="62">
                  <c:v>2965</c:v>
                </c:pt>
                <c:pt idx="63">
                  <c:v>2956</c:v>
                </c:pt>
                <c:pt idx="64">
                  <c:v>2778</c:v>
                </c:pt>
                <c:pt idx="65">
                  <c:v>3002</c:v>
                </c:pt>
                <c:pt idx="66">
                  <c:v>3042</c:v>
                </c:pt>
                <c:pt idx="67">
                  <c:v>3047</c:v>
                </c:pt>
                <c:pt idx="68">
                  <c:v>3056</c:v>
                </c:pt>
                <c:pt idx="69">
                  <c:v>2888</c:v>
                </c:pt>
                <c:pt idx="70">
                  <c:v>2983</c:v>
                </c:pt>
                <c:pt idx="71">
                  <c:v>3043</c:v>
                </c:pt>
                <c:pt idx="72">
                  <c:v>2999</c:v>
                </c:pt>
                <c:pt idx="73">
                  <c:v>2956</c:v>
                </c:pt>
                <c:pt idx="74">
                  <c:v>2933</c:v>
                </c:pt>
                <c:pt idx="75">
                  <c:v>2997</c:v>
                </c:pt>
                <c:pt idx="76">
                  <c:v>2911</c:v>
                </c:pt>
                <c:pt idx="77">
                  <c:v>3010</c:v>
                </c:pt>
                <c:pt idx="78">
                  <c:v>2910</c:v>
                </c:pt>
                <c:pt idx="79">
                  <c:v>2951</c:v>
                </c:pt>
                <c:pt idx="80">
                  <c:v>3014</c:v>
                </c:pt>
                <c:pt idx="81">
                  <c:v>2691</c:v>
                </c:pt>
                <c:pt idx="82">
                  <c:v>2926</c:v>
                </c:pt>
                <c:pt idx="83">
                  <c:v>2784</c:v>
                </c:pt>
                <c:pt idx="84">
                  <c:v>2773</c:v>
                </c:pt>
                <c:pt idx="85">
                  <c:v>2847</c:v>
                </c:pt>
                <c:pt idx="86">
                  <c:v>2881</c:v>
                </c:pt>
                <c:pt idx="87">
                  <c:v>2661</c:v>
                </c:pt>
                <c:pt idx="88">
                  <c:v>2837</c:v>
                </c:pt>
                <c:pt idx="89">
                  <c:v>2607</c:v>
                </c:pt>
                <c:pt idx="90">
                  <c:v>2595</c:v>
                </c:pt>
                <c:pt idx="91">
                  <c:v>2489</c:v>
                </c:pt>
                <c:pt idx="92">
                  <c:v>2445</c:v>
                </c:pt>
                <c:pt idx="93">
                  <c:v>2468</c:v>
                </c:pt>
                <c:pt idx="94">
                  <c:v>2347</c:v>
                </c:pt>
                <c:pt idx="95">
                  <c:v>2157</c:v>
                </c:pt>
                <c:pt idx="96">
                  <c:v>2084</c:v>
                </c:pt>
                <c:pt idx="97">
                  <c:v>1976</c:v>
                </c:pt>
                <c:pt idx="98">
                  <c:v>1952</c:v>
                </c:pt>
                <c:pt idx="99">
                  <c:v>1834</c:v>
                </c:pt>
                <c:pt idx="100">
                  <c:v>1712</c:v>
                </c:pt>
                <c:pt idx="101">
                  <c:v>1683</c:v>
                </c:pt>
                <c:pt idx="102">
                  <c:v>1685</c:v>
                </c:pt>
                <c:pt idx="103">
                  <c:v>1685</c:v>
                </c:pt>
                <c:pt idx="104">
                  <c:v>1555</c:v>
                </c:pt>
                <c:pt idx="105">
                  <c:v>1627</c:v>
                </c:pt>
                <c:pt idx="106">
                  <c:v>1660</c:v>
                </c:pt>
                <c:pt idx="107">
                  <c:v>1810</c:v>
                </c:pt>
                <c:pt idx="108">
                  <c:v>1766</c:v>
                </c:pt>
                <c:pt idx="109">
                  <c:v>1742</c:v>
                </c:pt>
                <c:pt idx="110">
                  <c:v>1844</c:v>
                </c:pt>
                <c:pt idx="111">
                  <c:v>1856</c:v>
                </c:pt>
                <c:pt idx="112">
                  <c:v>1897</c:v>
                </c:pt>
                <c:pt idx="113">
                  <c:v>1813</c:v>
                </c:pt>
                <c:pt idx="114">
                  <c:v>1911</c:v>
                </c:pt>
                <c:pt idx="115">
                  <c:v>1785</c:v>
                </c:pt>
                <c:pt idx="116">
                  <c:v>1842</c:v>
                </c:pt>
                <c:pt idx="117">
                  <c:v>1895</c:v>
                </c:pt>
                <c:pt idx="118">
                  <c:v>1846</c:v>
                </c:pt>
                <c:pt idx="119">
                  <c:v>1887</c:v>
                </c:pt>
                <c:pt idx="120">
                  <c:v>1977</c:v>
                </c:pt>
                <c:pt idx="121">
                  <c:v>1832</c:v>
                </c:pt>
                <c:pt idx="122">
                  <c:v>1958</c:v>
                </c:pt>
                <c:pt idx="123">
                  <c:v>2033</c:v>
                </c:pt>
                <c:pt idx="124">
                  <c:v>1882</c:v>
                </c:pt>
                <c:pt idx="125">
                  <c:v>1965</c:v>
                </c:pt>
                <c:pt idx="126">
                  <c:v>1923</c:v>
                </c:pt>
                <c:pt idx="127">
                  <c:v>1986</c:v>
                </c:pt>
                <c:pt idx="128">
                  <c:v>2031</c:v>
                </c:pt>
                <c:pt idx="129">
                  <c:v>2041</c:v>
                </c:pt>
                <c:pt idx="130">
                  <c:v>1997</c:v>
                </c:pt>
                <c:pt idx="131">
                  <c:v>2039</c:v>
                </c:pt>
                <c:pt idx="132">
                  <c:v>1981</c:v>
                </c:pt>
                <c:pt idx="133">
                  <c:v>2030</c:v>
                </c:pt>
                <c:pt idx="134">
                  <c:v>2130</c:v>
                </c:pt>
                <c:pt idx="135">
                  <c:v>2167</c:v>
                </c:pt>
                <c:pt idx="136">
                  <c:v>2134</c:v>
                </c:pt>
                <c:pt idx="137">
                  <c:v>2138</c:v>
                </c:pt>
                <c:pt idx="138">
                  <c:v>2152</c:v>
                </c:pt>
                <c:pt idx="139">
                  <c:v>2072</c:v>
                </c:pt>
                <c:pt idx="140">
                  <c:v>2069</c:v>
                </c:pt>
                <c:pt idx="141">
                  <c:v>1950</c:v>
                </c:pt>
                <c:pt idx="142">
                  <c:v>2035</c:v>
                </c:pt>
                <c:pt idx="143">
                  <c:v>2078</c:v>
                </c:pt>
                <c:pt idx="144">
                  <c:v>2051</c:v>
                </c:pt>
                <c:pt idx="145">
                  <c:v>2280</c:v>
                </c:pt>
                <c:pt idx="146">
                  <c:v>2298</c:v>
                </c:pt>
                <c:pt idx="147">
                  <c:v>2124</c:v>
                </c:pt>
                <c:pt idx="148">
                  <c:v>2296</c:v>
                </c:pt>
                <c:pt idx="149">
                  <c:v>2234</c:v>
                </c:pt>
                <c:pt idx="150">
                  <c:v>2203</c:v>
                </c:pt>
                <c:pt idx="151">
                  <c:v>2363</c:v>
                </c:pt>
                <c:pt idx="152">
                  <c:v>2316</c:v>
                </c:pt>
                <c:pt idx="153">
                  <c:v>2302</c:v>
                </c:pt>
                <c:pt idx="154">
                  <c:v>2372</c:v>
                </c:pt>
                <c:pt idx="155">
                  <c:v>2391</c:v>
                </c:pt>
                <c:pt idx="156">
                  <c:v>2287</c:v>
                </c:pt>
                <c:pt idx="157">
                  <c:v>2311</c:v>
                </c:pt>
                <c:pt idx="158">
                  <c:v>2411</c:v>
                </c:pt>
                <c:pt idx="159">
                  <c:v>2449</c:v>
                </c:pt>
                <c:pt idx="160">
                  <c:v>2474</c:v>
                </c:pt>
                <c:pt idx="161">
                  <c:v>2483</c:v>
                </c:pt>
                <c:pt idx="162">
                  <c:v>2507</c:v>
                </c:pt>
                <c:pt idx="163">
                  <c:v>2633</c:v>
                </c:pt>
                <c:pt idx="164">
                  <c:v>2549</c:v>
                </c:pt>
                <c:pt idx="165">
                  <c:v>2732</c:v>
                </c:pt>
                <c:pt idx="166">
                  <c:v>2718</c:v>
                </c:pt>
                <c:pt idx="167">
                  <c:v>2600</c:v>
                </c:pt>
                <c:pt idx="168">
                  <c:v>2552</c:v>
                </c:pt>
                <c:pt idx="169">
                  <c:v>2764</c:v>
                </c:pt>
                <c:pt idx="170">
                  <c:v>2741</c:v>
                </c:pt>
                <c:pt idx="171">
                  <c:v>2754</c:v>
                </c:pt>
                <c:pt idx="172">
                  <c:v>2705</c:v>
                </c:pt>
                <c:pt idx="173">
                  <c:v>2743</c:v>
                </c:pt>
                <c:pt idx="174">
                  <c:v>2756</c:v>
                </c:pt>
                <c:pt idx="175">
                  <c:v>2764</c:v>
                </c:pt>
                <c:pt idx="176">
                  <c:v>2879</c:v>
                </c:pt>
                <c:pt idx="177">
                  <c:v>2778</c:v>
                </c:pt>
                <c:pt idx="178">
                  <c:v>2810</c:v>
                </c:pt>
                <c:pt idx="179">
                  <c:v>2897</c:v>
                </c:pt>
                <c:pt idx="180">
                  <c:v>3056</c:v>
                </c:pt>
                <c:pt idx="181">
                  <c:v>2875</c:v>
                </c:pt>
                <c:pt idx="182">
                  <c:v>2994</c:v>
                </c:pt>
                <c:pt idx="183">
                  <c:v>2917</c:v>
                </c:pt>
                <c:pt idx="184">
                  <c:v>2955</c:v>
                </c:pt>
                <c:pt idx="185">
                  <c:v>3009</c:v>
                </c:pt>
                <c:pt idx="186">
                  <c:v>3018</c:v>
                </c:pt>
                <c:pt idx="187">
                  <c:v>2967</c:v>
                </c:pt>
                <c:pt idx="188">
                  <c:v>2998</c:v>
                </c:pt>
                <c:pt idx="189">
                  <c:v>3047</c:v>
                </c:pt>
                <c:pt idx="190">
                  <c:v>3074</c:v>
                </c:pt>
                <c:pt idx="191">
                  <c:v>3026</c:v>
                </c:pt>
                <c:pt idx="192">
                  <c:v>2989</c:v>
                </c:pt>
                <c:pt idx="193">
                  <c:v>3166</c:v>
                </c:pt>
                <c:pt idx="194">
                  <c:v>3085</c:v>
                </c:pt>
                <c:pt idx="195">
                  <c:v>3145</c:v>
                </c:pt>
                <c:pt idx="196">
                  <c:v>3028</c:v>
                </c:pt>
                <c:pt idx="197">
                  <c:v>3125</c:v>
                </c:pt>
                <c:pt idx="198">
                  <c:v>3166</c:v>
                </c:pt>
                <c:pt idx="199">
                  <c:v>3107</c:v>
                </c:pt>
                <c:pt idx="200">
                  <c:v>3109</c:v>
                </c:pt>
                <c:pt idx="201">
                  <c:v>3214</c:v>
                </c:pt>
                <c:pt idx="202">
                  <c:v>3177</c:v>
                </c:pt>
                <c:pt idx="203">
                  <c:v>3166</c:v>
                </c:pt>
                <c:pt idx="204">
                  <c:v>3194</c:v>
                </c:pt>
                <c:pt idx="205">
                  <c:v>3034</c:v>
                </c:pt>
                <c:pt idx="206">
                  <c:v>3200</c:v>
                </c:pt>
                <c:pt idx="207">
                  <c:v>3305</c:v>
                </c:pt>
                <c:pt idx="208">
                  <c:v>3366</c:v>
                </c:pt>
                <c:pt idx="209">
                  <c:v>3401</c:v>
                </c:pt>
                <c:pt idx="210">
                  <c:v>3401</c:v>
                </c:pt>
                <c:pt idx="211">
                  <c:v>3444</c:v>
                </c:pt>
                <c:pt idx="212">
                  <c:v>3476</c:v>
                </c:pt>
                <c:pt idx="213">
                  <c:v>3424</c:v>
                </c:pt>
                <c:pt idx="214">
                  <c:v>3460</c:v>
                </c:pt>
                <c:pt idx="215">
                  <c:v>3435</c:v>
                </c:pt>
                <c:pt idx="216">
                  <c:v>3381</c:v>
                </c:pt>
                <c:pt idx="217">
                  <c:v>3521</c:v>
                </c:pt>
                <c:pt idx="218">
                  <c:v>3543</c:v>
                </c:pt>
                <c:pt idx="219">
                  <c:v>3524</c:v>
                </c:pt>
                <c:pt idx="220">
                  <c:v>3494</c:v>
                </c:pt>
                <c:pt idx="221">
                  <c:v>3487</c:v>
                </c:pt>
                <c:pt idx="222">
                  <c:v>3527</c:v>
                </c:pt>
                <c:pt idx="223">
                  <c:v>3627</c:v>
                </c:pt>
                <c:pt idx="224">
                  <c:v>3591</c:v>
                </c:pt>
                <c:pt idx="225">
                  <c:v>3449</c:v>
                </c:pt>
                <c:pt idx="226">
                  <c:v>3414</c:v>
                </c:pt>
                <c:pt idx="227">
                  <c:v>3482</c:v>
                </c:pt>
                <c:pt idx="228">
                  <c:v>3487</c:v>
                </c:pt>
                <c:pt idx="229">
                  <c:v>3568</c:v>
                </c:pt>
                <c:pt idx="230">
                  <c:v>3430</c:v>
                </c:pt>
                <c:pt idx="231">
                  <c:v>2902</c:v>
                </c:pt>
                <c:pt idx="232">
                  <c:v>2107</c:v>
                </c:pt>
                <c:pt idx="233">
                  <c:v>2206</c:v>
                </c:pt>
                <c:pt idx="234">
                  <c:v>2646</c:v>
                </c:pt>
                <c:pt idx="235">
                  <c:v>3182</c:v>
                </c:pt>
                <c:pt idx="236">
                  <c:v>2987</c:v>
                </c:pt>
                <c:pt idx="237">
                  <c:v>3307</c:v>
                </c:pt>
                <c:pt idx="238">
                  <c:v>3352</c:v>
                </c:pt>
                <c:pt idx="239">
                  <c:v>3296</c:v>
                </c:pt>
                <c:pt idx="240">
                  <c:v>3407</c:v>
                </c:pt>
                <c:pt idx="241">
                  <c:v>3306</c:v>
                </c:pt>
                <c:pt idx="242">
                  <c:v>3383</c:v>
                </c:pt>
                <c:pt idx="243">
                  <c:v>3568</c:v>
                </c:pt>
                <c:pt idx="244">
                  <c:v>3992</c:v>
                </c:pt>
                <c:pt idx="245">
                  <c:v>3630</c:v>
                </c:pt>
                <c:pt idx="246">
                  <c:v>3870</c:v>
                </c:pt>
                <c:pt idx="247">
                  <c:v>4028</c:v>
                </c:pt>
                <c:pt idx="248">
                  <c:v>4270</c:v>
                </c:pt>
                <c:pt idx="249">
                  <c:v>4362</c:v>
                </c:pt>
                <c:pt idx="250">
                  <c:v>4157</c:v>
                </c:pt>
                <c:pt idx="251">
                  <c:v>4527</c:v>
                </c:pt>
              </c:numCache>
            </c:numRef>
          </c:val>
          <c:smooth val="0"/>
          <c:extLst>
            <c:ext xmlns:c16="http://schemas.microsoft.com/office/drawing/2014/chart" uri="{C3380CC4-5D6E-409C-BE32-E72D297353CC}">
              <c16:uniqueId val="{00000001-883D-204C-A25D-0FFE6F3F68C6}"/>
            </c:ext>
          </c:extLst>
        </c:ser>
        <c:ser>
          <c:idx val="1"/>
          <c:order val="1"/>
          <c:tx>
            <c:strRef>
              <c:f>'FRED Graph'!$C$12</c:f>
              <c:strCache>
                <c:ptCount val="1"/>
                <c:pt idx="0">
                  <c:v>LAYOFFS</c:v>
                </c:pt>
              </c:strCache>
            </c:strRef>
          </c:tx>
          <c:spPr>
            <a:ln w="28575" cap="rnd">
              <a:solidFill>
                <a:srgbClr val="FF0000"/>
              </a:solidFill>
              <a:round/>
            </a:ln>
            <a:effectLst/>
          </c:spPr>
          <c:marker>
            <c:symbol val="none"/>
          </c:marker>
          <c:dLbls>
            <c:dLbl>
              <c:idx val="250"/>
              <c:layout>
                <c:manualLayout>
                  <c:x val="-1.342053639876189E-2"/>
                  <c:y val="4.90496438397220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83D-204C-A25D-0FFE6F3F68C6}"/>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'FRED Graph'!$A$13:$A$264</c:f>
              <c:numCache>
                <c:formatCode>yyyy\-mm\-dd</c:formatCode>
                <c:ptCount val="252"/>
                <c:pt idx="0">
                  <c:v>36861</c:v>
                </c:pt>
                <c:pt idx="1">
                  <c:v>36892</c:v>
                </c:pt>
                <c:pt idx="2">
                  <c:v>36923</c:v>
                </c:pt>
                <c:pt idx="3">
                  <c:v>36951</c:v>
                </c:pt>
                <c:pt idx="4">
                  <c:v>36982</c:v>
                </c:pt>
                <c:pt idx="5">
                  <c:v>37012</c:v>
                </c:pt>
                <c:pt idx="6">
                  <c:v>37043</c:v>
                </c:pt>
                <c:pt idx="7">
                  <c:v>37073</c:v>
                </c:pt>
                <c:pt idx="8">
                  <c:v>37104</c:v>
                </c:pt>
                <c:pt idx="9">
                  <c:v>37135</c:v>
                </c:pt>
                <c:pt idx="10">
                  <c:v>37165</c:v>
                </c:pt>
                <c:pt idx="11">
                  <c:v>37196</c:v>
                </c:pt>
                <c:pt idx="12">
                  <c:v>37226</c:v>
                </c:pt>
                <c:pt idx="13">
                  <c:v>37257</c:v>
                </c:pt>
                <c:pt idx="14">
                  <c:v>37288</c:v>
                </c:pt>
                <c:pt idx="15">
                  <c:v>37316</c:v>
                </c:pt>
                <c:pt idx="16">
                  <c:v>37347</c:v>
                </c:pt>
                <c:pt idx="17">
                  <c:v>37377</c:v>
                </c:pt>
                <c:pt idx="18">
                  <c:v>37408</c:v>
                </c:pt>
                <c:pt idx="19">
                  <c:v>37438</c:v>
                </c:pt>
                <c:pt idx="20">
                  <c:v>37469</c:v>
                </c:pt>
                <c:pt idx="21">
                  <c:v>37500</c:v>
                </c:pt>
                <c:pt idx="22">
                  <c:v>37530</c:v>
                </c:pt>
                <c:pt idx="23">
                  <c:v>37561</c:v>
                </c:pt>
                <c:pt idx="24">
                  <c:v>37591</c:v>
                </c:pt>
                <c:pt idx="25">
                  <c:v>37622</c:v>
                </c:pt>
                <c:pt idx="26">
                  <c:v>37653</c:v>
                </c:pt>
                <c:pt idx="27">
                  <c:v>37681</c:v>
                </c:pt>
                <c:pt idx="28">
                  <c:v>37712</c:v>
                </c:pt>
                <c:pt idx="29">
                  <c:v>37742</c:v>
                </c:pt>
                <c:pt idx="30">
                  <c:v>37773</c:v>
                </c:pt>
                <c:pt idx="31">
                  <c:v>37803</c:v>
                </c:pt>
                <c:pt idx="32">
                  <c:v>37834</c:v>
                </c:pt>
                <c:pt idx="33">
                  <c:v>37865</c:v>
                </c:pt>
                <c:pt idx="34">
                  <c:v>37895</c:v>
                </c:pt>
                <c:pt idx="35">
                  <c:v>37926</c:v>
                </c:pt>
                <c:pt idx="36">
                  <c:v>37956</c:v>
                </c:pt>
                <c:pt idx="37">
                  <c:v>37987</c:v>
                </c:pt>
                <c:pt idx="38">
                  <c:v>38018</c:v>
                </c:pt>
                <c:pt idx="39">
                  <c:v>38047</c:v>
                </c:pt>
                <c:pt idx="40">
                  <c:v>38078</c:v>
                </c:pt>
                <c:pt idx="41">
                  <c:v>38108</c:v>
                </c:pt>
                <c:pt idx="42">
                  <c:v>38139</c:v>
                </c:pt>
                <c:pt idx="43">
                  <c:v>38169</c:v>
                </c:pt>
                <c:pt idx="44">
                  <c:v>38200</c:v>
                </c:pt>
                <c:pt idx="45">
                  <c:v>38231</c:v>
                </c:pt>
                <c:pt idx="46">
                  <c:v>38261</c:v>
                </c:pt>
                <c:pt idx="47">
                  <c:v>38292</c:v>
                </c:pt>
                <c:pt idx="48">
                  <c:v>38322</c:v>
                </c:pt>
                <c:pt idx="49">
                  <c:v>38353</c:v>
                </c:pt>
                <c:pt idx="50">
                  <c:v>38384</c:v>
                </c:pt>
                <c:pt idx="51">
                  <c:v>38412</c:v>
                </c:pt>
                <c:pt idx="52">
                  <c:v>38443</c:v>
                </c:pt>
                <c:pt idx="53">
                  <c:v>38473</c:v>
                </c:pt>
                <c:pt idx="54">
                  <c:v>38504</c:v>
                </c:pt>
                <c:pt idx="55">
                  <c:v>38534</c:v>
                </c:pt>
                <c:pt idx="56">
                  <c:v>38565</c:v>
                </c:pt>
                <c:pt idx="57">
                  <c:v>38596</c:v>
                </c:pt>
                <c:pt idx="58">
                  <c:v>38626</c:v>
                </c:pt>
                <c:pt idx="59">
                  <c:v>38657</c:v>
                </c:pt>
                <c:pt idx="60">
                  <c:v>38687</c:v>
                </c:pt>
                <c:pt idx="61">
                  <c:v>38718</c:v>
                </c:pt>
                <c:pt idx="62">
                  <c:v>38749</c:v>
                </c:pt>
                <c:pt idx="63">
                  <c:v>38777</c:v>
                </c:pt>
                <c:pt idx="64">
                  <c:v>38808</c:v>
                </c:pt>
                <c:pt idx="65">
                  <c:v>38838</c:v>
                </c:pt>
                <c:pt idx="66">
                  <c:v>38869</c:v>
                </c:pt>
                <c:pt idx="67">
                  <c:v>38899</c:v>
                </c:pt>
                <c:pt idx="68">
                  <c:v>38930</c:v>
                </c:pt>
                <c:pt idx="69">
                  <c:v>38961</c:v>
                </c:pt>
                <c:pt idx="70">
                  <c:v>38991</c:v>
                </c:pt>
                <c:pt idx="71">
                  <c:v>39022</c:v>
                </c:pt>
                <c:pt idx="72">
                  <c:v>39052</c:v>
                </c:pt>
                <c:pt idx="73">
                  <c:v>39083</c:v>
                </c:pt>
                <c:pt idx="74">
                  <c:v>39114</c:v>
                </c:pt>
                <c:pt idx="75">
                  <c:v>39142</c:v>
                </c:pt>
                <c:pt idx="76">
                  <c:v>39173</c:v>
                </c:pt>
                <c:pt idx="77">
                  <c:v>39203</c:v>
                </c:pt>
                <c:pt idx="78">
                  <c:v>39234</c:v>
                </c:pt>
                <c:pt idx="79">
                  <c:v>39264</c:v>
                </c:pt>
                <c:pt idx="80">
                  <c:v>39295</c:v>
                </c:pt>
                <c:pt idx="81">
                  <c:v>39326</c:v>
                </c:pt>
                <c:pt idx="82">
                  <c:v>39356</c:v>
                </c:pt>
                <c:pt idx="83">
                  <c:v>39387</c:v>
                </c:pt>
                <c:pt idx="84">
                  <c:v>39417</c:v>
                </c:pt>
                <c:pt idx="85">
                  <c:v>39448</c:v>
                </c:pt>
                <c:pt idx="86">
                  <c:v>39479</c:v>
                </c:pt>
                <c:pt idx="87">
                  <c:v>39508</c:v>
                </c:pt>
                <c:pt idx="88">
                  <c:v>39539</c:v>
                </c:pt>
                <c:pt idx="89">
                  <c:v>39569</c:v>
                </c:pt>
                <c:pt idx="90">
                  <c:v>39600</c:v>
                </c:pt>
                <c:pt idx="91">
                  <c:v>39630</c:v>
                </c:pt>
                <c:pt idx="92">
                  <c:v>39661</c:v>
                </c:pt>
                <c:pt idx="93">
                  <c:v>39692</c:v>
                </c:pt>
                <c:pt idx="94">
                  <c:v>39722</c:v>
                </c:pt>
                <c:pt idx="95">
                  <c:v>39753</c:v>
                </c:pt>
                <c:pt idx="96">
                  <c:v>39783</c:v>
                </c:pt>
                <c:pt idx="97">
                  <c:v>39814</c:v>
                </c:pt>
                <c:pt idx="98">
                  <c:v>39845</c:v>
                </c:pt>
                <c:pt idx="99">
                  <c:v>39873</c:v>
                </c:pt>
                <c:pt idx="100">
                  <c:v>39904</c:v>
                </c:pt>
                <c:pt idx="101">
                  <c:v>39934</c:v>
                </c:pt>
                <c:pt idx="102">
                  <c:v>39965</c:v>
                </c:pt>
                <c:pt idx="103">
                  <c:v>39995</c:v>
                </c:pt>
                <c:pt idx="104">
                  <c:v>40026</c:v>
                </c:pt>
                <c:pt idx="105">
                  <c:v>40057</c:v>
                </c:pt>
                <c:pt idx="106">
                  <c:v>40087</c:v>
                </c:pt>
                <c:pt idx="107">
                  <c:v>40118</c:v>
                </c:pt>
                <c:pt idx="108">
                  <c:v>40148</c:v>
                </c:pt>
                <c:pt idx="109">
                  <c:v>40179</c:v>
                </c:pt>
                <c:pt idx="110">
                  <c:v>40210</c:v>
                </c:pt>
                <c:pt idx="111">
                  <c:v>40238</c:v>
                </c:pt>
                <c:pt idx="112">
                  <c:v>40269</c:v>
                </c:pt>
                <c:pt idx="113">
                  <c:v>40299</c:v>
                </c:pt>
                <c:pt idx="114">
                  <c:v>40330</c:v>
                </c:pt>
                <c:pt idx="115">
                  <c:v>40360</c:v>
                </c:pt>
                <c:pt idx="116">
                  <c:v>40391</c:v>
                </c:pt>
                <c:pt idx="117">
                  <c:v>40422</c:v>
                </c:pt>
                <c:pt idx="118">
                  <c:v>40452</c:v>
                </c:pt>
                <c:pt idx="119">
                  <c:v>40483</c:v>
                </c:pt>
                <c:pt idx="120">
                  <c:v>40513</c:v>
                </c:pt>
                <c:pt idx="121">
                  <c:v>40544</c:v>
                </c:pt>
                <c:pt idx="122">
                  <c:v>40575</c:v>
                </c:pt>
                <c:pt idx="123">
                  <c:v>40603</c:v>
                </c:pt>
                <c:pt idx="124">
                  <c:v>40634</c:v>
                </c:pt>
                <c:pt idx="125">
                  <c:v>40664</c:v>
                </c:pt>
                <c:pt idx="126">
                  <c:v>40695</c:v>
                </c:pt>
                <c:pt idx="127">
                  <c:v>40725</c:v>
                </c:pt>
                <c:pt idx="128">
                  <c:v>40756</c:v>
                </c:pt>
                <c:pt idx="129">
                  <c:v>40787</c:v>
                </c:pt>
                <c:pt idx="130">
                  <c:v>40817</c:v>
                </c:pt>
                <c:pt idx="131">
                  <c:v>40848</c:v>
                </c:pt>
                <c:pt idx="132">
                  <c:v>40878</c:v>
                </c:pt>
                <c:pt idx="133">
                  <c:v>40909</c:v>
                </c:pt>
                <c:pt idx="134">
                  <c:v>40940</c:v>
                </c:pt>
                <c:pt idx="135">
                  <c:v>40969</c:v>
                </c:pt>
                <c:pt idx="136">
                  <c:v>41000</c:v>
                </c:pt>
                <c:pt idx="137">
                  <c:v>41030</c:v>
                </c:pt>
                <c:pt idx="138">
                  <c:v>41061</c:v>
                </c:pt>
                <c:pt idx="139">
                  <c:v>41091</c:v>
                </c:pt>
                <c:pt idx="140">
                  <c:v>41122</c:v>
                </c:pt>
                <c:pt idx="141">
                  <c:v>41153</c:v>
                </c:pt>
                <c:pt idx="142">
                  <c:v>41183</c:v>
                </c:pt>
                <c:pt idx="143">
                  <c:v>41214</c:v>
                </c:pt>
                <c:pt idx="144">
                  <c:v>41244</c:v>
                </c:pt>
                <c:pt idx="145">
                  <c:v>41275</c:v>
                </c:pt>
                <c:pt idx="146">
                  <c:v>41306</c:v>
                </c:pt>
                <c:pt idx="147">
                  <c:v>41334</c:v>
                </c:pt>
                <c:pt idx="148">
                  <c:v>41365</c:v>
                </c:pt>
                <c:pt idx="149">
                  <c:v>41395</c:v>
                </c:pt>
                <c:pt idx="150">
                  <c:v>41426</c:v>
                </c:pt>
                <c:pt idx="151">
                  <c:v>41456</c:v>
                </c:pt>
                <c:pt idx="152">
                  <c:v>41487</c:v>
                </c:pt>
                <c:pt idx="153">
                  <c:v>41518</c:v>
                </c:pt>
                <c:pt idx="154">
                  <c:v>41548</c:v>
                </c:pt>
                <c:pt idx="155">
                  <c:v>41579</c:v>
                </c:pt>
                <c:pt idx="156">
                  <c:v>41609</c:v>
                </c:pt>
                <c:pt idx="157">
                  <c:v>41640</c:v>
                </c:pt>
                <c:pt idx="158">
                  <c:v>41671</c:v>
                </c:pt>
                <c:pt idx="159">
                  <c:v>41699</c:v>
                </c:pt>
                <c:pt idx="160">
                  <c:v>41730</c:v>
                </c:pt>
                <c:pt idx="161">
                  <c:v>41760</c:v>
                </c:pt>
                <c:pt idx="162">
                  <c:v>41791</c:v>
                </c:pt>
                <c:pt idx="163">
                  <c:v>41821</c:v>
                </c:pt>
                <c:pt idx="164">
                  <c:v>41852</c:v>
                </c:pt>
                <c:pt idx="165">
                  <c:v>41883</c:v>
                </c:pt>
                <c:pt idx="166">
                  <c:v>41913</c:v>
                </c:pt>
                <c:pt idx="167">
                  <c:v>41944</c:v>
                </c:pt>
                <c:pt idx="168">
                  <c:v>41974</c:v>
                </c:pt>
                <c:pt idx="169">
                  <c:v>42005</c:v>
                </c:pt>
                <c:pt idx="170">
                  <c:v>42036</c:v>
                </c:pt>
                <c:pt idx="171">
                  <c:v>42064</c:v>
                </c:pt>
                <c:pt idx="172">
                  <c:v>42095</c:v>
                </c:pt>
                <c:pt idx="173">
                  <c:v>42125</c:v>
                </c:pt>
                <c:pt idx="174">
                  <c:v>42156</c:v>
                </c:pt>
                <c:pt idx="175">
                  <c:v>42186</c:v>
                </c:pt>
                <c:pt idx="176">
                  <c:v>42217</c:v>
                </c:pt>
                <c:pt idx="177">
                  <c:v>42248</c:v>
                </c:pt>
                <c:pt idx="178">
                  <c:v>42278</c:v>
                </c:pt>
                <c:pt idx="179">
                  <c:v>42309</c:v>
                </c:pt>
                <c:pt idx="180">
                  <c:v>42339</c:v>
                </c:pt>
                <c:pt idx="181">
                  <c:v>42370</c:v>
                </c:pt>
                <c:pt idx="182">
                  <c:v>42401</c:v>
                </c:pt>
                <c:pt idx="183">
                  <c:v>42430</c:v>
                </c:pt>
                <c:pt idx="184">
                  <c:v>42461</c:v>
                </c:pt>
                <c:pt idx="185">
                  <c:v>42491</c:v>
                </c:pt>
                <c:pt idx="186">
                  <c:v>42522</c:v>
                </c:pt>
                <c:pt idx="187">
                  <c:v>42552</c:v>
                </c:pt>
                <c:pt idx="188">
                  <c:v>42583</c:v>
                </c:pt>
                <c:pt idx="189">
                  <c:v>42614</c:v>
                </c:pt>
                <c:pt idx="190">
                  <c:v>42644</c:v>
                </c:pt>
                <c:pt idx="191">
                  <c:v>42675</c:v>
                </c:pt>
                <c:pt idx="192">
                  <c:v>42705</c:v>
                </c:pt>
                <c:pt idx="193">
                  <c:v>42736</c:v>
                </c:pt>
                <c:pt idx="194">
                  <c:v>42767</c:v>
                </c:pt>
                <c:pt idx="195">
                  <c:v>42795</c:v>
                </c:pt>
                <c:pt idx="196">
                  <c:v>42826</c:v>
                </c:pt>
                <c:pt idx="197">
                  <c:v>42856</c:v>
                </c:pt>
                <c:pt idx="198">
                  <c:v>42887</c:v>
                </c:pt>
                <c:pt idx="199">
                  <c:v>42917</c:v>
                </c:pt>
                <c:pt idx="200">
                  <c:v>42948</c:v>
                </c:pt>
                <c:pt idx="201">
                  <c:v>42979</c:v>
                </c:pt>
                <c:pt idx="202">
                  <c:v>43009</c:v>
                </c:pt>
                <c:pt idx="203">
                  <c:v>43040</c:v>
                </c:pt>
                <c:pt idx="204">
                  <c:v>43070</c:v>
                </c:pt>
                <c:pt idx="205">
                  <c:v>43101</c:v>
                </c:pt>
                <c:pt idx="206">
                  <c:v>43132</c:v>
                </c:pt>
                <c:pt idx="207">
                  <c:v>43160</c:v>
                </c:pt>
                <c:pt idx="208">
                  <c:v>43191</c:v>
                </c:pt>
                <c:pt idx="209">
                  <c:v>43221</c:v>
                </c:pt>
                <c:pt idx="210">
                  <c:v>43252</c:v>
                </c:pt>
                <c:pt idx="211">
                  <c:v>43282</c:v>
                </c:pt>
                <c:pt idx="212">
                  <c:v>43313</c:v>
                </c:pt>
                <c:pt idx="213">
                  <c:v>43344</c:v>
                </c:pt>
                <c:pt idx="214">
                  <c:v>43374</c:v>
                </c:pt>
                <c:pt idx="215">
                  <c:v>43405</c:v>
                </c:pt>
                <c:pt idx="216">
                  <c:v>43435</c:v>
                </c:pt>
                <c:pt idx="217">
                  <c:v>43466</c:v>
                </c:pt>
                <c:pt idx="218">
                  <c:v>43497</c:v>
                </c:pt>
                <c:pt idx="219">
                  <c:v>43525</c:v>
                </c:pt>
                <c:pt idx="220">
                  <c:v>43556</c:v>
                </c:pt>
                <c:pt idx="221">
                  <c:v>43586</c:v>
                </c:pt>
                <c:pt idx="222">
                  <c:v>43617</c:v>
                </c:pt>
                <c:pt idx="223">
                  <c:v>43647</c:v>
                </c:pt>
                <c:pt idx="224">
                  <c:v>43678</c:v>
                </c:pt>
                <c:pt idx="225">
                  <c:v>43709</c:v>
                </c:pt>
                <c:pt idx="226">
                  <c:v>43739</c:v>
                </c:pt>
                <c:pt idx="227">
                  <c:v>43770</c:v>
                </c:pt>
                <c:pt idx="228">
                  <c:v>43800</c:v>
                </c:pt>
                <c:pt idx="229">
                  <c:v>43831</c:v>
                </c:pt>
                <c:pt idx="230">
                  <c:v>43862</c:v>
                </c:pt>
                <c:pt idx="231">
                  <c:v>43891</c:v>
                </c:pt>
                <c:pt idx="232">
                  <c:v>43922</c:v>
                </c:pt>
                <c:pt idx="233">
                  <c:v>43952</c:v>
                </c:pt>
                <c:pt idx="234">
                  <c:v>43983</c:v>
                </c:pt>
                <c:pt idx="235">
                  <c:v>44013</c:v>
                </c:pt>
                <c:pt idx="236">
                  <c:v>44044</c:v>
                </c:pt>
                <c:pt idx="237">
                  <c:v>44075</c:v>
                </c:pt>
                <c:pt idx="238">
                  <c:v>44105</c:v>
                </c:pt>
                <c:pt idx="239">
                  <c:v>44136</c:v>
                </c:pt>
                <c:pt idx="240">
                  <c:v>44166</c:v>
                </c:pt>
                <c:pt idx="241">
                  <c:v>44197</c:v>
                </c:pt>
                <c:pt idx="242">
                  <c:v>44228</c:v>
                </c:pt>
                <c:pt idx="243">
                  <c:v>44256</c:v>
                </c:pt>
                <c:pt idx="244">
                  <c:v>44287</c:v>
                </c:pt>
                <c:pt idx="245">
                  <c:v>44317</c:v>
                </c:pt>
                <c:pt idx="246">
                  <c:v>44348</c:v>
                </c:pt>
                <c:pt idx="247">
                  <c:v>44378</c:v>
                </c:pt>
                <c:pt idx="248">
                  <c:v>44409</c:v>
                </c:pt>
                <c:pt idx="249">
                  <c:v>44440</c:v>
                </c:pt>
                <c:pt idx="250">
                  <c:v>44470</c:v>
                </c:pt>
                <c:pt idx="251">
                  <c:v>44501</c:v>
                </c:pt>
              </c:numCache>
            </c:numRef>
          </c:cat>
          <c:val>
            <c:numRef>
              <c:f>'FRED Graph'!$C$13:$C$264</c:f>
              <c:numCache>
                <c:formatCode>0</c:formatCode>
                <c:ptCount val="252"/>
                <c:pt idx="0">
                  <c:v>2018</c:v>
                </c:pt>
                <c:pt idx="1">
                  <c:v>2220</c:v>
                </c:pt>
                <c:pt idx="2">
                  <c:v>1855</c:v>
                </c:pt>
                <c:pt idx="3">
                  <c:v>2133</c:v>
                </c:pt>
                <c:pt idx="4">
                  <c:v>1883</c:v>
                </c:pt>
                <c:pt idx="5">
                  <c:v>2029</c:v>
                </c:pt>
                <c:pt idx="6">
                  <c:v>2015</c:v>
                </c:pt>
                <c:pt idx="7">
                  <c:v>2038</c:v>
                </c:pt>
                <c:pt idx="8">
                  <c:v>2011</c:v>
                </c:pt>
                <c:pt idx="9">
                  <c:v>2107</c:v>
                </c:pt>
                <c:pt idx="10">
                  <c:v>2319</c:v>
                </c:pt>
                <c:pt idx="11">
                  <c:v>2255</c:v>
                </c:pt>
                <c:pt idx="12">
                  <c:v>1922</c:v>
                </c:pt>
                <c:pt idx="13">
                  <c:v>1907</c:v>
                </c:pt>
                <c:pt idx="14">
                  <c:v>1978</c:v>
                </c:pt>
                <c:pt idx="15">
                  <c:v>1883</c:v>
                </c:pt>
                <c:pt idx="16">
                  <c:v>1956</c:v>
                </c:pt>
                <c:pt idx="17">
                  <c:v>1967</c:v>
                </c:pt>
                <c:pt idx="18">
                  <c:v>2015</c:v>
                </c:pt>
                <c:pt idx="19">
                  <c:v>2102</c:v>
                </c:pt>
                <c:pt idx="20">
                  <c:v>1923</c:v>
                </c:pt>
                <c:pt idx="21">
                  <c:v>2022</c:v>
                </c:pt>
                <c:pt idx="22">
                  <c:v>1935</c:v>
                </c:pt>
                <c:pt idx="23">
                  <c:v>1944</c:v>
                </c:pt>
                <c:pt idx="24">
                  <c:v>2007</c:v>
                </c:pt>
                <c:pt idx="25">
                  <c:v>2109</c:v>
                </c:pt>
                <c:pt idx="26">
                  <c:v>2015</c:v>
                </c:pt>
                <c:pt idx="27">
                  <c:v>1949</c:v>
                </c:pt>
                <c:pt idx="28">
                  <c:v>1998</c:v>
                </c:pt>
                <c:pt idx="29">
                  <c:v>2072</c:v>
                </c:pt>
                <c:pt idx="30">
                  <c:v>2076</c:v>
                </c:pt>
                <c:pt idx="31">
                  <c:v>2062</c:v>
                </c:pt>
                <c:pt idx="32">
                  <c:v>2162</c:v>
                </c:pt>
                <c:pt idx="33">
                  <c:v>1932</c:v>
                </c:pt>
                <c:pt idx="34">
                  <c:v>1969</c:v>
                </c:pt>
                <c:pt idx="35">
                  <c:v>1951</c:v>
                </c:pt>
                <c:pt idx="36">
                  <c:v>2007</c:v>
                </c:pt>
                <c:pt idx="37">
                  <c:v>2037</c:v>
                </c:pt>
                <c:pt idx="38">
                  <c:v>1985</c:v>
                </c:pt>
                <c:pt idx="39">
                  <c:v>2065</c:v>
                </c:pt>
                <c:pt idx="40">
                  <c:v>2010</c:v>
                </c:pt>
                <c:pt idx="41">
                  <c:v>1914</c:v>
                </c:pt>
                <c:pt idx="42">
                  <c:v>1887</c:v>
                </c:pt>
                <c:pt idx="43">
                  <c:v>1885</c:v>
                </c:pt>
                <c:pt idx="44">
                  <c:v>1974</c:v>
                </c:pt>
                <c:pt idx="45">
                  <c:v>2027</c:v>
                </c:pt>
                <c:pt idx="46">
                  <c:v>1903</c:v>
                </c:pt>
                <c:pt idx="47">
                  <c:v>2037</c:v>
                </c:pt>
                <c:pt idx="48">
                  <c:v>1951</c:v>
                </c:pt>
                <c:pt idx="49">
                  <c:v>2008</c:v>
                </c:pt>
                <c:pt idx="50">
                  <c:v>2068</c:v>
                </c:pt>
                <c:pt idx="51">
                  <c:v>2188</c:v>
                </c:pt>
                <c:pt idx="52">
                  <c:v>1957</c:v>
                </c:pt>
                <c:pt idx="53">
                  <c:v>2021</c:v>
                </c:pt>
                <c:pt idx="54">
                  <c:v>2015</c:v>
                </c:pt>
                <c:pt idx="55">
                  <c:v>1898</c:v>
                </c:pt>
                <c:pt idx="56">
                  <c:v>1905</c:v>
                </c:pt>
                <c:pt idx="57">
                  <c:v>2032</c:v>
                </c:pt>
                <c:pt idx="58">
                  <c:v>1873</c:v>
                </c:pt>
                <c:pt idx="59">
                  <c:v>1769</c:v>
                </c:pt>
                <c:pt idx="60">
                  <c:v>1923</c:v>
                </c:pt>
                <c:pt idx="61">
                  <c:v>1784</c:v>
                </c:pt>
                <c:pt idx="62">
                  <c:v>1882</c:v>
                </c:pt>
                <c:pt idx="63">
                  <c:v>1888</c:v>
                </c:pt>
                <c:pt idx="64">
                  <c:v>1853</c:v>
                </c:pt>
                <c:pt idx="65">
                  <c:v>1991</c:v>
                </c:pt>
                <c:pt idx="66">
                  <c:v>1817</c:v>
                </c:pt>
                <c:pt idx="67">
                  <c:v>1860</c:v>
                </c:pt>
                <c:pt idx="68">
                  <c:v>1775</c:v>
                </c:pt>
                <c:pt idx="69">
                  <c:v>1831</c:v>
                </c:pt>
                <c:pt idx="70">
                  <c:v>1898</c:v>
                </c:pt>
                <c:pt idx="71">
                  <c:v>1926</c:v>
                </c:pt>
                <c:pt idx="72">
                  <c:v>1772</c:v>
                </c:pt>
                <c:pt idx="73">
                  <c:v>1922</c:v>
                </c:pt>
                <c:pt idx="74">
                  <c:v>1850</c:v>
                </c:pt>
                <c:pt idx="75">
                  <c:v>1882</c:v>
                </c:pt>
                <c:pt idx="76">
                  <c:v>2000</c:v>
                </c:pt>
                <c:pt idx="77">
                  <c:v>1967</c:v>
                </c:pt>
                <c:pt idx="78">
                  <c:v>1845</c:v>
                </c:pt>
                <c:pt idx="79">
                  <c:v>1896</c:v>
                </c:pt>
                <c:pt idx="80">
                  <c:v>2033</c:v>
                </c:pt>
                <c:pt idx="81">
                  <c:v>2188</c:v>
                </c:pt>
                <c:pt idx="82">
                  <c:v>1998</c:v>
                </c:pt>
                <c:pt idx="83">
                  <c:v>1966</c:v>
                </c:pt>
                <c:pt idx="84">
                  <c:v>1915</c:v>
                </c:pt>
                <c:pt idx="85">
                  <c:v>1989</c:v>
                </c:pt>
                <c:pt idx="86">
                  <c:v>1995</c:v>
                </c:pt>
                <c:pt idx="87">
                  <c:v>1918</c:v>
                </c:pt>
                <c:pt idx="88">
                  <c:v>1958</c:v>
                </c:pt>
                <c:pt idx="89">
                  <c:v>1950</c:v>
                </c:pt>
                <c:pt idx="90">
                  <c:v>2172</c:v>
                </c:pt>
                <c:pt idx="91">
                  <c:v>2071</c:v>
                </c:pt>
                <c:pt idx="92">
                  <c:v>2190</c:v>
                </c:pt>
                <c:pt idx="93">
                  <c:v>2088</c:v>
                </c:pt>
                <c:pt idx="94">
                  <c:v>2250</c:v>
                </c:pt>
                <c:pt idx="95">
                  <c:v>2290</c:v>
                </c:pt>
                <c:pt idx="96">
                  <c:v>2482</c:v>
                </c:pt>
                <c:pt idx="97">
                  <c:v>2581</c:v>
                </c:pt>
                <c:pt idx="98">
                  <c:v>2599</c:v>
                </c:pt>
                <c:pt idx="99">
                  <c:v>2575</c:v>
                </c:pt>
                <c:pt idx="100">
                  <c:v>2654</c:v>
                </c:pt>
                <c:pt idx="101">
                  <c:v>2231</c:v>
                </c:pt>
                <c:pt idx="102">
                  <c:v>2261</c:v>
                </c:pt>
                <c:pt idx="103">
                  <c:v>2267</c:v>
                </c:pt>
                <c:pt idx="104">
                  <c:v>2119</c:v>
                </c:pt>
                <c:pt idx="105">
                  <c:v>2195</c:v>
                </c:pt>
                <c:pt idx="106">
                  <c:v>2028</c:v>
                </c:pt>
                <c:pt idx="107">
                  <c:v>1913</c:v>
                </c:pt>
                <c:pt idx="108">
                  <c:v>2033</c:v>
                </c:pt>
                <c:pt idx="109">
                  <c:v>1880</c:v>
                </c:pt>
                <c:pt idx="110">
                  <c:v>1825</c:v>
                </c:pt>
                <c:pt idx="111">
                  <c:v>1924</c:v>
                </c:pt>
                <c:pt idx="112">
                  <c:v>1749</c:v>
                </c:pt>
                <c:pt idx="113">
                  <c:v>1762</c:v>
                </c:pt>
                <c:pt idx="114">
                  <c:v>2075</c:v>
                </c:pt>
                <c:pt idx="115">
                  <c:v>2166</c:v>
                </c:pt>
                <c:pt idx="116">
                  <c:v>1890</c:v>
                </c:pt>
                <c:pt idx="117">
                  <c:v>1832</c:v>
                </c:pt>
                <c:pt idx="118">
                  <c:v>1745</c:v>
                </c:pt>
                <c:pt idx="119">
                  <c:v>1849</c:v>
                </c:pt>
                <c:pt idx="120">
                  <c:v>1854</c:v>
                </c:pt>
                <c:pt idx="121">
                  <c:v>1827</c:v>
                </c:pt>
                <c:pt idx="122">
                  <c:v>1755</c:v>
                </c:pt>
                <c:pt idx="123">
                  <c:v>1794</c:v>
                </c:pt>
                <c:pt idx="124">
                  <c:v>1792</c:v>
                </c:pt>
                <c:pt idx="125">
                  <c:v>1904</c:v>
                </c:pt>
                <c:pt idx="126">
                  <c:v>1942</c:v>
                </c:pt>
                <c:pt idx="127">
                  <c:v>1845</c:v>
                </c:pt>
                <c:pt idx="128">
                  <c:v>1845</c:v>
                </c:pt>
                <c:pt idx="129">
                  <c:v>1872</c:v>
                </c:pt>
                <c:pt idx="130">
                  <c:v>1794</c:v>
                </c:pt>
                <c:pt idx="131">
                  <c:v>1912</c:v>
                </c:pt>
                <c:pt idx="132">
                  <c:v>1801</c:v>
                </c:pt>
                <c:pt idx="133">
                  <c:v>1797</c:v>
                </c:pt>
                <c:pt idx="134">
                  <c:v>1903</c:v>
                </c:pt>
                <c:pt idx="135">
                  <c:v>1784</c:v>
                </c:pt>
                <c:pt idx="136">
                  <c:v>1880</c:v>
                </c:pt>
                <c:pt idx="137">
                  <c:v>1969</c:v>
                </c:pt>
                <c:pt idx="138">
                  <c:v>1892</c:v>
                </c:pt>
                <c:pt idx="139">
                  <c:v>1722</c:v>
                </c:pt>
                <c:pt idx="140">
                  <c:v>1894</c:v>
                </c:pt>
                <c:pt idx="141">
                  <c:v>1805</c:v>
                </c:pt>
                <c:pt idx="142">
                  <c:v>1891</c:v>
                </c:pt>
                <c:pt idx="143">
                  <c:v>1921</c:v>
                </c:pt>
                <c:pt idx="144">
                  <c:v>1700</c:v>
                </c:pt>
                <c:pt idx="145">
                  <c:v>1678</c:v>
                </c:pt>
                <c:pt idx="146">
                  <c:v>1664</c:v>
                </c:pt>
                <c:pt idx="147">
                  <c:v>1787</c:v>
                </c:pt>
                <c:pt idx="148">
                  <c:v>1793</c:v>
                </c:pt>
                <c:pt idx="149">
                  <c:v>1836</c:v>
                </c:pt>
                <c:pt idx="150">
                  <c:v>1761</c:v>
                </c:pt>
                <c:pt idx="151">
                  <c:v>1713</c:v>
                </c:pt>
                <c:pt idx="152">
                  <c:v>1816</c:v>
                </c:pt>
                <c:pt idx="153">
                  <c:v>1892</c:v>
                </c:pt>
                <c:pt idx="154">
                  <c:v>1675</c:v>
                </c:pt>
                <c:pt idx="155">
                  <c:v>1630</c:v>
                </c:pt>
                <c:pt idx="156">
                  <c:v>1770</c:v>
                </c:pt>
                <c:pt idx="157">
                  <c:v>1806</c:v>
                </c:pt>
                <c:pt idx="158">
                  <c:v>1767</c:v>
                </c:pt>
                <c:pt idx="159">
                  <c:v>1703</c:v>
                </c:pt>
                <c:pt idx="160">
                  <c:v>1764</c:v>
                </c:pt>
                <c:pt idx="161">
                  <c:v>1710</c:v>
                </c:pt>
                <c:pt idx="162">
                  <c:v>1761</c:v>
                </c:pt>
                <c:pt idx="163">
                  <c:v>1781</c:v>
                </c:pt>
                <c:pt idx="164">
                  <c:v>1699</c:v>
                </c:pt>
                <c:pt idx="165">
                  <c:v>1718</c:v>
                </c:pt>
                <c:pt idx="166">
                  <c:v>1835</c:v>
                </c:pt>
                <c:pt idx="167">
                  <c:v>1726</c:v>
                </c:pt>
                <c:pt idx="168">
                  <c:v>1857</c:v>
                </c:pt>
                <c:pt idx="169">
                  <c:v>1789</c:v>
                </c:pt>
                <c:pt idx="170">
                  <c:v>1757</c:v>
                </c:pt>
                <c:pt idx="171">
                  <c:v>1973</c:v>
                </c:pt>
                <c:pt idx="172">
                  <c:v>1856</c:v>
                </c:pt>
                <c:pt idx="173">
                  <c:v>1711</c:v>
                </c:pt>
                <c:pt idx="174">
                  <c:v>1821</c:v>
                </c:pt>
                <c:pt idx="175">
                  <c:v>1703</c:v>
                </c:pt>
                <c:pt idx="176">
                  <c:v>1773</c:v>
                </c:pt>
                <c:pt idx="177">
                  <c:v>1964</c:v>
                </c:pt>
                <c:pt idx="178">
                  <c:v>1845</c:v>
                </c:pt>
                <c:pt idx="179">
                  <c:v>1779</c:v>
                </c:pt>
                <c:pt idx="180">
                  <c:v>1803</c:v>
                </c:pt>
                <c:pt idx="181">
                  <c:v>1805</c:v>
                </c:pt>
                <c:pt idx="182">
                  <c:v>1894</c:v>
                </c:pt>
                <c:pt idx="183">
                  <c:v>1850</c:v>
                </c:pt>
                <c:pt idx="184">
                  <c:v>1771</c:v>
                </c:pt>
                <c:pt idx="185">
                  <c:v>1825</c:v>
                </c:pt>
                <c:pt idx="186">
                  <c:v>1750</c:v>
                </c:pt>
                <c:pt idx="187">
                  <c:v>1759</c:v>
                </c:pt>
                <c:pt idx="188">
                  <c:v>1860</c:v>
                </c:pt>
                <c:pt idx="189">
                  <c:v>1588</c:v>
                </c:pt>
                <c:pt idx="190">
                  <c:v>1664</c:v>
                </c:pt>
                <c:pt idx="191">
                  <c:v>1751</c:v>
                </c:pt>
                <c:pt idx="192">
                  <c:v>1708</c:v>
                </c:pt>
                <c:pt idx="193">
                  <c:v>1738</c:v>
                </c:pt>
                <c:pt idx="194">
                  <c:v>1714</c:v>
                </c:pt>
                <c:pt idx="195">
                  <c:v>1759</c:v>
                </c:pt>
                <c:pt idx="196">
                  <c:v>1705</c:v>
                </c:pt>
                <c:pt idx="197">
                  <c:v>1804</c:v>
                </c:pt>
                <c:pt idx="198">
                  <c:v>1935</c:v>
                </c:pt>
                <c:pt idx="199">
                  <c:v>1858</c:v>
                </c:pt>
                <c:pt idx="200">
                  <c:v>1919</c:v>
                </c:pt>
                <c:pt idx="201">
                  <c:v>1885</c:v>
                </c:pt>
                <c:pt idx="202">
                  <c:v>1835</c:v>
                </c:pt>
                <c:pt idx="203">
                  <c:v>1740</c:v>
                </c:pt>
                <c:pt idx="204">
                  <c:v>1676</c:v>
                </c:pt>
                <c:pt idx="205">
                  <c:v>1994</c:v>
                </c:pt>
                <c:pt idx="206">
                  <c:v>1758</c:v>
                </c:pt>
                <c:pt idx="207">
                  <c:v>1783</c:v>
                </c:pt>
                <c:pt idx="208">
                  <c:v>1741</c:v>
                </c:pt>
                <c:pt idx="209">
                  <c:v>1767</c:v>
                </c:pt>
                <c:pt idx="210">
                  <c:v>1793</c:v>
                </c:pt>
                <c:pt idx="211">
                  <c:v>1791</c:v>
                </c:pt>
                <c:pt idx="212">
                  <c:v>1838</c:v>
                </c:pt>
                <c:pt idx="213">
                  <c:v>1778</c:v>
                </c:pt>
                <c:pt idx="214">
                  <c:v>1824</c:v>
                </c:pt>
                <c:pt idx="215">
                  <c:v>1905</c:v>
                </c:pt>
                <c:pt idx="216">
                  <c:v>1824</c:v>
                </c:pt>
                <c:pt idx="217">
                  <c:v>1689</c:v>
                </c:pt>
                <c:pt idx="218">
                  <c:v>1769</c:v>
                </c:pt>
                <c:pt idx="219">
                  <c:v>1721</c:v>
                </c:pt>
                <c:pt idx="220">
                  <c:v>1954</c:v>
                </c:pt>
                <c:pt idx="221">
                  <c:v>1776</c:v>
                </c:pt>
                <c:pt idx="222">
                  <c:v>1771</c:v>
                </c:pt>
                <c:pt idx="223">
                  <c:v>1826</c:v>
                </c:pt>
                <c:pt idx="224">
                  <c:v>1825</c:v>
                </c:pt>
                <c:pt idx="225">
                  <c:v>1982</c:v>
                </c:pt>
                <c:pt idx="226">
                  <c:v>1793</c:v>
                </c:pt>
                <c:pt idx="227">
                  <c:v>1788</c:v>
                </c:pt>
                <c:pt idx="228">
                  <c:v>1952</c:v>
                </c:pt>
                <c:pt idx="229">
                  <c:v>1788</c:v>
                </c:pt>
                <c:pt idx="230">
                  <c:v>1953</c:v>
                </c:pt>
                <c:pt idx="231">
                  <c:v>13046</c:v>
                </c:pt>
                <c:pt idx="232">
                  <c:v>9307</c:v>
                </c:pt>
                <c:pt idx="233">
                  <c:v>2096</c:v>
                </c:pt>
                <c:pt idx="234">
                  <c:v>2204</c:v>
                </c:pt>
                <c:pt idx="235">
                  <c:v>1845</c:v>
                </c:pt>
                <c:pt idx="236">
                  <c:v>1573</c:v>
                </c:pt>
                <c:pt idx="237">
                  <c:v>1555</c:v>
                </c:pt>
                <c:pt idx="238">
                  <c:v>1728</c:v>
                </c:pt>
                <c:pt idx="239">
                  <c:v>2123</c:v>
                </c:pt>
                <c:pt idx="240">
                  <c:v>1823</c:v>
                </c:pt>
                <c:pt idx="241">
                  <c:v>1724</c:v>
                </c:pt>
                <c:pt idx="242">
                  <c:v>1723</c:v>
                </c:pt>
                <c:pt idx="243">
                  <c:v>1525</c:v>
                </c:pt>
                <c:pt idx="244">
                  <c:v>1450</c:v>
                </c:pt>
                <c:pt idx="245">
                  <c:v>1353</c:v>
                </c:pt>
                <c:pt idx="246">
                  <c:v>1354</c:v>
                </c:pt>
                <c:pt idx="247">
                  <c:v>1423</c:v>
                </c:pt>
                <c:pt idx="248">
                  <c:v>1385</c:v>
                </c:pt>
                <c:pt idx="249">
                  <c:v>1396</c:v>
                </c:pt>
                <c:pt idx="250">
                  <c:v>1350</c:v>
                </c:pt>
                <c:pt idx="251">
                  <c:v>1369</c:v>
                </c:pt>
              </c:numCache>
            </c:numRef>
          </c:val>
          <c:smooth val="0"/>
          <c:extLst>
            <c:ext xmlns:c16="http://schemas.microsoft.com/office/drawing/2014/chart" uri="{C3380CC4-5D6E-409C-BE32-E72D297353CC}">
              <c16:uniqueId val="{00000003-883D-204C-A25D-0FFE6F3F68C6}"/>
            </c:ext>
          </c:extLst>
        </c:ser>
        <c:dLbls>
          <c:showLegendKey val="0"/>
          <c:showVal val="0"/>
          <c:showCatName val="0"/>
          <c:showSerName val="0"/>
          <c:showPercent val="0"/>
          <c:showBubbleSize val="0"/>
        </c:dLbls>
        <c:smooth val="0"/>
        <c:axId val="1448743871"/>
        <c:axId val="1448894127"/>
      </c:lineChart>
      <c:dateAx>
        <c:axId val="1448743871"/>
        <c:scaling>
          <c:orientation val="minMax"/>
        </c:scaling>
        <c:delete val="0"/>
        <c:axPos val="b"/>
        <c:numFmt formatCode="yyyy\-mm\-d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48894127"/>
        <c:crosses val="autoZero"/>
        <c:auto val="1"/>
        <c:lblOffset val="100"/>
        <c:baseTimeUnit val="months"/>
      </c:dateAx>
      <c:valAx>
        <c:axId val="144889412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48743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'FRED Graph'!$B$12</c:f>
              <c:strCache>
                <c:ptCount val="1"/>
                <c:pt idx="0">
                  <c:v>Job Openings</c:v>
                </c:pt>
              </c:strCache>
            </c:strRef>
          </c:tx>
          <c:spPr>
            <a:ln w="28575" cap="rnd">
              <a:solidFill>
                <a:schemeClr val="tx1"/>
              </a:solidFill>
              <a:round/>
            </a:ln>
            <a:effectLst/>
          </c:spPr>
          <c:marker>
            <c:symbol val="none"/>
          </c:marker>
          <c:dLbls>
            <c:dLbl>
              <c:idx val="251"/>
              <c:layout>
                <c:manualLayout>
                  <c:x val="-8.454106280193413E-3"/>
                  <c:y val="-5.7813307154718385E-2"/>
                </c:manualLayout>
              </c:layout>
              <c:tx>
                <c:rich>
                  <a:bodyPr rot="0" spcFirstLastPara="1" vertOverflow="ellipsis" vert="horz" wrap="square" lIns="38100" tIns="19050" rIns="38100" bIns="19050" anchor="ctr" anchorCtr="1">
                    <a:spAutoFit/>
                  </a:bodyPr>
                  <a:lstStyle/>
                  <a:p>
                    <a:pPr>
                      <a:defRPr sz="1300" b="0" i="0" u="none" strike="noStrike" kern="1200" baseline="0">
                        <a:solidFill>
                          <a:schemeClr val="tx1">
                            <a:lumMod val="75000"/>
                            <a:lumOff val="25000"/>
                          </a:schemeClr>
                        </a:solidFill>
                        <a:latin typeface="+mn-lt"/>
                        <a:ea typeface="+mn-ea"/>
                        <a:cs typeface="+mn-cs"/>
                      </a:defRPr>
                    </a:pPr>
                    <a:fld id="{F55B76D3-C0EA-8440-A01D-36A20482B104}" type="VALUE">
                      <a:rPr lang="en-US" sz="1500" b="1" i="0" baseline="0" dirty="0"/>
                      <a:pPr>
                        <a:defRPr sz="1300"/>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277-E04C-8963-7FE3ECFA3D9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'FRED Graph'!$A$13:$A$264</c:f>
              <c:numCache>
                <c:formatCode>yyyy\-mm\-dd</c:formatCode>
                <c:ptCount val="252"/>
                <c:pt idx="0">
                  <c:v>36861</c:v>
                </c:pt>
                <c:pt idx="1">
                  <c:v>36892</c:v>
                </c:pt>
                <c:pt idx="2">
                  <c:v>36923</c:v>
                </c:pt>
                <c:pt idx="3">
                  <c:v>36951</c:v>
                </c:pt>
                <c:pt idx="4">
                  <c:v>36982</c:v>
                </c:pt>
                <c:pt idx="5">
                  <c:v>37012</c:v>
                </c:pt>
                <c:pt idx="6">
                  <c:v>37043</c:v>
                </c:pt>
                <c:pt idx="7">
                  <c:v>37073</c:v>
                </c:pt>
                <c:pt idx="8">
                  <c:v>37104</c:v>
                </c:pt>
                <c:pt idx="9">
                  <c:v>37135</c:v>
                </c:pt>
                <c:pt idx="10">
                  <c:v>37165</c:v>
                </c:pt>
                <c:pt idx="11">
                  <c:v>37196</c:v>
                </c:pt>
                <c:pt idx="12">
                  <c:v>37226</c:v>
                </c:pt>
                <c:pt idx="13">
                  <c:v>37257</c:v>
                </c:pt>
                <c:pt idx="14">
                  <c:v>37288</c:v>
                </c:pt>
                <c:pt idx="15">
                  <c:v>37316</c:v>
                </c:pt>
                <c:pt idx="16">
                  <c:v>37347</c:v>
                </c:pt>
                <c:pt idx="17">
                  <c:v>37377</c:v>
                </c:pt>
                <c:pt idx="18">
                  <c:v>37408</c:v>
                </c:pt>
                <c:pt idx="19">
                  <c:v>37438</c:v>
                </c:pt>
                <c:pt idx="20">
                  <c:v>37469</c:v>
                </c:pt>
                <c:pt idx="21">
                  <c:v>37500</c:v>
                </c:pt>
                <c:pt idx="22">
                  <c:v>37530</c:v>
                </c:pt>
                <c:pt idx="23">
                  <c:v>37561</c:v>
                </c:pt>
                <c:pt idx="24">
                  <c:v>37591</c:v>
                </c:pt>
                <c:pt idx="25">
                  <c:v>37622</c:v>
                </c:pt>
                <c:pt idx="26">
                  <c:v>37653</c:v>
                </c:pt>
                <c:pt idx="27">
                  <c:v>37681</c:v>
                </c:pt>
                <c:pt idx="28">
                  <c:v>37712</c:v>
                </c:pt>
                <c:pt idx="29">
                  <c:v>37742</c:v>
                </c:pt>
                <c:pt idx="30">
                  <c:v>37773</c:v>
                </c:pt>
                <c:pt idx="31">
                  <c:v>37803</c:v>
                </c:pt>
                <c:pt idx="32">
                  <c:v>37834</c:v>
                </c:pt>
                <c:pt idx="33">
                  <c:v>37865</c:v>
                </c:pt>
                <c:pt idx="34">
                  <c:v>37895</c:v>
                </c:pt>
                <c:pt idx="35">
                  <c:v>37926</c:v>
                </c:pt>
                <c:pt idx="36">
                  <c:v>37956</c:v>
                </c:pt>
                <c:pt idx="37">
                  <c:v>37987</c:v>
                </c:pt>
                <c:pt idx="38">
                  <c:v>38018</c:v>
                </c:pt>
                <c:pt idx="39">
                  <c:v>38047</c:v>
                </c:pt>
                <c:pt idx="40">
                  <c:v>38078</c:v>
                </c:pt>
                <c:pt idx="41">
                  <c:v>38108</c:v>
                </c:pt>
                <c:pt idx="42">
                  <c:v>38139</c:v>
                </c:pt>
                <c:pt idx="43">
                  <c:v>38169</c:v>
                </c:pt>
                <c:pt idx="44">
                  <c:v>38200</c:v>
                </c:pt>
                <c:pt idx="45">
                  <c:v>38231</c:v>
                </c:pt>
                <c:pt idx="46">
                  <c:v>38261</c:v>
                </c:pt>
                <c:pt idx="47">
                  <c:v>38292</c:v>
                </c:pt>
                <c:pt idx="48">
                  <c:v>38322</c:v>
                </c:pt>
                <c:pt idx="49">
                  <c:v>38353</c:v>
                </c:pt>
                <c:pt idx="50">
                  <c:v>38384</c:v>
                </c:pt>
                <c:pt idx="51">
                  <c:v>38412</c:v>
                </c:pt>
                <c:pt idx="52">
                  <c:v>38443</c:v>
                </c:pt>
                <c:pt idx="53">
                  <c:v>38473</c:v>
                </c:pt>
                <c:pt idx="54">
                  <c:v>38504</c:v>
                </c:pt>
                <c:pt idx="55">
                  <c:v>38534</c:v>
                </c:pt>
                <c:pt idx="56">
                  <c:v>38565</c:v>
                </c:pt>
                <c:pt idx="57">
                  <c:v>38596</c:v>
                </c:pt>
                <c:pt idx="58">
                  <c:v>38626</c:v>
                </c:pt>
                <c:pt idx="59">
                  <c:v>38657</c:v>
                </c:pt>
                <c:pt idx="60">
                  <c:v>38687</c:v>
                </c:pt>
                <c:pt idx="61">
                  <c:v>38718</c:v>
                </c:pt>
                <c:pt idx="62">
                  <c:v>38749</c:v>
                </c:pt>
                <c:pt idx="63">
                  <c:v>38777</c:v>
                </c:pt>
                <c:pt idx="64">
                  <c:v>38808</c:v>
                </c:pt>
                <c:pt idx="65">
                  <c:v>38838</c:v>
                </c:pt>
                <c:pt idx="66">
                  <c:v>38869</c:v>
                </c:pt>
                <c:pt idx="67">
                  <c:v>38899</c:v>
                </c:pt>
                <c:pt idx="68">
                  <c:v>38930</c:v>
                </c:pt>
                <c:pt idx="69">
                  <c:v>38961</c:v>
                </c:pt>
                <c:pt idx="70">
                  <c:v>38991</c:v>
                </c:pt>
                <c:pt idx="71">
                  <c:v>39022</c:v>
                </c:pt>
                <c:pt idx="72">
                  <c:v>39052</c:v>
                </c:pt>
                <c:pt idx="73">
                  <c:v>39083</c:v>
                </c:pt>
                <c:pt idx="74">
                  <c:v>39114</c:v>
                </c:pt>
                <c:pt idx="75">
                  <c:v>39142</c:v>
                </c:pt>
                <c:pt idx="76">
                  <c:v>39173</c:v>
                </c:pt>
                <c:pt idx="77">
                  <c:v>39203</c:v>
                </c:pt>
                <c:pt idx="78">
                  <c:v>39234</c:v>
                </c:pt>
                <c:pt idx="79">
                  <c:v>39264</c:v>
                </c:pt>
                <c:pt idx="80">
                  <c:v>39295</c:v>
                </c:pt>
                <c:pt idx="81">
                  <c:v>39326</c:v>
                </c:pt>
                <c:pt idx="82">
                  <c:v>39356</c:v>
                </c:pt>
                <c:pt idx="83">
                  <c:v>39387</c:v>
                </c:pt>
                <c:pt idx="84">
                  <c:v>39417</c:v>
                </c:pt>
                <c:pt idx="85">
                  <c:v>39448</c:v>
                </c:pt>
                <c:pt idx="86">
                  <c:v>39479</c:v>
                </c:pt>
                <c:pt idx="87">
                  <c:v>39508</c:v>
                </c:pt>
                <c:pt idx="88">
                  <c:v>39539</c:v>
                </c:pt>
                <c:pt idx="89">
                  <c:v>39569</c:v>
                </c:pt>
                <c:pt idx="90">
                  <c:v>39600</c:v>
                </c:pt>
                <c:pt idx="91">
                  <c:v>39630</c:v>
                </c:pt>
                <c:pt idx="92">
                  <c:v>39661</c:v>
                </c:pt>
                <c:pt idx="93">
                  <c:v>39692</c:v>
                </c:pt>
                <c:pt idx="94">
                  <c:v>39722</c:v>
                </c:pt>
                <c:pt idx="95">
                  <c:v>39753</c:v>
                </c:pt>
                <c:pt idx="96">
                  <c:v>39783</c:v>
                </c:pt>
                <c:pt idx="97">
                  <c:v>39814</c:v>
                </c:pt>
                <c:pt idx="98">
                  <c:v>39845</c:v>
                </c:pt>
                <c:pt idx="99">
                  <c:v>39873</c:v>
                </c:pt>
                <c:pt idx="100">
                  <c:v>39904</c:v>
                </c:pt>
                <c:pt idx="101">
                  <c:v>39934</c:v>
                </c:pt>
                <c:pt idx="102">
                  <c:v>39965</c:v>
                </c:pt>
                <c:pt idx="103">
                  <c:v>39995</c:v>
                </c:pt>
                <c:pt idx="104">
                  <c:v>40026</c:v>
                </c:pt>
                <c:pt idx="105">
                  <c:v>40057</c:v>
                </c:pt>
                <c:pt idx="106">
                  <c:v>40087</c:v>
                </c:pt>
                <c:pt idx="107">
                  <c:v>40118</c:v>
                </c:pt>
                <c:pt idx="108">
                  <c:v>40148</c:v>
                </c:pt>
                <c:pt idx="109">
                  <c:v>40179</c:v>
                </c:pt>
                <c:pt idx="110">
                  <c:v>40210</c:v>
                </c:pt>
                <c:pt idx="111">
                  <c:v>40238</c:v>
                </c:pt>
                <c:pt idx="112">
                  <c:v>40269</c:v>
                </c:pt>
                <c:pt idx="113">
                  <c:v>40299</c:v>
                </c:pt>
                <c:pt idx="114">
                  <c:v>40330</c:v>
                </c:pt>
                <c:pt idx="115">
                  <c:v>40360</c:v>
                </c:pt>
                <c:pt idx="116">
                  <c:v>40391</c:v>
                </c:pt>
                <c:pt idx="117">
                  <c:v>40422</c:v>
                </c:pt>
                <c:pt idx="118">
                  <c:v>40452</c:v>
                </c:pt>
                <c:pt idx="119">
                  <c:v>40483</c:v>
                </c:pt>
                <c:pt idx="120">
                  <c:v>40513</c:v>
                </c:pt>
                <c:pt idx="121">
                  <c:v>40544</c:v>
                </c:pt>
                <c:pt idx="122">
                  <c:v>40575</c:v>
                </c:pt>
                <c:pt idx="123">
                  <c:v>40603</c:v>
                </c:pt>
                <c:pt idx="124">
                  <c:v>40634</c:v>
                </c:pt>
                <c:pt idx="125">
                  <c:v>40664</c:v>
                </c:pt>
                <c:pt idx="126">
                  <c:v>40695</c:v>
                </c:pt>
                <c:pt idx="127">
                  <c:v>40725</c:v>
                </c:pt>
                <c:pt idx="128">
                  <c:v>40756</c:v>
                </c:pt>
                <c:pt idx="129">
                  <c:v>40787</c:v>
                </c:pt>
                <c:pt idx="130">
                  <c:v>40817</c:v>
                </c:pt>
                <c:pt idx="131">
                  <c:v>40848</c:v>
                </c:pt>
                <c:pt idx="132">
                  <c:v>40878</c:v>
                </c:pt>
                <c:pt idx="133">
                  <c:v>40909</c:v>
                </c:pt>
                <c:pt idx="134">
                  <c:v>40940</c:v>
                </c:pt>
                <c:pt idx="135">
                  <c:v>40969</c:v>
                </c:pt>
                <c:pt idx="136">
                  <c:v>41000</c:v>
                </c:pt>
                <c:pt idx="137">
                  <c:v>41030</c:v>
                </c:pt>
                <c:pt idx="138">
                  <c:v>41061</c:v>
                </c:pt>
                <c:pt idx="139">
                  <c:v>41091</c:v>
                </c:pt>
                <c:pt idx="140">
                  <c:v>41122</c:v>
                </c:pt>
                <c:pt idx="141">
                  <c:v>41153</c:v>
                </c:pt>
                <c:pt idx="142">
                  <c:v>41183</c:v>
                </c:pt>
                <c:pt idx="143">
                  <c:v>41214</c:v>
                </c:pt>
                <c:pt idx="144">
                  <c:v>41244</c:v>
                </c:pt>
                <c:pt idx="145">
                  <c:v>41275</c:v>
                </c:pt>
                <c:pt idx="146">
                  <c:v>41306</c:v>
                </c:pt>
                <c:pt idx="147">
                  <c:v>41334</c:v>
                </c:pt>
                <c:pt idx="148">
                  <c:v>41365</c:v>
                </c:pt>
                <c:pt idx="149">
                  <c:v>41395</c:v>
                </c:pt>
                <c:pt idx="150">
                  <c:v>41426</c:v>
                </c:pt>
                <c:pt idx="151">
                  <c:v>41456</c:v>
                </c:pt>
                <c:pt idx="152">
                  <c:v>41487</c:v>
                </c:pt>
                <c:pt idx="153">
                  <c:v>41518</c:v>
                </c:pt>
                <c:pt idx="154">
                  <c:v>41548</c:v>
                </c:pt>
                <c:pt idx="155">
                  <c:v>41579</c:v>
                </c:pt>
                <c:pt idx="156">
                  <c:v>41609</c:v>
                </c:pt>
                <c:pt idx="157">
                  <c:v>41640</c:v>
                </c:pt>
                <c:pt idx="158">
                  <c:v>41671</c:v>
                </c:pt>
                <c:pt idx="159">
                  <c:v>41699</c:v>
                </c:pt>
                <c:pt idx="160">
                  <c:v>41730</c:v>
                </c:pt>
                <c:pt idx="161">
                  <c:v>41760</c:v>
                </c:pt>
                <c:pt idx="162">
                  <c:v>41791</c:v>
                </c:pt>
                <c:pt idx="163">
                  <c:v>41821</c:v>
                </c:pt>
                <c:pt idx="164">
                  <c:v>41852</c:v>
                </c:pt>
                <c:pt idx="165">
                  <c:v>41883</c:v>
                </c:pt>
                <c:pt idx="166">
                  <c:v>41913</c:v>
                </c:pt>
                <c:pt idx="167">
                  <c:v>41944</c:v>
                </c:pt>
                <c:pt idx="168">
                  <c:v>41974</c:v>
                </c:pt>
                <c:pt idx="169">
                  <c:v>42005</c:v>
                </c:pt>
                <c:pt idx="170">
                  <c:v>42036</c:v>
                </c:pt>
                <c:pt idx="171">
                  <c:v>42064</c:v>
                </c:pt>
                <c:pt idx="172">
                  <c:v>42095</c:v>
                </c:pt>
                <c:pt idx="173">
                  <c:v>42125</c:v>
                </c:pt>
                <c:pt idx="174">
                  <c:v>42156</c:v>
                </c:pt>
                <c:pt idx="175">
                  <c:v>42186</c:v>
                </c:pt>
                <c:pt idx="176">
                  <c:v>42217</c:v>
                </c:pt>
                <c:pt idx="177">
                  <c:v>42248</c:v>
                </c:pt>
                <c:pt idx="178">
                  <c:v>42278</c:v>
                </c:pt>
                <c:pt idx="179">
                  <c:v>42309</c:v>
                </c:pt>
                <c:pt idx="180">
                  <c:v>42339</c:v>
                </c:pt>
                <c:pt idx="181">
                  <c:v>42370</c:v>
                </c:pt>
                <c:pt idx="182">
                  <c:v>42401</c:v>
                </c:pt>
                <c:pt idx="183">
                  <c:v>42430</c:v>
                </c:pt>
                <c:pt idx="184">
                  <c:v>42461</c:v>
                </c:pt>
                <c:pt idx="185">
                  <c:v>42491</c:v>
                </c:pt>
                <c:pt idx="186">
                  <c:v>42522</c:v>
                </c:pt>
                <c:pt idx="187">
                  <c:v>42552</c:v>
                </c:pt>
                <c:pt idx="188">
                  <c:v>42583</c:v>
                </c:pt>
                <c:pt idx="189">
                  <c:v>42614</c:v>
                </c:pt>
                <c:pt idx="190">
                  <c:v>42644</c:v>
                </c:pt>
                <c:pt idx="191">
                  <c:v>42675</c:v>
                </c:pt>
                <c:pt idx="192">
                  <c:v>42705</c:v>
                </c:pt>
                <c:pt idx="193">
                  <c:v>42736</c:v>
                </c:pt>
                <c:pt idx="194">
                  <c:v>42767</c:v>
                </c:pt>
                <c:pt idx="195">
                  <c:v>42795</c:v>
                </c:pt>
                <c:pt idx="196">
                  <c:v>42826</c:v>
                </c:pt>
                <c:pt idx="197">
                  <c:v>42856</c:v>
                </c:pt>
                <c:pt idx="198">
                  <c:v>42887</c:v>
                </c:pt>
                <c:pt idx="199">
                  <c:v>42917</c:v>
                </c:pt>
                <c:pt idx="200">
                  <c:v>42948</c:v>
                </c:pt>
                <c:pt idx="201">
                  <c:v>42979</c:v>
                </c:pt>
                <c:pt idx="202">
                  <c:v>43009</c:v>
                </c:pt>
                <c:pt idx="203">
                  <c:v>43040</c:v>
                </c:pt>
                <c:pt idx="204">
                  <c:v>43070</c:v>
                </c:pt>
                <c:pt idx="205">
                  <c:v>43101</c:v>
                </c:pt>
                <c:pt idx="206">
                  <c:v>43132</c:v>
                </c:pt>
                <c:pt idx="207">
                  <c:v>43160</c:v>
                </c:pt>
                <c:pt idx="208">
                  <c:v>43191</c:v>
                </c:pt>
                <c:pt idx="209">
                  <c:v>43221</c:v>
                </c:pt>
                <c:pt idx="210">
                  <c:v>43252</c:v>
                </c:pt>
                <c:pt idx="211">
                  <c:v>43282</c:v>
                </c:pt>
                <c:pt idx="212">
                  <c:v>43313</c:v>
                </c:pt>
                <c:pt idx="213">
                  <c:v>43344</c:v>
                </c:pt>
                <c:pt idx="214">
                  <c:v>43374</c:v>
                </c:pt>
                <c:pt idx="215">
                  <c:v>43405</c:v>
                </c:pt>
                <c:pt idx="216">
                  <c:v>43435</c:v>
                </c:pt>
                <c:pt idx="217">
                  <c:v>43466</c:v>
                </c:pt>
                <c:pt idx="218">
                  <c:v>43497</c:v>
                </c:pt>
                <c:pt idx="219">
                  <c:v>43525</c:v>
                </c:pt>
                <c:pt idx="220">
                  <c:v>43556</c:v>
                </c:pt>
                <c:pt idx="221">
                  <c:v>43586</c:v>
                </c:pt>
                <c:pt idx="222">
                  <c:v>43617</c:v>
                </c:pt>
                <c:pt idx="223">
                  <c:v>43647</c:v>
                </c:pt>
                <c:pt idx="224">
                  <c:v>43678</c:v>
                </c:pt>
                <c:pt idx="225">
                  <c:v>43709</c:v>
                </c:pt>
                <c:pt idx="226">
                  <c:v>43739</c:v>
                </c:pt>
                <c:pt idx="227">
                  <c:v>43770</c:v>
                </c:pt>
                <c:pt idx="228">
                  <c:v>43800</c:v>
                </c:pt>
                <c:pt idx="229">
                  <c:v>43831</c:v>
                </c:pt>
                <c:pt idx="230">
                  <c:v>43862</c:v>
                </c:pt>
                <c:pt idx="231">
                  <c:v>43891</c:v>
                </c:pt>
                <c:pt idx="232">
                  <c:v>43922</c:v>
                </c:pt>
                <c:pt idx="233">
                  <c:v>43952</c:v>
                </c:pt>
                <c:pt idx="234">
                  <c:v>43983</c:v>
                </c:pt>
                <c:pt idx="235">
                  <c:v>44013</c:v>
                </c:pt>
                <c:pt idx="236">
                  <c:v>44044</c:v>
                </c:pt>
                <c:pt idx="237">
                  <c:v>44075</c:v>
                </c:pt>
                <c:pt idx="238">
                  <c:v>44105</c:v>
                </c:pt>
                <c:pt idx="239">
                  <c:v>44136</c:v>
                </c:pt>
                <c:pt idx="240">
                  <c:v>44166</c:v>
                </c:pt>
                <c:pt idx="241">
                  <c:v>44197</c:v>
                </c:pt>
                <c:pt idx="242">
                  <c:v>44228</c:v>
                </c:pt>
                <c:pt idx="243">
                  <c:v>44256</c:v>
                </c:pt>
                <c:pt idx="244">
                  <c:v>44287</c:v>
                </c:pt>
                <c:pt idx="245">
                  <c:v>44317</c:v>
                </c:pt>
                <c:pt idx="246">
                  <c:v>44348</c:v>
                </c:pt>
                <c:pt idx="247">
                  <c:v>44378</c:v>
                </c:pt>
                <c:pt idx="248">
                  <c:v>44409</c:v>
                </c:pt>
                <c:pt idx="249">
                  <c:v>44440</c:v>
                </c:pt>
                <c:pt idx="250">
                  <c:v>44470</c:v>
                </c:pt>
                <c:pt idx="251">
                  <c:v>44501</c:v>
                </c:pt>
              </c:numCache>
            </c:numRef>
          </c:cat>
          <c:val>
            <c:numRef>
              <c:f>'FRED Graph'!$B$13:$B$264</c:f>
              <c:numCache>
                <c:formatCode>0</c:formatCode>
                <c:ptCount val="252"/>
                <c:pt idx="0">
                  <c:v>5088</c:v>
                </c:pt>
                <c:pt idx="1">
                  <c:v>5234</c:v>
                </c:pt>
                <c:pt idx="2">
                  <c:v>5097</c:v>
                </c:pt>
                <c:pt idx="3">
                  <c:v>4762</c:v>
                </c:pt>
                <c:pt idx="4">
                  <c:v>4615</c:v>
                </c:pt>
                <c:pt idx="5">
                  <c:v>4425</c:v>
                </c:pt>
                <c:pt idx="6">
                  <c:v>4361</c:v>
                </c:pt>
                <c:pt idx="7">
                  <c:v>4447</c:v>
                </c:pt>
                <c:pt idx="8">
                  <c:v>4024</c:v>
                </c:pt>
                <c:pt idx="9">
                  <c:v>4071</c:v>
                </c:pt>
                <c:pt idx="10">
                  <c:v>3707</c:v>
                </c:pt>
                <c:pt idx="11">
                  <c:v>3775</c:v>
                </c:pt>
                <c:pt idx="12">
                  <c:v>3677</c:v>
                </c:pt>
                <c:pt idx="13">
                  <c:v>3699</c:v>
                </c:pt>
                <c:pt idx="14">
                  <c:v>3436</c:v>
                </c:pt>
                <c:pt idx="15">
                  <c:v>3612</c:v>
                </c:pt>
                <c:pt idx="16">
                  <c:v>3471</c:v>
                </c:pt>
                <c:pt idx="17">
                  <c:v>3457</c:v>
                </c:pt>
                <c:pt idx="18">
                  <c:v>3412</c:v>
                </c:pt>
                <c:pt idx="19">
                  <c:v>3367</c:v>
                </c:pt>
                <c:pt idx="20">
                  <c:v>3517</c:v>
                </c:pt>
                <c:pt idx="21">
                  <c:v>3301</c:v>
                </c:pt>
                <c:pt idx="22">
                  <c:v>3479</c:v>
                </c:pt>
                <c:pt idx="23">
                  <c:v>3514</c:v>
                </c:pt>
                <c:pt idx="24">
                  <c:v>3169</c:v>
                </c:pt>
                <c:pt idx="25">
                  <c:v>3441</c:v>
                </c:pt>
                <c:pt idx="26">
                  <c:v>3229</c:v>
                </c:pt>
                <c:pt idx="27">
                  <c:v>3099</c:v>
                </c:pt>
                <c:pt idx="28">
                  <c:v>3108</c:v>
                </c:pt>
                <c:pt idx="29">
                  <c:v>3289</c:v>
                </c:pt>
                <c:pt idx="30">
                  <c:v>3390</c:v>
                </c:pt>
                <c:pt idx="31">
                  <c:v>2981</c:v>
                </c:pt>
                <c:pt idx="32">
                  <c:v>3190</c:v>
                </c:pt>
                <c:pt idx="33">
                  <c:v>3091</c:v>
                </c:pt>
                <c:pt idx="34">
                  <c:v>3305</c:v>
                </c:pt>
                <c:pt idx="35">
                  <c:v>3324</c:v>
                </c:pt>
                <c:pt idx="36">
                  <c:v>3414</c:v>
                </c:pt>
                <c:pt idx="37">
                  <c:v>3424</c:v>
                </c:pt>
                <c:pt idx="38">
                  <c:v>3532</c:v>
                </c:pt>
                <c:pt idx="39">
                  <c:v>3525</c:v>
                </c:pt>
                <c:pt idx="40">
                  <c:v>3511</c:v>
                </c:pt>
                <c:pt idx="41">
                  <c:v>3710</c:v>
                </c:pt>
                <c:pt idx="42">
                  <c:v>3337</c:v>
                </c:pt>
                <c:pt idx="43">
                  <c:v>3814</c:v>
                </c:pt>
                <c:pt idx="44">
                  <c:v>3541</c:v>
                </c:pt>
                <c:pt idx="45">
                  <c:v>3821</c:v>
                </c:pt>
                <c:pt idx="46">
                  <c:v>3943</c:v>
                </c:pt>
                <c:pt idx="47">
                  <c:v>3472</c:v>
                </c:pt>
                <c:pt idx="48">
                  <c:v>4074</c:v>
                </c:pt>
                <c:pt idx="49">
                  <c:v>3804</c:v>
                </c:pt>
                <c:pt idx="50">
                  <c:v>3965</c:v>
                </c:pt>
                <c:pt idx="51">
                  <c:v>4044</c:v>
                </c:pt>
                <c:pt idx="52">
                  <c:v>4159</c:v>
                </c:pt>
                <c:pt idx="53">
                  <c:v>3797</c:v>
                </c:pt>
                <c:pt idx="54">
                  <c:v>4062</c:v>
                </c:pt>
                <c:pt idx="55">
                  <c:v>4256</c:v>
                </c:pt>
                <c:pt idx="56">
                  <c:v>4142</c:v>
                </c:pt>
                <c:pt idx="57">
                  <c:v>4352</c:v>
                </c:pt>
                <c:pt idx="58">
                  <c:v>4184</c:v>
                </c:pt>
                <c:pt idx="59">
                  <c:v>4248</c:v>
                </c:pt>
                <c:pt idx="60">
                  <c:v>4282</c:v>
                </c:pt>
                <c:pt idx="61">
                  <c:v>4397</c:v>
                </c:pt>
                <c:pt idx="62">
                  <c:v>4325</c:v>
                </c:pt>
                <c:pt idx="63">
                  <c:v>4732</c:v>
                </c:pt>
                <c:pt idx="64">
                  <c:v>4790</c:v>
                </c:pt>
                <c:pt idx="65">
                  <c:v>4463</c:v>
                </c:pt>
                <c:pt idx="66">
                  <c:v>4614</c:v>
                </c:pt>
                <c:pt idx="67">
                  <c:v>4394</c:v>
                </c:pt>
                <c:pt idx="68">
                  <c:v>4710</c:v>
                </c:pt>
                <c:pt idx="69">
                  <c:v>4737</c:v>
                </c:pt>
                <c:pt idx="70">
                  <c:v>4591</c:v>
                </c:pt>
                <c:pt idx="71">
                  <c:v>4645</c:v>
                </c:pt>
                <c:pt idx="72">
                  <c:v>4620</c:v>
                </c:pt>
                <c:pt idx="73">
                  <c:v>4763</c:v>
                </c:pt>
                <c:pt idx="74">
                  <c:v>4699</c:v>
                </c:pt>
                <c:pt idx="75">
                  <c:v>4962</c:v>
                </c:pt>
                <c:pt idx="76">
                  <c:v>4689</c:v>
                </c:pt>
                <c:pt idx="77">
                  <c:v>4657</c:v>
                </c:pt>
                <c:pt idx="78">
                  <c:v>4859</c:v>
                </c:pt>
                <c:pt idx="79">
                  <c:v>4598</c:v>
                </c:pt>
                <c:pt idx="80">
                  <c:v>4546</c:v>
                </c:pt>
                <c:pt idx="81">
                  <c:v>4652</c:v>
                </c:pt>
                <c:pt idx="82">
                  <c:v>4636</c:v>
                </c:pt>
                <c:pt idx="83">
                  <c:v>4646</c:v>
                </c:pt>
                <c:pt idx="84">
                  <c:v>4545</c:v>
                </c:pt>
                <c:pt idx="85">
                  <c:v>4624</c:v>
                </c:pt>
                <c:pt idx="86">
                  <c:v>4279</c:v>
                </c:pt>
                <c:pt idx="87">
                  <c:v>4225</c:v>
                </c:pt>
                <c:pt idx="88">
                  <c:v>4035</c:v>
                </c:pt>
                <c:pt idx="89">
                  <c:v>4194</c:v>
                </c:pt>
                <c:pt idx="90">
                  <c:v>3830</c:v>
                </c:pt>
                <c:pt idx="91">
                  <c:v>3749</c:v>
                </c:pt>
                <c:pt idx="92">
                  <c:v>3674</c:v>
                </c:pt>
                <c:pt idx="93">
                  <c:v>3222</c:v>
                </c:pt>
                <c:pt idx="94">
                  <c:v>3377</c:v>
                </c:pt>
                <c:pt idx="95">
                  <c:v>3231</c:v>
                </c:pt>
                <c:pt idx="96">
                  <c:v>3146</c:v>
                </c:pt>
                <c:pt idx="97">
                  <c:v>2738</c:v>
                </c:pt>
                <c:pt idx="98">
                  <c:v>2864</c:v>
                </c:pt>
                <c:pt idx="99">
                  <c:v>2534</c:v>
                </c:pt>
                <c:pt idx="100">
                  <c:v>2295</c:v>
                </c:pt>
                <c:pt idx="101">
                  <c:v>2549</c:v>
                </c:pt>
                <c:pt idx="102">
                  <c:v>2503</c:v>
                </c:pt>
                <c:pt idx="103">
                  <c:v>2232</c:v>
                </c:pt>
                <c:pt idx="104">
                  <c:v>2338</c:v>
                </c:pt>
                <c:pt idx="105">
                  <c:v>2487</c:v>
                </c:pt>
                <c:pt idx="106">
                  <c:v>2406</c:v>
                </c:pt>
                <c:pt idx="107">
                  <c:v>2503</c:v>
                </c:pt>
                <c:pt idx="108">
                  <c:v>2568</c:v>
                </c:pt>
                <c:pt idx="109">
                  <c:v>2837</c:v>
                </c:pt>
                <c:pt idx="110">
                  <c:v>2666</c:v>
                </c:pt>
                <c:pt idx="111">
                  <c:v>2679</c:v>
                </c:pt>
                <c:pt idx="112">
                  <c:v>3153</c:v>
                </c:pt>
                <c:pt idx="113">
                  <c:v>2988</c:v>
                </c:pt>
                <c:pt idx="114">
                  <c:v>2801</c:v>
                </c:pt>
                <c:pt idx="115">
                  <c:v>3082</c:v>
                </c:pt>
                <c:pt idx="116">
                  <c:v>2999</c:v>
                </c:pt>
                <c:pt idx="117">
                  <c:v>2918</c:v>
                </c:pt>
                <c:pt idx="118">
                  <c:v>3235</c:v>
                </c:pt>
                <c:pt idx="119">
                  <c:v>3211</c:v>
                </c:pt>
                <c:pt idx="120">
                  <c:v>3058</c:v>
                </c:pt>
                <c:pt idx="121">
                  <c:v>3104</c:v>
                </c:pt>
                <c:pt idx="122">
                  <c:v>3226</c:v>
                </c:pt>
                <c:pt idx="123">
                  <c:v>3261</c:v>
                </c:pt>
                <c:pt idx="124">
                  <c:v>3259</c:v>
                </c:pt>
                <c:pt idx="125">
                  <c:v>3179</c:v>
                </c:pt>
                <c:pt idx="126">
                  <c:v>3455</c:v>
                </c:pt>
                <c:pt idx="127">
                  <c:v>3623</c:v>
                </c:pt>
                <c:pt idx="128">
                  <c:v>3329</c:v>
                </c:pt>
                <c:pt idx="129">
                  <c:v>3774</c:v>
                </c:pt>
                <c:pt idx="130">
                  <c:v>3619</c:v>
                </c:pt>
                <c:pt idx="131">
                  <c:v>3565</c:v>
                </c:pt>
                <c:pt idx="132">
                  <c:v>3768</c:v>
                </c:pt>
                <c:pt idx="133">
                  <c:v>3909</c:v>
                </c:pt>
                <c:pt idx="134">
                  <c:v>3616</c:v>
                </c:pt>
                <c:pt idx="135">
                  <c:v>3979</c:v>
                </c:pt>
                <c:pt idx="136">
                  <c:v>3793</c:v>
                </c:pt>
                <c:pt idx="137">
                  <c:v>3835</c:v>
                </c:pt>
                <c:pt idx="138">
                  <c:v>3911</c:v>
                </c:pt>
                <c:pt idx="139">
                  <c:v>3735</c:v>
                </c:pt>
                <c:pt idx="140">
                  <c:v>3809</c:v>
                </c:pt>
                <c:pt idx="141">
                  <c:v>3882</c:v>
                </c:pt>
                <c:pt idx="142">
                  <c:v>3775</c:v>
                </c:pt>
                <c:pt idx="143">
                  <c:v>3878</c:v>
                </c:pt>
                <c:pt idx="144">
                  <c:v>3970</c:v>
                </c:pt>
                <c:pt idx="145">
                  <c:v>3923</c:v>
                </c:pt>
                <c:pt idx="146">
                  <c:v>4004</c:v>
                </c:pt>
                <c:pt idx="147">
                  <c:v>4076</c:v>
                </c:pt>
                <c:pt idx="148">
                  <c:v>3988</c:v>
                </c:pt>
                <c:pt idx="149">
                  <c:v>4145</c:v>
                </c:pt>
                <c:pt idx="150">
                  <c:v>4150</c:v>
                </c:pt>
                <c:pt idx="151">
                  <c:v>3885</c:v>
                </c:pt>
                <c:pt idx="152">
                  <c:v>4085</c:v>
                </c:pt>
                <c:pt idx="153">
                  <c:v>4128</c:v>
                </c:pt>
                <c:pt idx="154">
                  <c:v>4222</c:v>
                </c:pt>
                <c:pt idx="155">
                  <c:v>4119</c:v>
                </c:pt>
                <c:pt idx="156">
                  <c:v>4121</c:v>
                </c:pt>
                <c:pt idx="157">
                  <c:v>4127</c:v>
                </c:pt>
                <c:pt idx="158">
                  <c:v>4373</c:v>
                </c:pt>
                <c:pt idx="159">
                  <c:v>4388</c:v>
                </c:pt>
                <c:pt idx="160">
                  <c:v>4566</c:v>
                </c:pt>
                <c:pt idx="161">
                  <c:v>4747</c:v>
                </c:pt>
                <c:pt idx="162">
                  <c:v>4982</c:v>
                </c:pt>
                <c:pt idx="163">
                  <c:v>4846</c:v>
                </c:pt>
                <c:pt idx="164">
                  <c:v>5349</c:v>
                </c:pt>
                <c:pt idx="165">
                  <c:v>4914</c:v>
                </c:pt>
                <c:pt idx="166">
                  <c:v>5012</c:v>
                </c:pt>
                <c:pt idx="167">
                  <c:v>4843</c:v>
                </c:pt>
                <c:pt idx="168">
                  <c:v>5130</c:v>
                </c:pt>
                <c:pt idx="169">
                  <c:v>5344</c:v>
                </c:pt>
                <c:pt idx="170">
                  <c:v>5466</c:v>
                </c:pt>
                <c:pt idx="171">
                  <c:v>5210</c:v>
                </c:pt>
                <c:pt idx="172">
                  <c:v>5598</c:v>
                </c:pt>
                <c:pt idx="173">
                  <c:v>5563</c:v>
                </c:pt>
                <c:pt idx="174">
                  <c:v>5248</c:v>
                </c:pt>
                <c:pt idx="175">
                  <c:v>6056</c:v>
                </c:pt>
                <c:pt idx="176">
                  <c:v>5467</c:v>
                </c:pt>
                <c:pt idx="177">
                  <c:v>5488</c:v>
                </c:pt>
                <c:pt idx="178">
                  <c:v>5773</c:v>
                </c:pt>
                <c:pt idx="179">
                  <c:v>5708</c:v>
                </c:pt>
                <c:pt idx="180">
                  <c:v>5845</c:v>
                </c:pt>
                <c:pt idx="181">
                  <c:v>6012</c:v>
                </c:pt>
                <c:pt idx="182">
                  <c:v>5770</c:v>
                </c:pt>
                <c:pt idx="183">
                  <c:v>6129</c:v>
                </c:pt>
                <c:pt idx="184">
                  <c:v>5803</c:v>
                </c:pt>
                <c:pt idx="185">
                  <c:v>5777</c:v>
                </c:pt>
                <c:pt idx="186">
                  <c:v>5742</c:v>
                </c:pt>
                <c:pt idx="187">
                  <c:v>5962</c:v>
                </c:pt>
                <c:pt idx="188">
                  <c:v>5677</c:v>
                </c:pt>
                <c:pt idx="189">
                  <c:v>5868</c:v>
                </c:pt>
                <c:pt idx="190">
                  <c:v>5591</c:v>
                </c:pt>
                <c:pt idx="191">
                  <c:v>5971</c:v>
                </c:pt>
                <c:pt idx="192">
                  <c:v>5964</c:v>
                </c:pt>
                <c:pt idx="193">
                  <c:v>5646</c:v>
                </c:pt>
                <c:pt idx="194">
                  <c:v>5931</c:v>
                </c:pt>
                <c:pt idx="195">
                  <c:v>5813</c:v>
                </c:pt>
                <c:pt idx="196">
                  <c:v>6103</c:v>
                </c:pt>
                <c:pt idx="197">
                  <c:v>5810</c:v>
                </c:pt>
                <c:pt idx="198">
                  <c:v>6334</c:v>
                </c:pt>
                <c:pt idx="199">
                  <c:v>6203</c:v>
                </c:pt>
                <c:pt idx="200">
                  <c:v>6300</c:v>
                </c:pt>
                <c:pt idx="201">
                  <c:v>6279</c:v>
                </c:pt>
                <c:pt idx="202">
                  <c:v>6380</c:v>
                </c:pt>
                <c:pt idx="203">
                  <c:v>6282</c:v>
                </c:pt>
                <c:pt idx="204">
                  <c:v>6359</c:v>
                </c:pt>
                <c:pt idx="205">
                  <c:v>6601</c:v>
                </c:pt>
                <c:pt idx="206">
                  <c:v>6586</c:v>
                </c:pt>
                <c:pt idx="207">
                  <c:v>6833</c:v>
                </c:pt>
                <c:pt idx="208">
                  <c:v>6910</c:v>
                </c:pt>
                <c:pt idx="209">
                  <c:v>6987</c:v>
                </c:pt>
                <c:pt idx="210">
                  <c:v>7271</c:v>
                </c:pt>
                <c:pt idx="211">
                  <c:v>7209</c:v>
                </c:pt>
                <c:pt idx="212">
                  <c:v>7204</c:v>
                </c:pt>
                <c:pt idx="213">
                  <c:v>7352</c:v>
                </c:pt>
                <c:pt idx="214">
                  <c:v>7295</c:v>
                </c:pt>
                <c:pt idx="215">
                  <c:v>7574</c:v>
                </c:pt>
                <c:pt idx="216">
                  <c:v>7436</c:v>
                </c:pt>
                <c:pt idx="217">
                  <c:v>7478</c:v>
                </c:pt>
                <c:pt idx="218">
                  <c:v>7058</c:v>
                </c:pt>
                <c:pt idx="219">
                  <c:v>7332</c:v>
                </c:pt>
                <c:pt idx="220">
                  <c:v>7257</c:v>
                </c:pt>
                <c:pt idx="221">
                  <c:v>7279</c:v>
                </c:pt>
                <c:pt idx="222">
                  <c:v>7165</c:v>
                </c:pt>
                <c:pt idx="223">
                  <c:v>7137</c:v>
                </c:pt>
                <c:pt idx="224">
                  <c:v>7150</c:v>
                </c:pt>
                <c:pt idx="225">
                  <c:v>7100</c:v>
                </c:pt>
                <c:pt idx="226">
                  <c:v>7340</c:v>
                </c:pt>
                <c:pt idx="227">
                  <c:v>6915</c:v>
                </c:pt>
                <c:pt idx="228">
                  <c:v>6730</c:v>
                </c:pt>
                <c:pt idx="229">
                  <c:v>7154</c:v>
                </c:pt>
                <c:pt idx="230">
                  <c:v>7012</c:v>
                </c:pt>
                <c:pt idx="231">
                  <c:v>5769</c:v>
                </c:pt>
                <c:pt idx="232">
                  <c:v>4630</c:v>
                </c:pt>
                <c:pt idx="233">
                  <c:v>5447</c:v>
                </c:pt>
                <c:pt idx="234">
                  <c:v>6112</c:v>
                </c:pt>
                <c:pt idx="235">
                  <c:v>6717</c:v>
                </c:pt>
                <c:pt idx="236">
                  <c:v>6451</c:v>
                </c:pt>
                <c:pt idx="237">
                  <c:v>6611</c:v>
                </c:pt>
                <c:pt idx="238">
                  <c:v>6873</c:v>
                </c:pt>
                <c:pt idx="239">
                  <c:v>6766</c:v>
                </c:pt>
                <c:pt idx="240">
                  <c:v>6752</c:v>
                </c:pt>
                <c:pt idx="241">
                  <c:v>7099</c:v>
                </c:pt>
                <c:pt idx="242">
                  <c:v>7526</c:v>
                </c:pt>
                <c:pt idx="243">
                  <c:v>8288</c:v>
                </c:pt>
                <c:pt idx="244">
                  <c:v>9193</c:v>
                </c:pt>
                <c:pt idx="245">
                  <c:v>9483</c:v>
                </c:pt>
                <c:pt idx="246">
                  <c:v>10185</c:v>
                </c:pt>
                <c:pt idx="247">
                  <c:v>11098</c:v>
                </c:pt>
                <c:pt idx="248">
                  <c:v>10629</c:v>
                </c:pt>
                <c:pt idx="249">
                  <c:v>10602</c:v>
                </c:pt>
                <c:pt idx="250">
                  <c:v>11091</c:v>
                </c:pt>
                <c:pt idx="251">
                  <c:v>10562</c:v>
                </c:pt>
              </c:numCache>
            </c:numRef>
          </c:val>
          <c:smooth val="0"/>
          <c:extLst>
            <c:ext xmlns:c16="http://schemas.microsoft.com/office/drawing/2014/chart" uri="{C3380CC4-5D6E-409C-BE32-E72D297353CC}">
              <c16:uniqueId val="{00000000-4277-E04C-8963-7FE3ECFA3D95}"/>
            </c:ext>
          </c:extLst>
        </c:ser>
        <c:ser>
          <c:idx val="1"/>
          <c:order val="1"/>
          <c:tx>
            <c:strRef>
              <c:f>'FRED Graph'!$C$12</c:f>
              <c:strCache>
                <c:ptCount val="1"/>
                <c:pt idx="0">
                  <c:v>Job Hires</c:v>
                </c:pt>
              </c:strCache>
            </c:strRef>
          </c:tx>
          <c:spPr>
            <a:ln w="28575" cap="rnd">
              <a:solidFill>
                <a:schemeClr val="accent6">
                  <a:lumMod val="75000"/>
                </a:schemeClr>
              </a:solidFill>
              <a:round/>
            </a:ln>
            <a:effectLst/>
          </c:spPr>
          <c:marker>
            <c:symbol val="none"/>
          </c:marker>
          <c:dLbls>
            <c:dLbl>
              <c:idx val="251"/>
              <c:layout>
                <c:manualLayout>
                  <c:x val="-1.0869565217391304E-2"/>
                  <c:y val="-4.02179528032824E-2"/>
                </c:manualLayout>
              </c:layout>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277-E04C-8963-7FE3ECFA3D9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'FRED Graph'!$A$13:$A$264</c:f>
              <c:numCache>
                <c:formatCode>yyyy\-mm\-dd</c:formatCode>
                <c:ptCount val="252"/>
                <c:pt idx="0">
                  <c:v>36861</c:v>
                </c:pt>
                <c:pt idx="1">
                  <c:v>36892</c:v>
                </c:pt>
                <c:pt idx="2">
                  <c:v>36923</c:v>
                </c:pt>
                <c:pt idx="3">
                  <c:v>36951</c:v>
                </c:pt>
                <c:pt idx="4">
                  <c:v>36982</c:v>
                </c:pt>
                <c:pt idx="5">
                  <c:v>37012</c:v>
                </c:pt>
                <c:pt idx="6">
                  <c:v>37043</c:v>
                </c:pt>
                <c:pt idx="7">
                  <c:v>37073</c:v>
                </c:pt>
                <c:pt idx="8">
                  <c:v>37104</c:v>
                </c:pt>
                <c:pt idx="9">
                  <c:v>37135</c:v>
                </c:pt>
                <c:pt idx="10">
                  <c:v>37165</c:v>
                </c:pt>
                <c:pt idx="11">
                  <c:v>37196</c:v>
                </c:pt>
                <c:pt idx="12">
                  <c:v>37226</c:v>
                </c:pt>
                <c:pt idx="13">
                  <c:v>37257</c:v>
                </c:pt>
                <c:pt idx="14">
                  <c:v>37288</c:v>
                </c:pt>
                <c:pt idx="15">
                  <c:v>37316</c:v>
                </c:pt>
                <c:pt idx="16">
                  <c:v>37347</c:v>
                </c:pt>
                <c:pt idx="17">
                  <c:v>37377</c:v>
                </c:pt>
                <c:pt idx="18">
                  <c:v>37408</c:v>
                </c:pt>
                <c:pt idx="19">
                  <c:v>37438</c:v>
                </c:pt>
                <c:pt idx="20">
                  <c:v>37469</c:v>
                </c:pt>
                <c:pt idx="21">
                  <c:v>37500</c:v>
                </c:pt>
                <c:pt idx="22">
                  <c:v>37530</c:v>
                </c:pt>
                <c:pt idx="23">
                  <c:v>37561</c:v>
                </c:pt>
                <c:pt idx="24">
                  <c:v>37591</c:v>
                </c:pt>
                <c:pt idx="25">
                  <c:v>37622</c:v>
                </c:pt>
                <c:pt idx="26">
                  <c:v>37653</c:v>
                </c:pt>
                <c:pt idx="27">
                  <c:v>37681</c:v>
                </c:pt>
                <c:pt idx="28">
                  <c:v>37712</c:v>
                </c:pt>
                <c:pt idx="29">
                  <c:v>37742</c:v>
                </c:pt>
                <c:pt idx="30">
                  <c:v>37773</c:v>
                </c:pt>
                <c:pt idx="31">
                  <c:v>37803</c:v>
                </c:pt>
                <c:pt idx="32">
                  <c:v>37834</c:v>
                </c:pt>
                <c:pt idx="33">
                  <c:v>37865</c:v>
                </c:pt>
                <c:pt idx="34">
                  <c:v>37895</c:v>
                </c:pt>
                <c:pt idx="35">
                  <c:v>37926</c:v>
                </c:pt>
                <c:pt idx="36">
                  <c:v>37956</c:v>
                </c:pt>
                <c:pt idx="37">
                  <c:v>37987</c:v>
                </c:pt>
                <c:pt idx="38">
                  <c:v>38018</c:v>
                </c:pt>
                <c:pt idx="39">
                  <c:v>38047</c:v>
                </c:pt>
                <c:pt idx="40">
                  <c:v>38078</c:v>
                </c:pt>
                <c:pt idx="41">
                  <c:v>38108</c:v>
                </c:pt>
                <c:pt idx="42">
                  <c:v>38139</c:v>
                </c:pt>
                <c:pt idx="43">
                  <c:v>38169</c:v>
                </c:pt>
                <c:pt idx="44">
                  <c:v>38200</c:v>
                </c:pt>
                <c:pt idx="45">
                  <c:v>38231</c:v>
                </c:pt>
                <c:pt idx="46">
                  <c:v>38261</c:v>
                </c:pt>
                <c:pt idx="47">
                  <c:v>38292</c:v>
                </c:pt>
                <c:pt idx="48">
                  <c:v>38322</c:v>
                </c:pt>
                <c:pt idx="49">
                  <c:v>38353</c:v>
                </c:pt>
                <c:pt idx="50">
                  <c:v>38384</c:v>
                </c:pt>
                <c:pt idx="51">
                  <c:v>38412</c:v>
                </c:pt>
                <c:pt idx="52">
                  <c:v>38443</c:v>
                </c:pt>
                <c:pt idx="53">
                  <c:v>38473</c:v>
                </c:pt>
                <c:pt idx="54">
                  <c:v>38504</c:v>
                </c:pt>
                <c:pt idx="55">
                  <c:v>38534</c:v>
                </c:pt>
                <c:pt idx="56">
                  <c:v>38565</c:v>
                </c:pt>
                <c:pt idx="57">
                  <c:v>38596</c:v>
                </c:pt>
                <c:pt idx="58">
                  <c:v>38626</c:v>
                </c:pt>
                <c:pt idx="59">
                  <c:v>38657</c:v>
                </c:pt>
                <c:pt idx="60">
                  <c:v>38687</c:v>
                </c:pt>
                <c:pt idx="61">
                  <c:v>38718</c:v>
                </c:pt>
                <c:pt idx="62">
                  <c:v>38749</c:v>
                </c:pt>
                <c:pt idx="63">
                  <c:v>38777</c:v>
                </c:pt>
                <c:pt idx="64">
                  <c:v>38808</c:v>
                </c:pt>
                <c:pt idx="65">
                  <c:v>38838</c:v>
                </c:pt>
                <c:pt idx="66">
                  <c:v>38869</c:v>
                </c:pt>
                <c:pt idx="67">
                  <c:v>38899</c:v>
                </c:pt>
                <c:pt idx="68">
                  <c:v>38930</c:v>
                </c:pt>
                <c:pt idx="69">
                  <c:v>38961</c:v>
                </c:pt>
                <c:pt idx="70">
                  <c:v>38991</c:v>
                </c:pt>
                <c:pt idx="71">
                  <c:v>39022</c:v>
                </c:pt>
                <c:pt idx="72">
                  <c:v>39052</c:v>
                </c:pt>
                <c:pt idx="73">
                  <c:v>39083</c:v>
                </c:pt>
                <c:pt idx="74">
                  <c:v>39114</c:v>
                </c:pt>
                <c:pt idx="75">
                  <c:v>39142</c:v>
                </c:pt>
                <c:pt idx="76">
                  <c:v>39173</c:v>
                </c:pt>
                <c:pt idx="77">
                  <c:v>39203</c:v>
                </c:pt>
                <c:pt idx="78">
                  <c:v>39234</c:v>
                </c:pt>
                <c:pt idx="79">
                  <c:v>39264</c:v>
                </c:pt>
                <c:pt idx="80">
                  <c:v>39295</c:v>
                </c:pt>
                <c:pt idx="81">
                  <c:v>39326</c:v>
                </c:pt>
                <c:pt idx="82">
                  <c:v>39356</c:v>
                </c:pt>
                <c:pt idx="83">
                  <c:v>39387</c:v>
                </c:pt>
                <c:pt idx="84">
                  <c:v>39417</c:v>
                </c:pt>
                <c:pt idx="85">
                  <c:v>39448</c:v>
                </c:pt>
                <c:pt idx="86">
                  <c:v>39479</c:v>
                </c:pt>
                <c:pt idx="87">
                  <c:v>39508</c:v>
                </c:pt>
                <c:pt idx="88">
                  <c:v>39539</c:v>
                </c:pt>
                <c:pt idx="89">
                  <c:v>39569</c:v>
                </c:pt>
                <c:pt idx="90">
                  <c:v>39600</c:v>
                </c:pt>
                <c:pt idx="91">
                  <c:v>39630</c:v>
                </c:pt>
                <c:pt idx="92">
                  <c:v>39661</c:v>
                </c:pt>
                <c:pt idx="93">
                  <c:v>39692</c:v>
                </c:pt>
                <c:pt idx="94">
                  <c:v>39722</c:v>
                </c:pt>
                <c:pt idx="95">
                  <c:v>39753</c:v>
                </c:pt>
                <c:pt idx="96">
                  <c:v>39783</c:v>
                </c:pt>
                <c:pt idx="97">
                  <c:v>39814</c:v>
                </c:pt>
                <c:pt idx="98">
                  <c:v>39845</c:v>
                </c:pt>
                <c:pt idx="99">
                  <c:v>39873</c:v>
                </c:pt>
                <c:pt idx="100">
                  <c:v>39904</c:v>
                </c:pt>
                <c:pt idx="101">
                  <c:v>39934</c:v>
                </c:pt>
                <c:pt idx="102">
                  <c:v>39965</c:v>
                </c:pt>
                <c:pt idx="103">
                  <c:v>39995</c:v>
                </c:pt>
                <c:pt idx="104">
                  <c:v>40026</c:v>
                </c:pt>
                <c:pt idx="105">
                  <c:v>40057</c:v>
                </c:pt>
                <c:pt idx="106">
                  <c:v>40087</c:v>
                </c:pt>
                <c:pt idx="107">
                  <c:v>40118</c:v>
                </c:pt>
                <c:pt idx="108">
                  <c:v>40148</c:v>
                </c:pt>
                <c:pt idx="109">
                  <c:v>40179</c:v>
                </c:pt>
                <c:pt idx="110">
                  <c:v>40210</c:v>
                </c:pt>
                <c:pt idx="111">
                  <c:v>40238</c:v>
                </c:pt>
                <c:pt idx="112">
                  <c:v>40269</c:v>
                </c:pt>
                <c:pt idx="113">
                  <c:v>40299</c:v>
                </c:pt>
                <c:pt idx="114">
                  <c:v>40330</c:v>
                </c:pt>
                <c:pt idx="115">
                  <c:v>40360</c:v>
                </c:pt>
                <c:pt idx="116">
                  <c:v>40391</c:v>
                </c:pt>
                <c:pt idx="117">
                  <c:v>40422</c:v>
                </c:pt>
                <c:pt idx="118">
                  <c:v>40452</c:v>
                </c:pt>
                <c:pt idx="119">
                  <c:v>40483</c:v>
                </c:pt>
                <c:pt idx="120">
                  <c:v>40513</c:v>
                </c:pt>
                <c:pt idx="121">
                  <c:v>40544</c:v>
                </c:pt>
                <c:pt idx="122">
                  <c:v>40575</c:v>
                </c:pt>
                <c:pt idx="123">
                  <c:v>40603</c:v>
                </c:pt>
                <c:pt idx="124">
                  <c:v>40634</c:v>
                </c:pt>
                <c:pt idx="125">
                  <c:v>40664</c:v>
                </c:pt>
                <c:pt idx="126">
                  <c:v>40695</c:v>
                </c:pt>
                <c:pt idx="127">
                  <c:v>40725</c:v>
                </c:pt>
                <c:pt idx="128">
                  <c:v>40756</c:v>
                </c:pt>
                <c:pt idx="129">
                  <c:v>40787</c:v>
                </c:pt>
                <c:pt idx="130">
                  <c:v>40817</c:v>
                </c:pt>
                <c:pt idx="131">
                  <c:v>40848</c:v>
                </c:pt>
                <c:pt idx="132">
                  <c:v>40878</c:v>
                </c:pt>
                <c:pt idx="133">
                  <c:v>40909</c:v>
                </c:pt>
                <c:pt idx="134">
                  <c:v>40940</c:v>
                </c:pt>
                <c:pt idx="135">
                  <c:v>40969</c:v>
                </c:pt>
                <c:pt idx="136">
                  <c:v>41000</c:v>
                </c:pt>
                <c:pt idx="137">
                  <c:v>41030</c:v>
                </c:pt>
                <c:pt idx="138">
                  <c:v>41061</c:v>
                </c:pt>
                <c:pt idx="139">
                  <c:v>41091</c:v>
                </c:pt>
                <c:pt idx="140">
                  <c:v>41122</c:v>
                </c:pt>
                <c:pt idx="141">
                  <c:v>41153</c:v>
                </c:pt>
                <c:pt idx="142">
                  <c:v>41183</c:v>
                </c:pt>
                <c:pt idx="143">
                  <c:v>41214</c:v>
                </c:pt>
                <c:pt idx="144">
                  <c:v>41244</c:v>
                </c:pt>
                <c:pt idx="145">
                  <c:v>41275</c:v>
                </c:pt>
                <c:pt idx="146">
                  <c:v>41306</c:v>
                </c:pt>
                <c:pt idx="147">
                  <c:v>41334</c:v>
                </c:pt>
                <c:pt idx="148">
                  <c:v>41365</c:v>
                </c:pt>
                <c:pt idx="149">
                  <c:v>41395</c:v>
                </c:pt>
                <c:pt idx="150">
                  <c:v>41426</c:v>
                </c:pt>
                <c:pt idx="151">
                  <c:v>41456</c:v>
                </c:pt>
                <c:pt idx="152">
                  <c:v>41487</c:v>
                </c:pt>
                <c:pt idx="153">
                  <c:v>41518</c:v>
                </c:pt>
                <c:pt idx="154">
                  <c:v>41548</c:v>
                </c:pt>
                <c:pt idx="155">
                  <c:v>41579</c:v>
                </c:pt>
                <c:pt idx="156">
                  <c:v>41609</c:v>
                </c:pt>
                <c:pt idx="157">
                  <c:v>41640</c:v>
                </c:pt>
                <c:pt idx="158">
                  <c:v>41671</c:v>
                </c:pt>
                <c:pt idx="159">
                  <c:v>41699</c:v>
                </c:pt>
                <c:pt idx="160">
                  <c:v>41730</c:v>
                </c:pt>
                <c:pt idx="161">
                  <c:v>41760</c:v>
                </c:pt>
                <c:pt idx="162">
                  <c:v>41791</c:v>
                </c:pt>
                <c:pt idx="163">
                  <c:v>41821</c:v>
                </c:pt>
                <c:pt idx="164">
                  <c:v>41852</c:v>
                </c:pt>
                <c:pt idx="165">
                  <c:v>41883</c:v>
                </c:pt>
                <c:pt idx="166">
                  <c:v>41913</c:v>
                </c:pt>
                <c:pt idx="167">
                  <c:v>41944</c:v>
                </c:pt>
                <c:pt idx="168">
                  <c:v>41974</c:v>
                </c:pt>
                <c:pt idx="169">
                  <c:v>42005</c:v>
                </c:pt>
                <c:pt idx="170">
                  <c:v>42036</c:v>
                </c:pt>
                <c:pt idx="171">
                  <c:v>42064</c:v>
                </c:pt>
                <c:pt idx="172">
                  <c:v>42095</c:v>
                </c:pt>
                <c:pt idx="173">
                  <c:v>42125</c:v>
                </c:pt>
                <c:pt idx="174">
                  <c:v>42156</c:v>
                </c:pt>
                <c:pt idx="175">
                  <c:v>42186</c:v>
                </c:pt>
                <c:pt idx="176">
                  <c:v>42217</c:v>
                </c:pt>
                <c:pt idx="177">
                  <c:v>42248</c:v>
                </c:pt>
                <c:pt idx="178">
                  <c:v>42278</c:v>
                </c:pt>
                <c:pt idx="179">
                  <c:v>42309</c:v>
                </c:pt>
                <c:pt idx="180">
                  <c:v>42339</c:v>
                </c:pt>
                <c:pt idx="181">
                  <c:v>42370</c:v>
                </c:pt>
                <c:pt idx="182">
                  <c:v>42401</c:v>
                </c:pt>
                <c:pt idx="183">
                  <c:v>42430</c:v>
                </c:pt>
                <c:pt idx="184">
                  <c:v>42461</c:v>
                </c:pt>
                <c:pt idx="185">
                  <c:v>42491</c:v>
                </c:pt>
                <c:pt idx="186">
                  <c:v>42522</c:v>
                </c:pt>
                <c:pt idx="187">
                  <c:v>42552</c:v>
                </c:pt>
                <c:pt idx="188">
                  <c:v>42583</c:v>
                </c:pt>
                <c:pt idx="189">
                  <c:v>42614</c:v>
                </c:pt>
                <c:pt idx="190">
                  <c:v>42644</c:v>
                </c:pt>
                <c:pt idx="191">
                  <c:v>42675</c:v>
                </c:pt>
                <c:pt idx="192">
                  <c:v>42705</c:v>
                </c:pt>
                <c:pt idx="193">
                  <c:v>42736</c:v>
                </c:pt>
                <c:pt idx="194">
                  <c:v>42767</c:v>
                </c:pt>
                <c:pt idx="195">
                  <c:v>42795</c:v>
                </c:pt>
                <c:pt idx="196">
                  <c:v>42826</c:v>
                </c:pt>
                <c:pt idx="197">
                  <c:v>42856</c:v>
                </c:pt>
                <c:pt idx="198">
                  <c:v>42887</c:v>
                </c:pt>
                <c:pt idx="199">
                  <c:v>42917</c:v>
                </c:pt>
                <c:pt idx="200">
                  <c:v>42948</c:v>
                </c:pt>
                <c:pt idx="201">
                  <c:v>42979</c:v>
                </c:pt>
                <c:pt idx="202">
                  <c:v>43009</c:v>
                </c:pt>
                <c:pt idx="203">
                  <c:v>43040</c:v>
                </c:pt>
                <c:pt idx="204">
                  <c:v>43070</c:v>
                </c:pt>
                <c:pt idx="205">
                  <c:v>43101</c:v>
                </c:pt>
                <c:pt idx="206">
                  <c:v>43132</c:v>
                </c:pt>
                <c:pt idx="207">
                  <c:v>43160</c:v>
                </c:pt>
                <c:pt idx="208">
                  <c:v>43191</c:v>
                </c:pt>
                <c:pt idx="209">
                  <c:v>43221</c:v>
                </c:pt>
                <c:pt idx="210">
                  <c:v>43252</c:v>
                </c:pt>
                <c:pt idx="211">
                  <c:v>43282</c:v>
                </c:pt>
                <c:pt idx="212">
                  <c:v>43313</c:v>
                </c:pt>
                <c:pt idx="213">
                  <c:v>43344</c:v>
                </c:pt>
                <c:pt idx="214">
                  <c:v>43374</c:v>
                </c:pt>
                <c:pt idx="215">
                  <c:v>43405</c:v>
                </c:pt>
                <c:pt idx="216">
                  <c:v>43435</c:v>
                </c:pt>
                <c:pt idx="217">
                  <c:v>43466</c:v>
                </c:pt>
                <c:pt idx="218">
                  <c:v>43497</c:v>
                </c:pt>
                <c:pt idx="219">
                  <c:v>43525</c:v>
                </c:pt>
                <c:pt idx="220">
                  <c:v>43556</c:v>
                </c:pt>
                <c:pt idx="221">
                  <c:v>43586</c:v>
                </c:pt>
                <c:pt idx="222">
                  <c:v>43617</c:v>
                </c:pt>
                <c:pt idx="223">
                  <c:v>43647</c:v>
                </c:pt>
                <c:pt idx="224">
                  <c:v>43678</c:v>
                </c:pt>
                <c:pt idx="225">
                  <c:v>43709</c:v>
                </c:pt>
                <c:pt idx="226">
                  <c:v>43739</c:v>
                </c:pt>
                <c:pt idx="227">
                  <c:v>43770</c:v>
                </c:pt>
                <c:pt idx="228">
                  <c:v>43800</c:v>
                </c:pt>
                <c:pt idx="229">
                  <c:v>43831</c:v>
                </c:pt>
                <c:pt idx="230">
                  <c:v>43862</c:v>
                </c:pt>
                <c:pt idx="231">
                  <c:v>43891</c:v>
                </c:pt>
                <c:pt idx="232">
                  <c:v>43922</c:v>
                </c:pt>
                <c:pt idx="233">
                  <c:v>43952</c:v>
                </c:pt>
                <c:pt idx="234">
                  <c:v>43983</c:v>
                </c:pt>
                <c:pt idx="235">
                  <c:v>44013</c:v>
                </c:pt>
                <c:pt idx="236">
                  <c:v>44044</c:v>
                </c:pt>
                <c:pt idx="237">
                  <c:v>44075</c:v>
                </c:pt>
                <c:pt idx="238">
                  <c:v>44105</c:v>
                </c:pt>
                <c:pt idx="239">
                  <c:v>44136</c:v>
                </c:pt>
                <c:pt idx="240">
                  <c:v>44166</c:v>
                </c:pt>
                <c:pt idx="241">
                  <c:v>44197</c:v>
                </c:pt>
                <c:pt idx="242">
                  <c:v>44228</c:v>
                </c:pt>
                <c:pt idx="243">
                  <c:v>44256</c:v>
                </c:pt>
                <c:pt idx="244">
                  <c:v>44287</c:v>
                </c:pt>
                <c:pt idx="245">
                  <c:v>44317</c:v>
                </c:pt>
                <c:pt idx="246">
                  <c:v>44348</c:v>
                </c:pt>
                <c:pt idx="247">
                  <c:v>44378</c:v>
                </c:pt>
                <c:pt idx="248">
                  <c:v>44409</c:v>
                </c:pt>
                <c:pt idx="249">
                  <c:v>44440</c:v>
                </c:pt>
                <c:pt idx="250">
                  <c:v>44470</c:v>
                </c:pt>
                <c:pt idx="251">
                  <c:v>44501</c:v>
                </c:pt>
              </c:numCache>
            </c:numRef>
          </c:cat>
          <c:val>
            <c:numRef>
              <c:f>'FRED Graph'!$C$13:$C$264</c:f>
              <c:numCache>
                <c:formatCode>0</c:formatCode>
                <c:ptCount val="252"/>
                <c:pt idx="0">
                  <c:v>5426</c:v>
                </c:pt>
                <c:pt idx="1">
                  <c:v>5722</c:v>
                </c:pt>
                <c:pt idx="2">
                  <c:v>5303</c:v>
                </c:pt>
                <c:pt idx="3">
                  <c:v>5528</c:v>
                </c:pt>
                <c:pt idx="4">
                  <c:v>5204</c:v>
                </c:pt>
                <c:pt idx="5">
                  <c:v>5410</c:v>
                </c:pt>
                <c:pt idx="6">
                  <c:v>5109</c:v>
                </c:pt>
                <c:pt idx="7">
                  <c:v>5244</c:v>
                </c:pt>
                <c:pt idx="8">
                  <c:v>5223</c:v>
                </c:pt>
                <c:pt idx="9">
                  <c:v>4954</c:v>
                </c:pt>
                <c:pt idx="10">
                  <c:v>5078</c:v>
                </c:pt>
                <c:pt idx="11">
                  <c:v>4914</c:v>
                </c:pt>
                <c:pt idx="12">
                  <c:v>4829</c:v>
                </c:pt>
                <c:pt idx="13">
                  <c:v>4855</c:v>
                </c:pt>
                <c:pt idx="14">
                  <c:v>4801</c:v>
                </c:pt>
                <c:pt idx="15">
                  <c:v>4706</c:v>
                </c:pt>
                <c:pt idx="16">
                  <c:v>4928</c:v>
                </c:pt>
                <c:pt idx="17">
                  <c:v>4857</c:v>
                </c:pt>
                <c:pt idx="18">
                  <c:v>4869</c:v>
                </c:pt>
                <c:pt idx="19">
                  <c:v>4946</c:v>
                </c:pt>
                <c:pt idx="20">
                  <c:v>4871</c:v>
                </c:pt>
                <c:pt idx="21">
                  <c:v>4879</c:v>
                </c:pt>
                <c:pt idx="22">
                  <c:v>4798</c:v>
                </c:pt>
                <c:pt idx="23">
                  <c:v>4792</c:v>
                </c:pt>
                <c:pt idx="24">
                  <c:v>4893</c:v>
                </c:pt>
                <c:pt idx="25">
                  <c:v>5058</c:v>
                </c:pt>
                <c:pt idx="26">
                  <c:v>4714</c:v>
                </c:pt>
                <c:pt idx="27">
                  <c:v>4470</c:v>
                </c:pt>
                <c:pt idx="28">
                  <c:v>4600</c:v>
                </c:pt>
                <c:pt idx="29">
                  <c:v>4678</c:v>
                </c:pt>
                <c:pt idx="30">
                  <c:v>4682</c:v>
                </c:pt>
                <c:pt idx="31">
                  <c:v>4639</c:v>
                </c:pt>
                <c:pt idx="32">
                  <c:v>4666</c:v>
                </c:pt>
                <c:pt idx="33">
                  <c:v>4799</c:v>
                </c:pt>
                <c:pt idx="34">
                  <c:v>4902</c:v>
                </c:pt>
                <c:pt idx="35">
                  <c:v>4767</c:v>
                </c:pt>
                <c:pt idx="36">
                  <c:v>4984</c:v>
                </c:pt>
                <c:pt idx="37">
                  <c:v>4900</c:v>
                </c:pt>
                <c:pt idx="38">
                  <c:v>4788</c:v>
                </c:pt>
                <c:pt idx="39">
                  <c:v>5227</c:v>
                </c:pt>
                <c:pt idx="40">
                  <c:v>5152</c:v>
                </c:pt>
                <c:pt idx="41">
                  <c:v>4976</c:v>
                </c:pt>
                <c:pt idx="42">
                  <c:v>5009</c:v>
                </c:pt>
                <c:pt idx="43">
                  <c:v>4891</c:v>
                </c:pt>
                <c:pt idx="44">
                  <c:v>5013</c:v>
                </c:pt>
                <c:pt idx="45">
                  <c:v>5062</c:v>
                </c:pt>
                <c:pt idx="46">
                  <c:v>5149</c:v>
                </c:pt>
                <c:pt idx="47">
                  <c:v>5181</c:v>
                </c:pt>
                <c:pt idx="48">
                  <c:v>5153</c:v>
                </c:pt>
                <c:pt idx="49">
                  <c:v>5201</c:v>
                </c:pt>
                <c:pt idx="50">
                  <c:v>5276</c:v>
                </c:pt>
                <c:pt idx="51">
                  <c:v>5273</c:v>
                </c:pt>
                <c:pt idx="52">
                  <c:v>5362</c:v>
                </c:pt>
                <c:pt idx="53">
                  <c:v>5271</c:v>
                </c:pt>
                <c:pt idx="54">
                  <c:v>5376</c:v>
                </c:pt>
                <c:pt idx="55">
                  <c:v>5328</c:v>
                </c:pt>
                <c:pt idx="56">
                  <c:v>5409</c:v>
                </c:pt>
                <c:pt idx="57">
                  <c:v>5493</c:v>
                </c:pt>
                <c:pt idx="58">
                  <c:v>5124</c:v>
                </c:pt>
                <c:pt idx="59">
                  <c:v>5344</c:v>
                </c:pt>
                <c:pt idx="60">
                  <c:v>5294</c:v>
                </c:pt>
                <c:pt idx="61">
                  <c:v>5271</c:v>
                </c:pt>
                <c:pt idx="62">
                  <c:v>5474</c:v>
                </c:pt>
                <c:pt idx="63">
                  <c:v>5524</c:v>
                </c:pt>
                <c:pt idx="64">
                  <c:v>5215</c:v>
                </c:pt>
                <c:pt idx="65">
                  <c:v>5498</c:v>
                </c:pt>
                <c:pt idx="66">
                  <c:v>5455</c:v>
                </c:pt>
                <c:pt idx="67">
                  <c:v>5573</c:v>
                </c:pt>
                <c:pt idx="68">
                  <c:v>5373</c:v>
                </c:pt>
                <c:pt idx="69">
                  <c:v>5288</c:v>
                </c:pt>
                <c:pt idx="70">
                  <c:v>5375</c:v>
                </c:pt>
                <c:pt idx="71">
                  <c:v>5495</c:v>
                </c:pt>
                <c:pt idx="72">
                  <c:v>5214</c:v>
                </c:pt>
                <c:pt idx="73">
                  <c:v>5426</c:v>
                </c:pt>
                <c:pt idx="74">
                  <c:v>5160</c:v>
                </c:pt>
                <c:pt idx="75">
                  <c:v>5479</c:v>
                </c:pt>
                <c:pt idx="76">
                  <c:v>5353</c:v>
                </c:pt>
                <c:pt idx="77">
                  <c:v>5469</c:v>
                </c:pt>
                <c:pt idx="78">
                  <c:v>5267</c:v>
                </c:pt>
                <c:pt idx="79">
                  <c:v>5217</c:v>
                </c:pt>
                <c:pt idx="80">
                  <c:v>5358</c:v>
                </c:pt>
                <c:pt idx="81">
                  <c:v>5344</c:v>
                </c:pt>
                <c:pt idx="82">
                  <c:v>5398</c:v>
                </c:pt>
                <c:pt idx="83">
                  <c:v>5176</c:v>
                </c:pt>
                <c:pt idx="84">
                  <c:v>5119</c:v>
                </c:pt>
                <c:pt idx="85">
                  <c:v>5071</c:v>
                </c:pt>
                <c:pt idx="86">
                  <c:v>5077</c:v>
                </c:pt>
                <c:pt idx="87">
                  <c:v>4924</c:v>
                </c:pt>
                <c:pt idx="88">
                  <c:v>4948</c:v>
                </c:pt>
                <c:pt idx="89">
                  <c:v>4691</c:v>
                </c:pt>
                <c:pt idx="90">
                  <c:v>4893</c:v>
                </c:pt>
                <c:pt idx="91">
                  <c:v>4637</c:v>
                </c:pt>
                <c:pt idx="92">
                  <c:v>4682</c:v>
                </c:pt>
                <c:pt idx="93">
                  <c:v>4499</c:v>
                </c:pt>
                <c:pt idx="94">
                  <c:v>4548</c:v>
                </c:pt>
                <c:pt idx="95">
                  <c:v>4104</c:v>
                </c:pt>
                <c:pt idx="96">
                  <c:v>4348</c:v>
                </c:pt>
                <c:pt idx="97">
                  <c:v>4095</c:v>
                </c:pt>
                <c:pt idx="98">
                  <c:v>4061</c:v>
                </c:pt>
                <c:pt idx="99">
                  <c:v>3858</c:v>
                </c:pt>
                <c:pt idx="100">
                  <c:v>3888</c:v>
                </c:pt>
                <c:pt idx="101">
                  <c:v>3758</c:v>
                </c:pt>
                <c:pt idx="102">
                  <c:v>3639</c:v>
                </c:pt>
                <c:pt idx="103">
                  <c:v>3857</c:v>
                </c:pt>
                <c:pt idx="104">
                  <c:v>3810</c:v>
                </c:pt>
                <c:pt idx="105">
                  <c:v>3944</c:v>
                </c:pt>
                <c:pt idx="106">
                  <c:v>3838</c:v>
                </c:pt>
                <c:pt idx="107">
                  <c:v>4024</c:v>
                </c:pt>
                <c:pt idx="108">
                  <c:v>4004</c:v>
                </c:pt>
                <c:pt idx="109">
                  <c:v>3904</c:v>
                </c:pt>
                <c:pt idx="110">
                  <c:v>3864</c:v>
                </c:pt>
                <c:pt idx="111">
                  <c:v>4302</c:v>
                </c:pt>
                <c:pt idx="112">
                  <c:v>4159</c:v>
                </c:pt>
                <c:pt idx="113">
                  <c:v>4420</c:v>
                </c:pt>
                <c:pt idx="114">
                  <c:v>4111</c:v>
                </c:pt>
                <c:pt idx="115">
                  <c:v>4163</c:v>
                </c:pt>
                <c:pt idx="116">
                  <c:v>4046</c:v>
                </c:pt>
                <c:pt idx="117">
                  <c:v>4034</c:v>
                </c:pt>
                <c:pt idx="118">
                  <c:v>4173</c:v>
                </c:pt>
                <c:pt idx="119">
                  <c:v>4182</c:v>
                </c:pt>
                <c:pt idx="120">
                  <c:v>4299</c:v>
                </c:pt>
                <c:pt idx="121">
                  <c:v>4000</c:v>
                </c:pt>
                <c:pt idx="122">
                  <c:v>4231</c:v>
                </c:pt>
                <c:pt idx="123">
                  <c:v>4430</c:v>
                </c:pt>
                <c:pt idx="124">
                  <c:v>4296</c:v>
                </c:pt>
                <c:pt idx="125">
                  <c:v>4261</c:v>
                </c:pt>
                <c:pt idx="126">
                  <c:v>4366</c:v>
                </c:pt>
                <c:pt idx="127">
                  <c:v>4261</c:v>
                </c:pt>
                <c:pt idx="128">
                  <c:v>4298</c:v>
                </c:pt>
                <c:pt idx="129">
                  <c:v>4429</c:v>
                </c:pt>
                <c:pt idx="130">
                  <c:v>4370</c:v>
                </c:pt>
                <c:pt idx="131">
                  <c:v>4365</c:v>
                </c:pt>
                <c:pt idx="132">
                  <c:v>4356</c:v>
                </c:pt>
                <c:pt idx="133">
                  <c:v>4457</c:v>
                </c:pt>
                <c:pt idx="134">
                  <c:v>4560</c:v>
                </c:pt>
                <c:pt idx="135">
                  <c:v>4575</c:v>
                </c:pt>
                <c:pt idx="136">
                  <c:v>4389</c:v>
                </c:pt>
                <c:pt idx="137">
                  <c:v>4533</c:v>
                </c:pt>
                <c:pt idx="138">
                  <c:v>4440</c:v>
                </c:pt>
                <c:pt idx="139">
                  <c:v>4327</c:v>
                </c:pt>
                <c:pt idx="140">
                  <c:v>4450</c:v>
                </c:pt>
                <c:pt idx="141">
                  <c:v>4302</c:v>
                </c:pt>
                <c:pt idx="142">
                  <c:v>4389</c:v>
                </c:pt>
                <c:pt idx="143">
                  <c:v>4489</c:v>
                </c:pt>
                <c:pt idx="144">
                  <c:v>4452</c:v>
                </c:pt>
                <c:pt idx="145">
                  <c:v>4487</c:v>
                </c:pt>
                <c:pt idx="146">
                  <c:v>4571</c:v>
                </c:pt>
                <c:pt idx="147">
                  <c:v>4369</c:v>
                </c:pt>
                <c:pt idx="148">
                  <c:v>4572</c:v>
                </c:pt>
                <c:pt idx="149">
                  <c:v>4663</c:v>
                </c:pt>
                <c:pt idx="150">
                  <c:v>4440</c:v>
                </c:pt>
                <c:pt idx="151">
                  <c:v>4561</c:v>
                </c:pt>
                <c:pt idx="152">
                  <c:v>4730</c:v>
                </c:pt>
                <c:pt idx="153">
                  <c:v>4726</c:v>
                </c:pt>
                <c:pt idx="154">
                  <c:v>4518</c:v>
                </c:pt>
                <c:pt idx="155">
                  <c:v>4622</c:v>
                </c:pt>
                <c:pt idx="156">
                  <c:v>4614</c:v>
                </c:pt>
                <c:pt idx="157">
                  <c:v>4626</c:v>
                </c:pt>
                <c:pt idx="158">
                  <c:v>4696</c:v>
                </c:pt>
                <c:pt idx="159">
                  <c:v>4763</c:v>
                </c:pt>
                <c:pt idx="160">
                  <c:v>4880</c:v>
                </c:pt>
                <c:pt idx="161">
                  <c:v>4808</c:v>
                </c:pt>
                <c:pt idx="162">
                  <c:v>4925</c:v>
                </c:pt>
                <c:pt idx="163">
                  <c:v>5008</c:v>
                </c:pt>
                <c:pt idx="164">
                  <c:v>4810</c:v>
                </c:pt>
                <c:pt idx="165">
                  <c:v>5149</c:v>
                </c:pt>
                <c:pt idx="166">
                  <c:v>5111</c:v>
                </c:pt>
                <c:pt idx="167">
                  <c:v>4978</c:v>
                </c:pt>
                <c:pt idx="168">
                  <c:v>5192</c:v>
                </c:pt>
                <c:pt idx="169">
                  <c:v>5061</c:v>
                </c:pt>
                <c:pt idx="170">
                  <c:v>5127</c:v>
                </c:pt>
                <c:pt idx="171">
                  <c:v>5126</c:v>
                </c:pt>
                <c:pt idx="172">
                  <c:v>5196</c:v>
                </c:pt>
                <c:pt idx="173">
                  <c:v>5142</c:v>
                </c:pt>
                <c:pt idx="174">
                  <c:v>5125</c:v>
                </c:pt>
                <c:pt idx="175">
                  <c:v>5150</c:v>
                </c:pt>
                <c:pt idx="176">
                  <c:v>5163</c:v>
                </c:pt>
                <c:pt idx="177">
                  <c:v>5287</c:v>
                </c:pt>
                <c:pt idx="178">
                  <c:v>5338</c:v>
                </c:pt>
                <c:pt idx="179">
                  <c:v>5358</c:v>
                </c:pt>
                <c:pt idx="180">
                  <c:v>5540</c:v>
                </c:pt>
                <c:pt idx="181">
                  <c:v>5220</c:v>
                </c:pt>
                <c:pt idx="182">
                  <c:v>5470</c:v>
                </c:pt>
                <c:pt idx="183">
                  <c:v>5359</c:v>
                </c:pt>
                <c:pt idx="184">
                  <c:v>5294</c:v>
                </c:pt>
                <c:pt idx="185">
                  <c:v>5197</c:v>
                </c:pt>
                <c:pt idx="186">
                  <c:v>5281</c:v>
                </c:pt>
                <c:pt idx="187">
                  <c:v>5426</c:v>
                </c:pt>
                <c:pt idx="188">
                  <c:v>5327</c:v>
                </c:pt>
                <c:pt idx="189">
                  <c:v>5306</c:v>
                </c:pt>
                <c:pt idx="190">
                  <c:v>5210</c:v>
                </c:pt>
                <c:pt idx="191">
                  <c:v>5308</c:v>
                </c:pt>
                <c:pt idx="192">
                  <c:v>5343</c:v>
                </c:pt>
                <c:pt idx="193">
                  <c:v>5497</c:v>
                </c:pt>
                <c:pt idx="194">
                  <c:v>5345</c:v>
                </c:pt>
                <c:pt idx="195">
                  <c:v>5394</c:v>
                </c:pt>
                <c:pt idx="196">
                  <c:v>5309</c:v>
                </c:pt>
                <c:pt idx="197">
                  <c:v>5477</c:v>
                </c:pt>
                <c:pt idx="198">
                  <c:v>5664</c:v>
                </c:pt>
                <c:pt idx="199">
                  <c:v>5508</c:v>
                </c:pt>
                <c:pt idx="200">
                  <c:v>5571</c:v>
                </c:pt>
                <c:pt idx="201">
                  <c:v>5409</c:v>
                </c:pt>
                <c:pt idx="202">
                  <c:v>5605</c:v>
                </c:pt>
                <c:pt idx="203">
                  <c:v>5463</c:v>
                </c:pt>
                <c:pt idx="204">
                  <c:v>5424</c:v>
                </c:pt>
                <c:pt idx="205">
                  <c:v>5459</c:v>
                </c:pt>
                <c:pt idx="206">
                  <c:v>5633</c:v>
                </c:pt>
                <c:pt idx="207">
                  <c:v>5636</c:v>
                </c:pt>
                <c:pt idx="208">
                  <c:v>5610</c:v>
                </c:pt>
                <c:pt idx="209">
                  <c:v>5865</c:v>
                </c:pt>
                <c:pt idx="210">
                  <c:v>5777</c:v>
                </c:pt>
                <c:pt idx="211">
                  <c:v>5707</c:v>
                </c:pt>
                <c:pt idx="212">
                  <c:v>5863</c:v>
                </c:pt>
                <c:pt idx="213">
                  <c:v>5616</c:v>
                </c:pt>
                <c:pt idx="214">
                  <c:v>5876</c:v>
                </c:pt>
                <c:pt idx="215">
                  <c:v>5815</c:v>
                </c:pt>
                <c:pt idx="216">
                  <c:v>5709</c:v>
                </c:pt>
                <c:pt idx="217">
                  <c:v>5741</c:v>
                </c:pt>
                <c:pt idx="218">
                  <c:v>5668</c:v>
                </c:pt>
                <c:pt idx="219">
                  <c:v>5684</c:v>
                </c:pt>
                <c:pt idx="220">
                  <c:v>6051</c:v>
                </c:pt>
                <c:pt idx="221">
                  <c:v>5719</c:v>
                </c:pt>
                <c:pt idx="222">
                  <c:v>5776</c:v>
                </c:pt>
                <c:pt idx="223">
                  <c:v>5987</c:v>
                </c:pt>
                <c:pt idx="224">
                  <c:v>5907</c:v>
                </c:pt>
                <c:pt idx="225">
                  <c:v>5970</c:v>
                </c:pt>
                <c:pt idx="226">
                  <c:v>5799</c:v>
                </c:pt>
                <c:pt idx="227">
                  <c:v>5842</c:v>
                </c:pt>
                <c:pt idx="228">
                  <c:v>5882</c:v>
                </c:pt>
                <c:pt idx="229">
                  <c:v>5974</c:v>
                </c:pt>
                <c:pt idx="230">
                  <c:v>5979</c:v>
                </c:pt>
                <c:pt idx="231">
                  <c:v>5132</c:v>
                </c:pt>
                <c:pt idx="232">
                  <c:v>3942</c:v>
                </c:pt>
                <c:pt idx="233">
                  <c:v>8272</c:v>
                </c:pt>
                <c:pt idx="234">
                  <c:v>7697</c:v>
                </c:pt>
                <c:pt idx="235">
                  <c:v>6237</c:v>
                </c:pt>
                <c:pt idx="236">
                  <c:v>6431</c:v>
                </c:pt>
                <c:pt idx="237">
                  <c:v>5932</c:v>
                </c:pt>
                <c:pt idx="238">
                  <c:v>6035</c:v>
                </c:pt>
                <c:pt idx="239">
                  <c:v>6019</c:v>
                </c:pt>
                <c:pt idx="240">
                  <c:v>5411</c:v>
                </c:pt>
                <c:pt idx="241">
                  <c:v>5465</c:v>
                </c:pt>
                <c:pt idx="242">
                  <c:v>5794</c:v>
                </c:pt>
                <c:pt idx="243">
                  <c:v>6006</c:v>
                </c:pt>
                <c:pt idx="244">
                  <c:v>6012</c:v>
                </c:pt>
                <c:pt idx="245">
                  <c:v>6022</c:v>
                </c:pt>
                <c:pt idx="246">
                  <c:v>6827</c:v>
                </c:pt>
                <c:pt idx="247">
                  <c:v>6761</c:v>
                </c:pt>
                <c:pt idx="248">
                  <c:v>6497</c:v>
                </c:pt>
                <c:pt idx="249">
                  <c:v>6546</c:v>
                </c:pt>
                <c:pt idx="250">
                  <c:v>6506</c:v>
                </c:pt>
                <c:pt idx="251">
                  <c:v>6697</c:v>
                </c:pt>
              </c:numCache>
            </c:numRef>
          </c:val>
          <c:smooth val="0"/>
          <c:extLst>
            <c:ext xmlns:c16="http://schemas.microsoft.com/office/drawing/2014/chart" uri="{C3380CC4-5D6E-409C-BE32-E72D297353CC}">
              <c16:uniqueId val="{00000001-4277-E04C-8963-7FE3ECFA3D95}"/>
            </c:ext>
          </c:extLst>
        </c:ser>
        <c:dLbls>
          <c:showLegendKey val="0"/>
          <c:showVal val="0"/>
          <c:showCatName val="0"/>
          <c:showSerName val="0"/>
          <c:showPercent val="0"/>
          <c:showBubbleSize val="0"/>
        </c:dLbls>
        <c:smooth val="0"/>
        <c:axId val="1841268287"/>
        <c:axId val="1840324063"/>
      </c:lineChart>
      <c:dateAx>
        <c:axId val="1841268287"/>
        <c:scaling>
          <c:orientation val="minMax"/>
        </c:scaling>
        <c:delete val="0"/>
        <c:axPos val="b"/>
        <c:numFmt formatCode="yyyy\-mm\-d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40324063"/>
        <c:crosses val="autoZero"/>
        <c:auto val="1"/>
        <c:lblOffset val="100"/>
        <c:baseTimeUnit val="months"/>
      </c:dateAx>
      <c:valAx>
        <c:axId val="18403240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412682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Sheet2!$B$42</c:f>
              <c:strCache>
                <c:ptCount val="1"/>
                <c:pt idx="0">
                  <c:v>Pre-Covid</c:v>
                </c:pt>
              </c:strCache>
            </c:strRef>
          </c:tx>
          <c:spPr>
            <a:solidFill>
              <a:srgbClr val="0432FF"/>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Sheet2!$A$43:$A$57</c:f>
              <c:strCache>
                <c:ptCount val="15"/>
                <c:pt idx="0">
                  <c:v>Financial activities</c:v>
                </c:pt>
                <c:pt idx="1">
                  <c:v>Mining and logging</c:v>
                </c:pt>
                <c:pt idx="2">
                  <c:v>Information</c:v>
                </c:pt>
                <c:pt idx="3">
                  <c:v>Manufacturing</c:v>
                </c:pt>
                <c:pt idx="4">
                  <c:v> Wholesale</c:v>
                </c:pt>
                <c:pt idx="5">
                  <c:v> Other services</c:v>
                </c:pt>
                <c:pt idx="6">
                  <c:v>Construction</c:v>
                </c:pt>
                <c:pt idx="7">
                  <c:v>TWU</c:v>
                </c:pt>
                <c:pt idx="8">
                  <c:v>Education and health services</c:v>
                </c:pt>
                <c:pt idx="9">
                  <c:v> Total nonfarm</c:v>
                </c:pt>
                <c:pt idx="10">
                  <c:v>TTU</c:v>
                </c:pt>
                <c:pt idx="11">
                  <c:v>Professional and business services</c:v>
                </c:pt>
                <c:pt idx="12">
                  <c:v>Arts, entertainment, and recreation</c:v>
                </c:pt>
                <c:pt idx="13">
                  <c:v>Retail trade</c:v>
                </c:pt>
                <c:pt idx="14">
                  <c:v>Accommodation and food services</c:v>
                </c:pt>
              </c:strCache>
            </c:strRef>
          </c:cat>
          <c:val>
            <c:numRef>
              <c:f>Sheet2!$B$43:$B$57</c:f>
              <c:numCache>
                <c:formatCode>General</c:formatCode>
                <c:ptCount val="15"/>
                <c:pt idx="0">
                  <c:v>1.5</c:v>
                </c:pt>
                <c:pt idx="1">
                  <c:v>2.1</c:v>
                </c:pt>
                <c:pt idx="2">
                  <c:v>1.6</c:v>
                </c:pt>
                <c:pt idx="3">
                  <c:v>1.6</c:v>
                </c:pt>
                <c:pt idx="4">
                  <c:v>1.5</c:v>
                </c:pt>
                <c:pt idx="5">
                  <c:v>2.2999999999999998</c:v>
                </c:pt>
                <c:pt idx="6">
                  <c:v>2.2999999999999998</c:v>
                </c:pt>
                <c:pt idx="7">
                  <c:v>2.2000000000000002</c:v>
                </c:pt>
                <c:pt idx="8">
                  <c:v>1.9</c:v>
                </c:pt>
                <c:pt idx="9">
                  <c:v>2.2999999999999998</c:v>
                </c:pt>
                <c:pt idx="10">
                  <c:v>2.7</c:v>
                </c:pt>
                <c:pt idx="11">
                  <c:v>3.1</c:v>
                </c:pt>
                <c:pt idx="12">
                  <c:v>3.2</c:v>
                </c:pt>
                <c:pt idx="13">
                  <c:v>3.4</c:v>
                </c:pt>
                <c:pt idx="14">
                  <c:v>4.8</c:v>
                </c:pt>
              </c:numCache>
            </c:numRef>
          </c:val>
          <c:extLst>
            <c:ext xmlns:c16="http://schemas.microsoft.com/office/drawing/2014/chart" uri="{C3380CC4-5D6E-409C-BE32-E72D297353CC}">
              <c16:uniqueId val="{00000000-7E9A-4442-AC6D-E5DA187364F5}"/>
            </c:ext>
          </c:extLst>
        </c:ser>
        <c:dLbls>
          <c:showLegendKey val="0"/>
          <c:showVal val="0"/>
          <c:showCatName val="0"/>
          <c:showSerName val="0"/>
          <c:showPercent val="0"/>
          <c:showBubbleSize val="0"/>
        </c:dLbls>
        <c:gapWidth val="182"/>
        <c:axId val="1103688048"/>
        <c:axId val="1073335904"/>
      </c:barChart>
      <c:catAx>
        <c:axId val="11036880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73335904"/>
        <c:crosses val="autoZero"/>
        <c:auto val="1"/>
        <c:lblAlgn val="ctr"/>
        <c:lblOffset val="100"/>
        <c:noMultiLvlLbl val="0"/>
      </c:catAx>
      <c:valAx>
        <c:axId val="1073335904"/>
        <c:scaling>
          <c:orientation val="minMax"/>
          <c:max val="8"/>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03688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aseline="0"/>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Sheet2!$B$42</c:f>
              <c:strCache>
                <c:ptCount val="1"/>
                <c:pt idx="0">
                  <c:v>Pre-Covid</c:v>
                </c:pt>
              </c:strCache>
            </c:strRef>
          </c:tx>
          <c:spPr>
            <a:solidFill>
              <a:srgbClr val="0432FF"/>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rgbClr val="0432FF"/>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Sheet2!$A$43:$A$57</c:f>
              <c:strCache>
                <c:ptCount val="15"/>
                <c:pt idx="0">
                  <c:v>Financial activities</c:v>
                </c:pt>
                <c:pt idx="1">
                  <c:v>Mining and logging</c:v>
                </c:pt>
                <c:pt idx="2">
                  <c:v>Information</c:v>
                </c:pt>
                <c:pt idx="3">
                  <c:v>Manufacturing</c:v>
                </c:pt>
                <c:pt idx="4">
                  <c:v> Wholesale</c:v>
                </c:pt>
                <c:pt idx="5">
                  <c:v> Other services</c:v>
                </c:pt>
                <c:pt idx="6">
                  <c:v>Construction</c:v>
                </c:pt>
                <c:pt idx="7">
                  <c:v>TWU</c:v>
                </c:pt>
                <c:pt idx="8">
                  <c:v>Education and health services</c:v>
                </c:pt>
                <c:pt idx="9">
                  <c:v> Total nonfarm</c:v>
                </c:pt>
                <c:pt idx="10">
                  <c:v>TTU</c:v>
                </c:pt>
                <c:pt idx="11">
                  <c:v>Professional and business services</c:v>
                </c:pt>
                <c:pt idx="12">
                  <c:v>Arts, entertainment, and recreation</c:v>
                </c:pt>
                <c:pt idx="13">
                  <c:v>Retail trade</c:v>
                </c:pt>
                <c:pt idx="14">
                  <c:v>Accommodation and food services</c:v>
                </c:pt>
              </c:strCache>
            </c:strRef>
          </c:cat>
          <c:val>
            <c:numRef>
              <c:f>Sheet2!$B$43:$B$57</c:f>
              <c:numCache>
                <c:formatCode>General</c:formatCode>
                <c:ptCount val="15"/>
                <c:pt idx="0">
                  <c:v>1.5</c:v>
                </c:pt>
                <c:pt idx="1">
                  <c:v>2.1</c:v>
                </c:pt>
                <c:pt idx="2">
                  <c:v>1.6</c:v>
                </c:pt>
                <c:pt idx="3">
                  <c:v>1.6</c:v>
                </c:pt>
                <c:pt idx="4">
                  <c:v>1.5</c:v>
                </c:pt>
                <c:pt idx="5">
                  <c:v>2.2999999999999998</c:v>
                </c:pt>
                <c:pt idx="6">
                  <c:v>2.2999999999999998</c:v>
                </c:pt>
                <c:pt idx="7">
                  <c:v>2.2000000000000002</c:v>
                </c:pt>
                <c:pt idx="8">
                  <c:v>1.9</c:v>
                </c:pt>
                <c:pt idx="9">
                  <c:v>2.2999999999999998</c:v>
                </c:pt>
                <c:pt idx="10">
                  <c:v>2.7</c:v>
                </c:pt>
                <c:pt idx="11">
                  <c:v>3.1</c:v>
                </c:pt>
                <c:pt idx="12">
                  <c:v>3.2</c:v>
                </c:pt>
                <c:pt idx="13">
                  <c:v>3.4</c:v>
                </c:pt>
                <c:pt idx="14">
                  <c:v>4.8</c:v>
                </c:pt>
              </c:numCache>
            </c:numRef>
          </c:val>
          <c:extLst>
            <c:ext xmlns:c16="http://schemas.microsoft.com/office/drawing/2014/chart" uri="{C3380CC4-5D6E-409C-BE32-E72D297353CC}">
              <c16:uniqueId val="{00000000-03C0-2D4E-890A-78850588DFD7}"/>
            </c:ext>
          </c:extLst>
        </c:ser>
        <c:ser>
          <c:idx val="1"/>
          <c:order val="1"/>
          <c:tx>
            <c:strRef>
              <c:f>Sheet2!$C$42</c:f>
              <c:strCache>
                <c:ptCount val="1"/>
                <c:pt idx="0">
                  <c:v>21-Nov</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Sheet2!$A$43:$A$57</c:f>
              <c:strCache>
                <c:ptCount val="15"/>
                <c:pt idx="0">
                  <c:v>Financial activities</c:v>
                </c:pt>
                <c:pt idx="1">
                  <c:v>Mining and logging</c:v>
                </c:pt>
                <c:pt idx="2">
                  <c:v>Information</c:v>
                </c:pt>
                <c:pt idx="3">
                  <c:v>Manufacturing</c:v>
                </c:pt>
                <c:pt idx="4">
                  <c:v> Wholesale</c:v>
                </c:pt>
                <c:pt idx="5">
                  <c:v> Other services</c:v>
                </c:pt>
                <c:pt idx="6">
                  <c:v>Construction</c:v>
                </c:pt>
                <c:pt idx="7">
                  <c:v>TWU</c:v>
                </c:pt>
                <c:pt idx="8">
                  <c:v>Education and health services</c:v>
                </c:pt>
                <c:pt idx="9">
                  <c:v> Total nonfarm</c:v>
                </c:pt>
                <c:pt idx="10">
                  <c:v>TTU</c:v>
                </c:pt>
                <c:pt idx="11">
                  <c:v>Professional and business services</c:v>
                </c:pt>
                <c:pt idx="12">
                  <c:v>Arts, entertainment, and recreation</c:v>
                </c:pt>
                <c:pt idx="13">
                  <c:v>Retail trade</c:v>
                </c:pt>
                <c:pt idx="14">
                  <c:v>Accommodation and food services</c:v>
                </c:pt>
              </c:strCache>
            </c:strRef>
          </c:cat>
          <c:val>
            <c:numRef>
              <c:f>Sheet2!$C$43:$C$57</c:f>
              <c:numCache>
                <c:formatCode>General</c:formatCode>
                <c:ptCount val="15"/>
                <c:pt idx="0">
                  <c:v>1.7</c:v>
                </c:pt>
                <c:pt idx="1">
                  <c:v>2</c:v>
                </c:pt>
                <c:pt idx="2">
                  <c:v>2</c:v>
                </c:pt>
                <c:pt idx="3">
                  <c:v>2.2999999999999998</c:v>
                </c:pt>
                <c:pt idx="4">
                  <c:v>2.2999999999999998</c:v>
                </c:pt>
                <c:pt idx="5">
                  <c:v>2.2999999999999998</c:v>
                </c:pt>
                <c:pt idx="6">
                  <c:v>2.7</c:v>
                </c:pt>
                <c:pt idx="7">
                  <c:v>2.7</c:v>
                </c:pt>
                <c:pt idx="8">
                  <c:v>2.8</c:v>
                </c:pt>
                <c:pt idx="9">
                  <c:v>3</c:v>
                </c:pt>
                <c:pt idx="10">
                  <c:v>3.6</c:v>
                </c:pt>
                <c:pt idx="11">
                  <c:v>3.7</c:v>
                </c:pt>
                <c:pt idx="12">
                  <c:v>3.7</c:v>
                </c:pt>
                <c:pt idx="13">
                  <c:v>4.4000000000000004</c:v>
                </c:pt>
                <c:pt idx="14">
                  <c:v>6.9</c:v>
                </c:pt>
              </c:numCache>
            </c:numRef>
          </c:val>
          <c:extLst>
            <c:ext xmlns:c16="http://schemas.microsoft.com/office/drawing/2014/chart" uri="{C3380CC4-5D6E-409C-BE32-E72D297353CC}">
              <c16:uniqueId val="{00000001-03C0-2D4E-890A-78850588DFD7}"/>
            </c:ext>
          </c:extLst>
        </c:ser>
        <c:dLbls>
          <c:showLegendKey val="0"/>
          <c:showVal val="0"/>
          <c:showCatName val="0"/>
          <c:showSerName val="0"/>
          <c:showPercent val="0"/>
          <c:showBubbleSize val="0"/>
        </c:dLbls>
        <c:gapWidth val="182"/>
        <c:axId val="1116284336"/>
        <c:axId val="1036301712"/>
      </c:barChart>
      <c:catAx>
        <c:axId val="11162843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36301712"/>
        <c:crosses val="autoZero"/>
        <c:auto val="1"/>
        <c:lblAlgn val="ctr"/>
        <c:lblOffset val="100"/>
        <c:noMultiLvlLbl val="0"/>
      </c:catAx>
      <c:valAx>
        <c:axId val="103630171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16284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aseline="0"/>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'BLS Data Series'!$C$19</c:f>
              <c:strCache>
                <c:ptCount val="1"/>
                <c:pt idx="0">
                  <c:v>Wage Growth</c:v>
                </c:pt>
              </c:strCache>
            </c:strRef>
          </c:tx>
          <c:spPr>
            <a:solidFill>
              <a:srgbClr val="0432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0432FF"/>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'BLS Data Series'!$B$20:$B$32</c:f>
              <c:strCache>
                <c:ptCount val="13"/>
                <c:pt idx="0">
                  <c:v>Mining and logging</c:v>
                </c:pt>
                <c:pt idx="1">
                  <c:v>Construction</c:v>
                </c:pt>
                <c:pt idx="2">
                  <c:v>Manufacturing</c:v>
                </c:pt>
                <c:pt idx="3">
                  <c:v>Wholesale trade</c:v>
                </c:pt>
                <c:pt idx="4">
                  <c:v>Retail trade</c:v>
                </c:pt>
                <c:pt idx="5">
                  <c:v>Transportation and warehousing</c:v>
                </c:pt>
                <c:pt idx="6">
                  <c:v>Utilities</c:v>
                </c:pt>
                <c:pt idx="7">
                  <c:v>Information</c:v>
                </c:pt>
                <c:pt idx="8">
                  <c:v>Financial activities</c:v>
                </c:pt>
                <c:pt idx="9">
                  <c:v>Professional and business services</c:v>
                </c:pt>
                <c:pt idx="10">
                  <c:v>Education and health services</c:v>
                </c:pt>
                <c:pt idx="11">
                  <c:v>Leisure and hospitality</c:v>
                </c:pt>
                <c:pt idx="12">
                  <c:v>Other services</c:v>
                </c:pt>
              </c:strCache>
            </c:strRef>
          </c:cat>
          <c:val>
            <c:numRef>
              <c:f>'BLS Data Series'!$C$20:$C$32</c:f>
              <c:numCache>
                <c:formatCode>General</c:formatCode>
                <c:ptCount val="13"/>
                <c:pt idx="0">
                  <c:v>2.9</c:v>
                </c:pt>
                <c:pt idx="1">
                  <c:v>5.6</c:v>
                </c:pt>
                <c:pt idx="2">
                  <c:v>4.2</c:v>
                </c:pt>
                <c:pt idx="3">
                  <c:v>4.2</c:v>
                </c:pt>
                <c:pt idx="4">
                  <c:v>4.7</c:v>
                </c:pt>
                <c:pt idx="5">
                  <c:v>7.8</c:v>
                </c:pt>
                <c:pt idx="6">
                  <c:v>5.9</c:v>
                </c:pt>
                <c:pt idx="7">
                  <c:v>3.4</c:v>
                </c:pt>
                <c:pt idx="8">
                  <c:v>2.2999999999999998</c:v>
                </c:pt>
                <c:pt idx="9">
                  <c:v>6.6</c:v>
                </c:pt>
                <c:pt idx="10">
                  <c:v>5.7</c:v>
                </c:pt>
                <c:pt idx="11">
                  <c:v>10.3</c:v>
                </c:pt>
                <c:pt idx="12">
                  <c:v>3.2</c:v>
                </c:pt>
              </c:numCache>
            </c:numRef>
          </c:val>
          <c:extLst>
            <c:ext xmlns:c16="http://schemas.microsoft.com/office/drawing/2014/chart" uri="{C3380CC4-5D6E-409C-BE32-E72D297353CC}">
              <c16:uniqueId val="{00000000-6773-1F45-A823-DB77736CAF30}"/>
            </c:ext>
          </c:extLst>
        </c:ser>
        <c:dLbls>
          <c:showLegendKey val="0"/>
          <c:showVal val="0"/>
          <c:showCatName val="0"/>
          <c:showSerName val="0"/>
          <c:showPercent val="0"/>
          <c:showBubbleSize val="0"/>
        </c:dLbls>
        <c:gapWidth val="219"/>
        <c:overlap val="-27"/>
        <c:axId val="1800090271"/>
        <c:axId val="1710124079"/>
      </c:barChart>
      <c:catAx>
        <c:axId val="1800090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1710124079"/>
        <c:crosses val="autoZero"/>
        <c:auto val="1"/>
        <c:lblAlgn val="ctr"/>
        <c:lblOffset val="100"/>
        <c:noMultiLvlLbl val="0"/>
      </c:catAx>
      <c:valAx>
        <c:axId val="171012407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000902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'FRED Graph'!$B$11</c:f>
              <c:strCache>
                <c:ptCount val="1"/>
                <c:pt idx="0">
                  <c:v>CPI</c:v>
                </c:pt>
              </c:strCache>
            </c:strRef>
          </c:tx>
          <c:spPr>
            <a:ln w="28575" cap="rnd">
              <a:solidFill>
                <a:srgbClr val="0432FF"/>
              </a:solidFill>
              <a:round/>
            </a:ln>
            <a:effectLst/>
          </c:spPr>
          <c:marker>
            <c:symbol val="none"/>
          </c:marker>
          <c:dLbls>
            <c:dLbl>
              <c:idx val="60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91B-D344-8DA7-17FE68179ED6}"/>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'FRED Graph'!$A$12:$A$615</c:f>
              <c:numCache>
                <c:formatCode>yyyy\-mm\-dd</c:formatCode>
                <c:ptCount val="604"/>
                <c:pt idx="0">
                  <c:v>26299</c:v>
                </c:pt>
                <c:pt idx="1">
                  <c:v>26330</c:v>
                </c:pt>
                <c:pt idx="2">
                  <c:v>26359</c:v>
                </c:pt>
                <c:pt idx="3">
                  <c:v>26390</c:v>
                </c:pt>
                <c:pt idx="4">
                  <c:v>26420</c:v>
                </c:pt>
                <c:pt idx="5">
                  <c:v>26451</c:v>
                </c:pt>
                <c:pt idx="6">
                  <c:v>26481</c:v>
                </c:pt>
                <c:pt idx="7">
                  <c:v>26512</c:v>
                </c:pt>
                <c:pt idx="8">
                  <c:v>26543</c:v>
                </c:pt>
                <c:pt idx="9">
                  <c:v>26573</c:v>
                </c:pt>
                <c:pt idx="10">
                  <c:v>26604</c:v>
                </c:pt>
                <c:pt idx="11">
                  <c:v>26634</c:v>
                </c:pt>
                <c:pt idx="12">
                  <c:v>26665</c:v>
                </c:pt>
                <c:pt idx="13">
                  <c:v>26696</c:v>
                </c:pt>
                <c:pt idx="14">
                  <c:v>26724</c:v>
                </c:pt>
                <c:pt idx="15">
                  <c:v>26755</c:v>
                </c:pt>
                <c:pt idx="16">
                  <c:v>26785</c:v>
                </c:pt>
                <c:pt idx="17">
                  <c:v>26816</c:v>
                </c:pt>
                <c:pt idx="18">
                  <c:v>26846</c:v>
                </c:pt>
                <c:pt idx="19">
                  <c:v>26877</c:v>
                </c:pt>
                <c:pt idx="20">
                  <c:v>26908</c:v>
                </c:pt>
                <c:pt idx="21">
                  <c:v>26938</c:v>
                </c:pt>
                <c:pt idx="22">
                  <c:v>26969</c:v>
                </c:pt>
                <c:pt idx="23">
                  <c:v>26999</c:v>
                </c:pt>
                <c:pt idx="24">
                  <c:v>27030</c:v>
                </c:pt>
                <c:pt idx="25">
                  <c:v>27061</c:v>
                </c:pt>
                <c:pt idx="26">
                  <c:v>27089</c:v>
                </c:pt>
                <c:pt idx="27">
                  <c:v>27120</c:v>
                </c:pt>
                <c:pt idx="28">
                  <c:v>27150</c:v>
                </c:pt>
                <c:pt idx="29">
                  <c:v>27181</c:v>
                </c:pt>
                <c:pt idx="30">
                  <c:v>27211</c:v>
                </c:pt>
                <c:pt idx="31">
                  <c:v>27242</c:v>
                </c:pt>
                <c:pt idx="32">
                  <c:v>27273</c:v>
                </c:pt>
                <c:pt idx="33">
                  <c:v>27303</c:v>
                </c:pt>
                <c:pt idx="34">
                  <c:v>27334</c:v>
                </c:pt>
                <c:pt idx="35">
                  <c:v>27364</c:v>
                </c:pt>
                <c:pt idx="36">
                  <c:v>27395</c:v>
                </c:pt>
                <c:pt idx="37">
                  <c:v>27426</c:v>
                </c:pt>
                <c:pt idx="38">
                  <c:v>27454</c:v>
                </c:pt>
                <c:pt idx="39">
                  <c:v>27485</c:v>
                </c:pt>
                <c:pt idx="40">
                  <c:v>27515</c:v>
                </c:pt>
                <c:pt idx="41">
                  <c:v>27546</c:v>
                </c:pt>
                <c:pt idx="42">
                  <c:v>27576</c:v>
                </c:pt>
                <c:pt idx="43">
                  <c:v>27607</c:v>
                </c:pt>
                <c:pt idx="44">
                  <c:v>27638</c:v>
                </c:pt>
                <c:pt idx="45">
                  <c:v>27668</c:v>
                </c:pt>
                <c:pt idx="46">
                  <c:v>27699</c:v>
                </c:pt>
                <c:pt idx="47">
                  <c:v>27729</c:v>
                </c:pt>
                <c:pt idx="48">
                  <c:v>27760</c:v>
                </c:pt>
                <c:pt idx="49">
                  <c:v>27791</c:v>
                </c:pt>
                <c:pt idx="50">
                  <c:v>27820</c:v>
                </c:pt>
                <c:pt idx="51">
                  <c:v>27851</c:v>
                </c:pt>
                <c:pt idx="52">
                  <c:v>27881</c:v>
                </c:pt>
                <c:pt idx="53">
                  <c:v>27912</c:v>
                </c:pt>
                <c:pt idx="54">
                  <c:v>27942</c:v>
                </c:pt>
                <c:pt idx="55">
                  <c:v>27973</c:v>
                </c:pt>
                <c:pt idx="56">
                  <c:v>28004</c:v>
                </c:pt>
                <c:pt idx="57">
                  <c:v>28034</c:v>
                </c:pt>
                <c:pt idx="58">
                  <c:v>28065</c:v>
                </c:pt>
                <c:pt idx="59">
                  <c:v>28095</c:v>
                </c:pt>
                <c:pt idx="60">
                  <c:v>28126</c:v>
                </c:pt>
                <c:pt idx="61">
                  <c:v>28157</c:v>
                </c:pt>
                <c:pt idx="62">
                  <c:v>28185</c:v>
                </c:pt>
                <c:pt idx="63">
                  <c:v>28216</c:v>
                </c:pt>
                <c:pt idx="64">
                  <c:v>28246</c:v>
                </c:pt>
                <c:pt idx="65">
                  <c:v>28277</c:v>
                </c:pt>
                <c:pt idx="66">
                  <c:v>28307</c:v>
                </c:pt>
                <c:pt idx="67">
                  <c:v>28338</c:v>
                </c:pt>
                <c:pt idx="68">
                  <c:v>28369</c:v>
                </c:pt>
                <c:pt idx="69">
                  <c:v>28399</c:v>
                </c:pt>
                <c:pt idx="70">
                  <c:v>28430</c:v>
                </c:pt>
                <c:pt idx="71">
                  <c:v>28460</c:v>
                </c:pt>
                <c:pt idx="72">
                  <c:v>28491</c:v>
                </c:pt>
                <c:pt idx="73">
                  <c:v>28522</c:v>
                </c:pt>
                <c:pt idx="74">
                  <c:v>28550</c:v>
                </c:pt>
                <c:pt idx="75">
                  <c:v>28581</c:v>
                </c:pt>
                <c:pt idx="76">
                  <c:v>28611</c:v>
                </c:pt>
                <c:pt idx="77">
                  <c:v>28642</c:v>
                </c:pt>
                <c:pt idx="78">
                  <c:v>28672</c:v>
                </c:pt>
                <c:pt idx="79">
                  <c:v>28703</c:v>
                </c:pt>
                <c:pt idx="80">
                  <c:v>28734</c:v>
                </c:pt>
                <c:pt idx="81">
                  <c:v>28764</c:v>
                </c:pt>
                <c:pt idx="82">
                  <c:v>28795</c:v>
                </c:pt>
                <c:pt idx="83">
                  <c:v>28825</c:v>
                </c:pt>
                <c:pt idx="84">
                  <c:v>28856</c:v>
                </c:pt>
                <c:pt idx="85">
                  <c:v>28887</c:v>
                </c:pt>
                <c:pt idx="86">
                  <c:v>28915</c:v>
                </c:pt>
                <c:pt idx="87">
                  <c:v>28946</c:v>
                </c:pt>
                <c:pt idx="88">
                  <c:v>28976</c:v>
                </c:pt>
                <c:pt idx="89">
                  <c:v>29007</c:v>
                </c:pt>
                <c:pt idx="90">
                  <c:v>29037</c:v>
                </c:pt>
                <c:pt idx="91">
                  <c:v>29068</c:v>
                </c:pt>
                <c:pt idx="92">
                  <c:v>29099</c:v>
                </c:pt>
                <c:pt idx="93">
                  <c:v>29129</c:v>
                </c:pt>
                <c:pt idx="94">
                  <c:v>29160</c:v>
                </c:pt>
                <c:pt idx="95">
                  <c:v>29190</c:v>
                </c:pt>
                <c:pt idx="96">
                  <c:v>29221</c:v>
                </c:pt>
                <c:pt idx="97">
                  <c:v>29252</c:v>
                </c:pt>
                <c:pt idx="98">
                  <c:v>29281</c:v>
                </c:pt>
                <c:pt idx="99">
                  <c:v>29312</c:v>
                </c:pt>
                <c:pt idx="100">
                  <c:v>29342</c:v>
                </c:pt>
                <c:pt idx="101">
                  <c:v>29373</c:v>
                </c:pt>
                <c:pt idx="102">
                  <c:v>29403</c:v>
                </c:pt>
                <c:pt idx="103">
                  <c:v>29434</c:v>
                </c:pt>
                <c:pt idx="104">
                  <c:v>29465</c:v>
                </c:pt>
                <c:pt idx="105">
                  <c:v>29495</c:v>
                </c:pt>
                <c:pt idx="106">
                  <c:v>29526</c:v>
                </c:pt>
                <c:pt idx="107">
                  <c:v>29556</c:v>
                </c:pt>
                <c:pt idx="108">
                  <c:v>29587</c:v>
                </c:pt>
                <c:pt idx="109">
                  <c:v>29618</c:v>
                </c:pt>
                <c:pt idx="110">
                  <c:v>29646</c:v>
                </c:pt>
                <c:pt idx="111">
                  <c:v>29677</c:v>
                </c:pt>
                <c:pt idx="112">
                  <c:v>29707</c:v>
                </c:pt>
                <c:pt idx="113">
                  <c:v>29738</c:v>
                </c:pt>
                <c:pt idx="114">
                  <c:v>29768</c:v>
                </c:pt>
                <c:pt idx="115">
                  <c:v>29799</c:v>
                </c:pt>
                <c:pt idx="116">
                  <c:v>29830</c:v>
                </c:pt>
                <c:pt idx="117">
                  <c:v>29860</c:v>
                </c:pt>
                <c:pt idx="118">
                  <c:v>29891</c:v>
                </c:pt>
                <c:pt idx="119">
                  <c:v>29921</c:v>
                </c:pt>
                <c:pt idx="120">
                  <c:v>29952</c:v>
                </c:pt>
                <c:pt idx="121">
                  <c:v>29983</c:v>
                </c:pt>
                <c:pt idx="122">
                  <c:v>30011</c:v>
                </c:pt>
                <c:pt idx="123">
                  <c:v>30042</c:v>
                </c:pt>
                <c:pt idx="124">
                  <c:v>30072</c:v>
                </c:pt>
                <c:pt idx="125">
                  <c:v>30103</c:v>
                </c:pt>
                <c:pt idx="126">
                  <c:v>30133</c:v>
                </c:pt>
                <c:pt idx="127">
                  <c:v>30164</c:v>
                </c:pt>
                <c:pt idx="128">
                  <c:v>30195</c:v>
                </c:pt>
                <c:pt idx="129">
                  <c:v>30225</c:v>
                </c:pt>
                <c:pt idx="130">
                  <c:v>30256</c:v>
                </c:pt>
                <c:pt idx="131">
                  <c:v>30286</c:v>
                </c:pt>
                <c:pt idx="132">
                  <c:v>30317</c:v>
                </c:pt>
                <c:pt idx="133">
                  <c:v>30348</c:v>
                </c:pt>
                <c:pt idx="134">
                  <c:v>30376</c:v>
                </c:pt>
                <c:pt idx="135">
                  <c:v>30407</c:v>
                </c:pt>
                <c:pt idx="136">
                  <c:v>30437</c:v>
                </c:pt>
                <c:pt idx="137">
                  <c:v>30468</c:v>
                </c:pt>
                <c:pt idx="138">
                  <c:v>30498</c:v>
                </c:pt>
                <c:pt idx="139">
                  <c:v>30529</c:v>
                </c:pt>
                <c:pt idx="140">
                  <c:v>30560</c:v>
                </c:pt>
                <c:pt idx="141">
                  <c:v>30590</c:v>
                </c:pt>
                <c:pt idx="142">
                  <c:v>30621</c:v>
                </c:pt>
                <c:pt idx="143">
                  <c:v>30651</c:v>
                </c:pt>
                <c:pt idx="144">
                  <c:v>30682</c:v>
                </c:pt>
                <c:pt idx="145">
                  <c:v>30713</c:v>
                </c:pt>
                <c:pt idx="146">
                  <c:v>30742</c:v>
                </c:pt>
                <c:pt idx="147">
                  <c:v>30773</c:v>
                </c:pt>
                <c:pt idx="148">
                  <c:v>30803</c:v>
                </c:pt>
                <c:pt idx="149">
                  <c:v>30834</c:v>
                </c:pt>
                <c:pt idx="150">
                  <c:v>30864</c:v>
                </c:pt>
                <c:pt idx="151">
                  <c:v>30895</c:v>
                </c:pt>
                <c:pt idx="152">
                  <c:v>30926</c:v>
                </c:pt>
                <c:pt idx="153">
                  <c:v>30956</c:v>
                </c:pt>
                <c:pt idx="154">
                  <c:v>30987</c:v>
                </c:pt>
                <c:pt idx="155">
                  <c:v>31017</c:v>
                </c:pt>
                <c:pt idx="156">
                  <c:v>31048</c:v>
                </c:pt>
                <c:pt idx="157">
                  <c:v>31079</c:v>
                </c:pt>
                <c:pt idx="158">
                  <c:v>31107</c:v>
                </c:pt>
                <c:pt idx="159">
                  <c:v>31138</c:v>
                </c:pt>
                <c:pt idx="160">
                  <c:v>31168</c:v>
                </c:pt>
                <c:pt idx="161">
                  <c:v>31199</c:v>
                </c:pt>
                <c:pt idx="162">
                  <c:v>31229</c:v>
                </c:pt>
                <c:pt idx="163">
                  <c:v>31260</c:v>
                </c:pt>
                <c:pt idx="164">
                  <c:v>31291</c:v>
                </c:pt>
                <c:pt idx="165">
                  <c:v>31321</c:v>
                </c:pt>
                <c:pt idx="166">
                  <c:v>31352</c:v>
                </c:pt>
                <c:pt idx="167">
                  <c:v>31382</c:v>
                </c:pt>
                <c:pt idx="168">
                  <c:v>31413</c:v>
                </c:pt>
                <c:pt idx="169">
                  <c:v>31444</c:v>
                </c:pt>
                <c:pt idx="170">
                  <c:v>31472</c:v>
                </c:pt>
                <c:pt idx="171">
                  <c:v>31503</c:v>
                </c:pt>
                <c:pt idx="172">
                  <c:v>31533</c:v>
                </c:pt>
                <c:pt idx="173">
                  <c:v>31564</c:v>
                </c:pt>
                <c:pt idx="174">
                  <c:v>31594</c:v>
                </c:pt>
                <c:pt idx="175">
                  <c:v>31625</c:v>
                </c:pt>
                <c:pt idx="176">
                  <c:v>31656</c:v>
                </c:pt>
                <c:pt idx="177">
                  <c:v>31686</c:v>
                </c:pt>
                <c:pt idx="178">
                  <c:v>31717</c:v>
                </c:pt>
                <c:pt idx="179">
                  <c:v>31747</c:v>
                </c:pt>
                <c:pt idx="180">
                  <c:v>31778</c:v>
                </c:pt>
                <c:pt idx="181">
                  <c:v>31809</c:v>
                </c:pt>
                <c:pt idx="182">
                  <c:v>31837</c:v>
                </c:pt>
                <c:pt idx="183">
                  <c:v>31868</c:v>
                </c:pt>
                <c:pt idx="184">
                  <c:v>31898</c:v>
                </c:pt>
                <c:pt idx="185">
                  <c:v>31929</c:v>
                </c:pt>
                <c:pt idx="186">
                  <c:v>31959</c:v>
                </c:pt>
                <c:pt idx="187">
                  <c:v>31990</c:v>
                </c:pt>
                <c:pt idx="188">
                  <c:v>32021</c:v>
                </c:pt>
                <c:pt idx="189">
                  <c:v>32051</c:v>
                </c:pt>
                <c:pt idx="190">
                  <c:v>32082</c:v>
                </c:pt>
                <c:pt idx="191">
                  <c:v>32112</c:v>
                </c:pt>
                <c:pt idx="192">
                  <c:v>32143</c:v>
                </c:pt>
                <c:pt idx="193">
                  <c:v>32174</c:v>
                </c:pt>
                <c:pt idx="194">
                  <c:v>32203</c:v>
                </c:pt>
                <c:pt idx="195">
                  <c:v>32234</c:v>
                </c:pt>
                <c:pt idx="196">
                  <c:v>32264</c:v>
                </c:pt>
                <c:pt idx="197">
                  <c:v>32295</c:v>
                </c:pt>
                <c:pt idx="198">
                  <c:v>32325</c:v>
                </c:pt>
                <c:pt idx="199">
                  <c:v>32356</c:v>
                </c:pt>
                <c:pt idx="200">
                  <c:v>32387</c:v>
                </c:pt>
                <c:pt idx="201">
                  <c:v>32417</c:v>
                </c:pt>
                <c:pt idx="202">
                  <c:v>32448</c:v>
                </c:pt>
                <c:pt idx="203">
                  <c:v>32478</c:v>
                </c:pt>
                <c:pt idx="204">
                  <c:v>32509</c:v>
                </c:pt>
                <c:pt idx="205">
                  <c:v>32540</c:v>
                </c:pt>
                <c:pt idx="206">
                  <c:v>32568</c:v>
                </c:pt>
                <c:pt idx="207">
                  <c:v>32599</c:v>
                </c:pt>
                <c:pt idx="208">
                  <c:v>32629</c:v>
                </c:pt>
                <c:pt idx="209">
                  <c:v>32660</c:v>
                </c:pt>
                <c:pt idx="210">
                  <c:v>32690</c:v>
                </c:pt>
                <c:pt idx="211">
                  <c:v>32721</c:v>
                </c:pt>
                <c:pt idx="212">
                  <c:v>32752</c:v>
                </c:pt>
                <c:pt idx="213">
                  <c:v>32782</c:v>
                </c:pt>
                <c:pt idx="214">
                  <c:v>32813</c:v>
                </c:pt>
                <c:pt idx="215">
                  <c:v>32843</c:v>
                </c:pt>
                <c:pt idx="216">
                  <c:v>32874</c:v>
                </c:pt>
                <c:pt idx="217">
                  <c:v>32905</c:v>
                </c:pt>
                <c:pt idx="218">
                  <c:v>32933</c:v>
                </c:pt>
                <c:pt idx="219">
                  <c:v>32964</c:v>
                </c:pt>
                <c:pt idx="220">
                  <c:v>32994</c:v>
                </c:pt>
                <c:pt idx="221">
                  <c:v>33025</c:v>
                </c:pt>
                <c:pt idx="222">
                  <c:v>33055</c:v>
                </c:pt>
                <c:pt idx="223">
                  <c:v>33086</c:v>
                </c:pt>
                <c:pt idx="224">
                  <c:v>33117</c:v>
                </c:pt>
                <c:pt idx="225">
                  <c:v>33147</c:v>
                </c:pt>
                <c:pt idx="226">
                  <c:v>33178</c:v>
                </c:pt>
                <c:pt idx="227">
                  <c:v>33208</c:v>
                </c:pt>
                <c:pt idx="228">
                  <c:v>33239</c:v>
                </c:pt>
                <c:pt idx="229">
                  <c:v>33270</c:v>
                </c:pt>
                <c:pt idx="230">
                  <c:v>33298</c:v>
                </c:pt>
                <c:pt idx="231">
                  <c:v>33329</c:v>
                </c:pt>
                <c:pt idx="232">
                  <c:v>33359</c:v>
                </c:pt>
                <c:pt idx="233">
                  <c:v>33390</c:v>
                </c:pt>
                <c:pt idx="234">
                  <c:v>33420</c:v>
                </c:pt>
                <c:pt idx="235">
                  <c:v>33451</c:v>
                </c:pt>
                <c:pt idx="236">
                  <c:v>33482</c:v>
                </c:pt>
                <c:pt idx="237">
                  <c:v>33512</c:v>
                </c:pt>
                <c:pt idx="238">
                  <c:v>33543</c:v>
                </c:pt>
                <c:pt idx="239">
                  <c:v>33573</c:v>
                </c:pt>
                <c:pt idx="240">
                  <c:v>33604</c:v>
                </c:pt>
                <c:pt idx="241">
                  <c:v>33635</c:v>
                </c:pt>
                <c:pt idx="242">
                  <c:v>33664</c:v>
                </c:pt>
                <c:pt idx="243">
                  <c:v>33695</c:v>
                </c:pt>
                <c:pt idx="244">
                  <c:v>33725</c:v>
                </c:pt>
                <c:pt idx="245">
                  <c:v>33756</c:v>
                </c:pt>
                <c:pt idx="246">
                  <c:v>33786</c:v>
                </c:pt>
                <c:pt idx="247">
                  <c:v>33817</c:v>
                </c:pt>
                <c:pt idx="248">
                  <c:v>33848</c:v>
                </c:pt>
                <c:pt idx="249">
                  <c:v>33878</c:v>
                </c:pt>
                <c:pt idx="250">
                  <c:v>33909</c:v>
                </c:pt>
                <c:pt idx="251">
                  <c:v>33939</c:v>
                </c:pt>
                <c:pt idx="252">
                  <c:v>33970</c:v>
                </c:pt>
                <c:pt idx="253">
                  <c:v>34001</c:v>
                </c:pt>
                <c:pt idx="254">
                  <c:v>34029</c:v>
                </c:pt>
                <c:pt idx="255">
                  <c:v>34060</c:v>
                </c:pt>
                <c:pt idx="256">
                  <c:v>34090</c:v>
                </c:pt>
                <c:pt idx="257">
                  <c:v>34121</c:v>
                </c:pt>
                <c:pt idx="258">
                  <c:v>34151</c:v>
                </c:pt>
                <c:pt idx="259">
                  <c:v>34182</c:v>
                </c:pt>
                <c:pt idx="260">
                  <c:v>34213</c:v>
                </c:pt>
                <c:pt idx="261">
                  <c:v>34243</c:v>
                </c:pt>
                <c:pt idx="262">
                  <c:v>34274</c:v>
                </c:pt>
                <c:pt idx="263">
                  <c:v>34304</c:v>
                </c:pt>
                <c:pt idx="264">
                  <c:v>34335</c:v>
                </c:pt>
                <c:pt idx="265">
                  <c:v>34366</c:v>
                </c:pt>
                <c:pt idx="266">
                  <c:v>34394</c:v>
                </c:pt>
                <c:pt idx="267">
                  <c:v>34425</c:v>
                </c:pt>
                <c:pt idx="268">
                  <c:v>34455</c:v>
                </c:pt>
                <c:pt idx="269">
                  <c:v>34486</c:v>
                </c:pt>
                <c:pt idx="270">
                  <c:v>34516</c:v>
                </c:pt>
                <c:pt idx="271">
                  <c:v>34547</c:v>
                </c:pt>
                <c:pt idx="272">
                  <c:v>34578</c:v>
                </c:pt>
                <c:pt idx="273">
                  <c:v>34608</c:v>
                </c:pt>
                <c:pt idx="274">
                  <c:v>34639</c:v>
                </c:pt>
                <c:pt idx="275">
                  <c:v>34669</c:v>
                </c:pt>
                <c:pt idx="276">
                  <c:v>34700</c:v>
                </c:pt>
                <c:pt idx="277">
                  <c:v>34731</c:v>
                </c:pt>
                <c:pt idx="278">
                  <c:v>34759</c:v>
                </c:pt>
                <c:pt idx="279">
                  <c:v>34790</c:v>
                </c:pt>
                <c:pt idx="280">
                  <c:v>34820</c:v>
                </c:pt>
                <c:pt idx="281">
                  <c:v>34851</c:v>
                </c:pt>
                <c:pt idx="282">
                  <c:v>34881</c:v>
                </c:pt>
                <c:pt idx="283">
                  <c:v>34912</c:v>
                </c:pt>
                <c:pt idx="284">
                  <c:v>34943</c:v>
                </c:pt>
                <c:pt idx="285">
                  <c:v>34973</c:v>
                </c:pt>
                <c:pt idx="286">
                  <c:v>35004</c:v>
                </c:pt>
                <c:pt idx="287">
                  <c:v>35034</c:v>
                </c:pt>
                <c:pt idx="288">
                  <c:v>35065</c:v>
                </c:pt>
                <c:pt idx="289">
                  <c:v>35096</c:v>
                </c:pt>
                <c:pt idx="290">
                  <c:v>35125</c:v>
                </c:pt>
                <c:pt idx="291">
                  <c:v>35156</c:v>
                </c:pt>
                <c:pt idx="292">
                  <c:v>35186</c:v>
                </c:pt>
                <c:pt idx="293">
                  <c:v>35217</c:v>
                </c:pt>
                <c:pt idx="294">
                  <c:v>35247</c:v>
                </c:pt>
                <c:pt idx="295">
                  <c:v>35278</c:v>
                </c:pt>
                <c:pt idx="296">
                  <c:v>35309</c:v>
                </c:pt>
                <c:pt idx="297">
                  <c:v>35339</c:v>
                </c:pt>
                <c:pt idx="298">
                  <c:v>35370</c:v>
                </c:pt>
                <c:pt idx="299">
                  <c:v>35400</c:v>
                </c:pt>
                <c:pt idx="300">
                  <c:v>35431</c:v>
                </c:pt>
                <c:pt idx="301">
                  <c:v>35462</c:v>
                </c:pt>
                <c:pt idx="302">
                  <c:v>35490</c:v>
                </c:pt>
                <c:pt idx="303">
                  <c:v>35521</c:v>
                </c:pt>
                <c:pt idx="304">
                  <c:v>35551</c:v>
                </c:pt>
                <c:pt idx="305">
                  <c:v>35582</c:v>
                </c:pt>
                <c:pt idx="306">
                  <c:v>35612</c:v>
                </c:pt>
                <c:pt idx="307">
                  <c:v>35643</c:v>
                </c:pt>
                <c:pt idx="308">
                  <c:v>35674</c:v>
                </c:pt>
                <c:pt idx="309">
                  <c:v>35704</c:v>
                </c:pt>
                <c:pt idx="310">
                  <c:v>35735</c:v>
                </c:pt>
                <c:pt idx="311">
                  <c:v>35765</c:v>
                </c:pt>
                <c:pt idx="312">
                  <c:v>35796</c:v>
                </c:pt>
                <c:pt idx="313">
                  <c:v>35827</c:v>
                </c:pt>
                <c:pt idx="314">
                  <c:v>35855</c:v>
                </c:pt>
                <c:pt idx="315">
                  <c:v>35886</c:v>
                </c:pt>
                <c:pt idx="316">
                  <c:v>35916</c:v>
                </c:pt>
                <c:pt idx="317">
                  <c:v>35947</c:v>
                </c:pt>
                <c:pt idx="318">
                  <c:v>35977</c:v>
                </c:pt>
                <c:pt idx="319">
                  <c:v>36008</c:v>
                </c:pt>
                <c:pt idx="320">
                  <c:v>36039</c:v>
                </c:pt>
                <c:pt idx="321">
                  <c:v>36069</c:v>
                </c:pt>
                <c:pt idx="322">
                  <c:v>36100</c:v>
                </c:pt>
                <c:pt idx="323">
                  <c:v>36130</c:v>
                </c:pt>
                <c:pt idx="324">
                  <c:v>36161</c:v>
                </c:pt>
                <c:pt idx="325">
                  <c:v>36192</c:v>
                </c:pt>
                <c:pt idx="326">
                  <c:v>36220</c:v>
                </c:pt>
                <c:pt idx="327">
                  <c:v>36251</c:v>
                </c:pt>
                <c:pt idx="328">
                  <c:v>36281</c:v>
                </c:pt>
                <c:pt idx="329">
                  <c:v>36312</c:v>
                </c:pt>
                <c:pt idx="330">
                  <c:v>36342</c:v>
                </c:pt>
                <c:pt idx="331">
                  <c:v>36373</c:v>
                </c:pt>
                <c:pt idx="332">
                  <c:v>36404</c:v>
                </c:pt>
                <c:pt idx="333">
                  <c:v>36434</c:v>
                </c:pt>
                <c:pt idx="334">
                  <c:v>36465</c:v>
                </c:pt>
                <c:pt idx="335">
                  <c:v>36495</c:v>
                </c:pt>
                <c:pt idx="336">
                  <c:v>36526</c:v>
                </c:pt>
                <c:pt idx="337">
                  <c:v>36557</c:v>
                </c:pt>
                <c:pt idx="338">
                  <c:v>36586</c:v>
                </c:pt>
                <c:pt idx="339">
                  <c:v>36617</c:v>
                </c:pt>
                <c:pt idx="340">
                  <c:v>36647</c:v>
                </c:pt>
                <c:pt idx="341">
                  <c:v>36678</c:v>
                </c:pt>
                <c:pt idx="342">
                  <c:v>36708</c:v>
                </c:pt>
                <c:pt idx="343">
                  <c:v>36739</c:v>
                </c:pt>
                <c:pt idx="344">
                  <c:v>36770</c:v>
                </c:pt>
                <c:pt idx="345">
                  <c:v>36800</c:v>
                </c:pt>
                <c:pt idx="346">
                  <c:v>36831</c:v>
                </c:pt>
                <c:pt idx="347">
                  <c:v>36861</c:v>
                </c:pt>
                <c:pt idx="348">
                  <c:v>36892</c:v>
                </c:pt>
                <c:pt idx="349">
                  <c:v>36923</c:v>
                </c:pt>
                <c:pt idx="350">
                  <c:v>36951</c:v>
                </c:pt>
                <c:pt idx="351">
                  <c:v>36982</c:v>
                </c:pt>
                <c:pt idx="352">
                  <c:v>37012</c:v>
                </c:pt>
                <c:pt idx="353">
                  <c:v>37043</c:v>
                </c:pt>
                <c:pt idx="354">
                  <c:v>37073</c:v>
                </c:pt>
                <c:pt idx="355">
                  <c:v>37104</c:v>
                </c:pt>
                <c:pt idx="356">
                  <c:v>37135</c:v>
                </c:pt>
                <c:pt idx="357">
                  <c:v>37165</c:v>
                </c:pt>
                <c:pt idx="358">
                  <c:v>37196</c:v>
                </c:pt>
                <c:pt idx="359">
                  <c:v>37226</c:v>
                </c:pt>
                <c:pt idx="360">
                  <c:v>37257</c:v>
                </c:pt>
                <c:pt idx="361">
                  <c:v>37288</c:v>
                </c:pt>
                <c:pt idx="362">
                  <c:v>37316</c:v>
                </c:pt>
                <c:pt idx="363">
                  <c:v>37347</c:v>
                </c:pt>
                <c:pt idx="364">
                  <c:v>37377</c:v>
                </c:pt>
                <c:pt idx="365">
                  <c:v>37408</c:v>
                </c:pt>
                <c:pt idx="366">
                  <c:v>37438</c:v>
                </c:pt>
                <c:pt idx="367">
                  <c:v>37469</c:v>
                </c:pt>
                <c:pt idx="368">
                  <c:v>37500</c:v>
                </c:pt>
                <c:pt idx="369">
                  <c:v>37530</c:v>
                </c:pt>
                <c:pt idx="370">
                  <c:v>37561</c:v>
                </c:pt>
                <c:pt idx="371">
                  <c:v>37591</c:v>
                </c:pt>
                <c:pt idx="372">
                  <c:v>37622</c:v>
                </c:pt>
                <c:pt idx="373">
                  <c:v>37653</c:v>
                </c:pt>
                <c:pt idx="374">
                  <c:v>37681</c:v>
                </c:pt>
                <c:pt idx="375">
                  <c:v>37712</c:v>
                </c:pt>
                <c:pt idx="376">
                  <c:v>37742</c:v>
                </c:pt>
                <c:pt idx="377">
                  <c:v>37773</c:v>
                </c:pt>
                <c:pt idx="378">
                  <c:v>37803</c:v>
                </c:pt>
                <c:pt idx="379">
                  <c:v>37834</c:v>
                </c:pt>
                <c:pt idx="380">
                  <c:v>37865</c:v>
                </c:pt>
                <c:pt idx="381">
                  <c:v>37895</c:v>
                </c:pt>
                <c:pt idx="382">
                  <c:v>37926</c:v>
                </c:pt>
                <c:pt idx="383">
                  <c:v>37956</c:v>
                </c:pt>
                <c:pt idx="384">
                  <c:v>37987</c:v>
                </c:pt>
                <c:pt idx="385">
                  <c:v>38018</c:v>
                </c:pt>
                <c:pt idx="386">
                  <c:v>38047</c:v>
                </c:pt>
                <c:pt idx="387">
                  <c:v>38078</c:v>
                </c:pt>
                <c:pt idx="388">
                  <c:v>38108</c:v>
                </c:pt>
                <c:pt idx="389">
                  <c:v>38139</c:v>
                </c:pt>
                <c:pt idx="390">
                  <c:v>38169</c:v>
                </c:pt>
                <c:pt idx="391">
                  <c:v>38200</c:v>
                </c:pt>
                <c:pt idx="392">
                  <c:v>38231</c:v>
                </c:pt>
                <c:pt idx="393">
                  <c:v>38261</c:v>
                </c:pt>
                <c:pt idx="394">
                  <c:v>38292</c:v>
                </c:pt>
                <c:pt idx="395">
                  <c:v>38322</c:v>
                </c:pt>
                <c:pt idx="396">
                  <c:v>38353</c:v>
                </c:pt>
                <c:pt idx="397">
                  <c:v>38384</c:v>
                </c:pt>
                <c:pt idx="398">
                  <c:v>38412</c:v>
                </c:pt>
                <c:pt idx="399">
                  <c:v>38443</c:v>
                </c:pt>
                <c:pt idx="400">
                  <c:v>38473</c:v>
                </c:pt>
                <c:pt idx="401">
                  <c:v>38504</c:v>
                </c:pt>
                <c:pt idx="402">
                  <c:v>38534</c:v>
                </c:pt>
                <c:pt idx="403">
                  <c:v>38565</c:v>
                </c:pt>
                <c:pt idx="404">
                  <c:v>38596</c:v>
                </c:pt>
                <c:pt idx="405">
                  <c:v>38626</c:v>
                </c:pt>
                <c:pt idx="406">
                  <c:v>38657</c:v>
                </c:pt>
                <c:pt idx="407">
                  <c:v>38687</c:v>
                </c:pt>
                <c:pt idx="408">
                  <c:v>38718</c:v>
                </c:pt>
                <c:pt idx="409">
                  <c:v>38749</c:v>
                </c:pt>
                <c:pt idx="410">
                  <c:v>38777</c:v>
                </c:pt>
                <c:pt idx="411">
                  <c:v>38808</c:v>
                </c:pt>
                <c:pt idx="412">
                  <c:v>38838</c:v>
                </c:pt>
                <c:pt idx="413">
                  <c:v>38869</c:v>
                </c:pt>
                <c:pt idx="414">
                  <c:v>38899</c:v>
                </c:pt>
                <c:pt idx="415">
                  <c:v>38930</c:v>
                </c:pt>
                <c:pt idx="416">
                  <c:v>38961</c:v>
                </c:pt>
                <c:pt idx="417">
                  <c:v>38991</c:v>
                </c:pt>
                <c:pt idx="418">
                  <c:v>39022</c:v>
                </c:pt>
                <c:pt idx="419">
                  <c:v>39052</c:v>
                </c:pt>
                <c:pt idx="420">
                  <c:v>39083</c:v>
                </c:pt>
                <c:pt idx="421">
                  <c:v>39114</c:v>
                </c:pt>
                <c:pt idx="422">
                  <c:v>39142</c:v>
                </c:pt>
                <c:pt idx="423">
                  <c:v>39173</c:v>
                </c:pt>
                <c:pt idx="424">
                  <c:v>39203</c:v>
                </c:pt>
                <c:pt idx="425">
                  <c:v>39234</c:v>
                </c:pt>
                <c:pt idx="426">
                  <c:v>39264</c:v>
                </c:pt>
                <c:pt idx="427">
                  <c:v>39295</c:v>
                </c:pt>
                <c:pt idx="428">
                  <c:v>39326</c:v>
                </c:pt>
                <c:pt idx="429">
                  <c:v>39356</c:v>
                </c:pt>
                <c:pt idx="430">
                  <c:v>39387</c:v>
                </c:pt>
                <c:pt idx="431">
                  <c:v>39417</c:v>
                </c:pt>
                <c:pt idx="432">
                  <c:v>39448</c:v>
                </c:pt>
                <c:pt idx="433">
                  <c:v>39479</c:v>
                </c:pt>
                <c:pt idx="434">
                  <c:v>39508</c:v>
                </c:pt>
                <c:pt idx="435">
                  <c:v>39539</c:v>
                </c:pt>
                <c:pt idx="436">
                  <c:v>39569</c:v>
                </c:pt>
                <c:pt idx="437">
                  <c:v>39600</c:v>
                </c:pt>
                <c:pt idx="438">
                  <c:v>39630</c:v>
                </c:pt>
                <c:pt idx="439">
                  <c:v>39661</c:v>
                </c:pt>
                <c:pt idx="440">
                  <c:v>39692</c:v>
                </c:pt>
                <c:pt idx="441">
                  <c:v>39722</c:v>
                </c:pt>
                <c:pt idx="442">
                  <c:v>39753</c:v>
                </c:pt>
                <c:pt idx="443">
                  <c:v>39783</c:v>
                </c:pt>
                <c:pt idx="444">
                  <c:v>39814</c:v>
                </c:pt>
                <c:pt idx="445">
                  <c:v>39845</c:v>
                </c:pt>
                <c:pt idx="446">
                  <c:v>39873</c:v>
                </c:pt>
                <c:pt idx="447">
                  <c:v>39904</c:v>
                </c:pt>
                <c:pt idx="448">
                  <c:v>39934</c:v>
                </c:pt>
                <c:pt idx="449">
                  <c:v>39965</c:v>
                </c:pt>
                <c:pt idx="450">
                  <c:v>39995</c:v>
                </c:pt>
                <c:pt idx="451">
                  <c:v>40026</c:v>
                </c:pt>
                <c:pt idx="452">
                  <c:v>40057</c:v>
                </c:pt>
                <c:pt idx="453">
                  <c:v>40087</c:v>
                </c:pt>
                <c:pt idx="454">
                  <c:v>40118</c:v>
                </c:pt>
                <c:pt idx="455">
                  <c:v>40148</c:v>
                </c:pt>
                <c:pt idx="456">
                  <c:v>40179</c:v>
                </c:pt>
                <c:pt idx="457">
                  <c:v>40210</c:v>
                </c:pt>
                <c:pt idx="458">
                  <c:v>40238</c:v>
                </c:pt>
                <c:pt idx="459">
                  <c:v>40269</c:v>
                </c:pt>
                <c:pt idx="460">
                  <c:v>40299</c:v>
                </c:pt>
                <c:pt idx="461">
                  <c:v>40330</c:v>
                </c:pt>
                <c:pt idx="462">
                  <c:v>40360</c:v>
                </c:pt>
                <c:pt idx="463">
                  <c:v>40391</c:v>
                </c:pt>
                <c:pt idx="464">
                  <c:v>40422</c:v>
                </c:pt>
                <c:pt idx="465">
                  <c:v>40452</c:v>
                </c:pt>
                <c:pt idx="466">
                  <c:v>40483</c:v>
                </c:pt>
                <c:pt idx="467">
                  <c:v>40513</c:v>
                </c:pt>
                <c:pt idx="468">
                  <c:v>40544</c:v>
                </c:pt>
                <c:pt idx="469">
                  <c:v>40575</c:v>
                </c:pt>
                <c:pt idx="470">
                  <c:v>40603</c:v>
                </c:pt>
                <c:pt idx="471">
                  <c:v>40634</c:v>
                </c:pt>
                <c:pt idx="472">
                  <c:v>40664</c:v>
                </c:pt>
                <c:pt idx="473">
                  <c:v>40695</c:v>
                </c:pt>
                <c:pt idx="474">
                  <c:v>40725</c:v>
                </c:pt>
                <c:pt idx="475">
                  <c:v>40756</c:v>
                </c:pt>
                <c:pt idx="476">
                  <c:v>40787</c:v>
                </c:pt>
                <c:pt idx="477">
                  <c:v>40817</c:v>
                </c:pt>
                <c:pt idx="478">
                  <c:v>40848</c:v>
                </c:pt>
                <c:pt idx="479">
                  <c:v>40878</c:v>
                </c:pt>
                <c:pt idx="480">
                  <c:v>40909</c:v>
                </c:pt>
                <c:pt idx="481">
                  <c:v>40940</c:v>
                </c:pt>
                <c:pt idx="482">
                  <c:v>40969</c:v>
                </c:pt>
                <c:pt idx="483">
                  <c:v>41000</c:v>
                </c:pt>
                <c:pt idx="484">
                  <c:v>41030</c:v>
                </c:pt>
                <c:pt idx="485">
                  <c:v>41061</c:v>
                </c:pt>
                <c:pt idx="486">
                  <c:v>41091</c:v>
                </c:pt>
                <c:pt idx="487">
                  <c:v>41122</c:v>
                </c:pt>
                <c:pt idx="488">
                  <c:v>41153</c:v>
                </c:pt>
                <c:pt idx="489">
                  <c:v>41183</c:v>
                </c:pt>
                <c:pt idx="490">
                  <c:v>41214</c:v>
                </c:pt>
                <c:pt idx="491">
                  <c:v>41244</c:v>
                </c:pt>
                <c:pt idx="492">
                  <c:v>41275</c:v>
                </c:pt>
                <c:pt idx="493">
                  <c:v>41306</c:v>
                </c:pt>
                <c:pt idx="494">
                  <c:v>41334</c:v>
                </c:pt>
                <c:pt idx="495">
                  <c:v>41365</c:v>
                </c:pt>
                <c:pt idx="496">
                  <c:v>41395</c:v>
                </c:pt>
                <c:pt idx="497">
                  <c:v>41426</c:v>
                </c:pt>
                <c:pt idx="498">
                  <c:v>41456</c:v>
                </c:pt>
                <c:pt idx="499">
                  <c:v>41487</c:v>
                </c:pt>
                <c:pt idx="500">
                  <c:v>41518</c:v>
                </c:pt>
                <c:pt idx="501">
                  <c:v>41548</c:v>
                </c:pt>
                <c:pt idx="502">
                  <c:v>41579</c:v>
                </c:pt>
                <c:pt idx="503">
                  <c:v>41609</c:v>
                </c:pt>
                <c:pt idx="504">
                  <c:v>41640</c:v>
                </c:pt>
                <c:pt idx="505">
                  <c:v>41671</c:v>
                </c:pt>
                <c:pt idx="506">
                  <c:v>41699</c:v>
                </c:pt>
                <c:pt idx="507">
                  <c:v>41730</c:v>
                </c:pt>
                <c:pt idx="508">
                  <c:v>41760</c:v>
                </c:pt>
                <c:pt idx="509">
                  <c:v>41791</c:v>
                </c:pt>
                <c:pt idx="510">
                  <c:v>41821</c:v>
                </c:pt>
                <c:pt idx="511">
                  <c:v>41852</c:v>
                </c:pt>
                <c:pt idx="512">
                  <c:v>41883</c:v>
                </c:pt>
                <c:pt idx="513">
                  <c:v>41913</c:v>
                </c:pt>
                <c:pt idx="514">
                  <c:v>41944</c:v>
                </c:pt>
                <c:pt idx="515">
                  <c:v>41974</c:v>
                </c:pt>
                <c:pt idx="516">
                  <c:v>42005</c:v>
                </c:pt>
                <c:pt idx="517">
                  <c:v>42036</c:v>
                </c:pt>
                <c:pt idx="518">
                  <c:v>42064</c:v>
                </c:pt>
                <c:pt idx="519">
                  <c:v>42095</c:v>
                </c:pt>
                <c:pt idx="520">
                  <c:v>42125</c:v>
                </c:pt>
                <c:pt idx="521">
                  <c:v>42156</c:v>
                </c:pt>
                <c:pt idx="522">
                  <c:v>42186</c:v>
                </c:pt>
                <c:pt idx="523">
                  <c:v>42217</c:v>
                </c:pt>
                <c:pt idx="524">
                  <c:v>42248</c:v>
                </c:pt>
                <c:pt idx="525">
                  <c:v>42278</c:v>
                </c:pt>
                <c:pt idx="526">
                  <c:v>42309</c:v>
                </c:pt>
                <c:pt idx="527">
                  <c:v>42339</c:v>
                </c:pt>
                <c:pt idx="528">
                  <c:v>42370</c:v>
                </c:pt>
                <c:pt idx="529">
                  <c:v>42401</c:v>
                </c:pt>
                <c:pt idx="530">
                  <c:v>42430</c:v>
                </c:pt>
                <c:pt idx="531">
                  <c:v>42461</c:v>
                </c:pt>
                <c:pt idx="532">
                  <c:v>42491</c:v>
                </c:pt>
                <c:pt idx="533">
                  <c:v>42522</c:v>
                </c:pt>
                <c:pt idx="534">
                  <c:v>42552</c:v>
                </c:pt>
                <c:pt idx="535">
                  <c:v>42583</c:v>
                </c:pt>
                <c:pt idx="536">
                  <c:v>42614</c:v>
                </c:pt>
                <c:pt idx="537">
                  <c:v>42644</c:v>
                </c:pt>
                <c:pt idx="538">
                  <c:v>42675</c:v>
                </c:pt>
                <c:pt idx="539">
                  <c:v>42705</c:v>
                </c:pt>
                <c:pt idx="540">
                  <c:v>42736</c:v>
                </c:pt>
                <c:pt idx="541">
                  <c:v>42767</c:v>
                </c:pt>
                <c:pt idx="542">
                  <c:v>42795</c:v>
                </c:pt>
                <c:pt idx="543">
                  <c:v>42826</c:v>
                </c:pt>
                <c:pt idx="544">
                  <c:v>42856</c:v>
                </c:pt>
                <c:pt idx="545">
                  <c:v>42887</c:v>
                </c:pt>
                <c:pt idx="546">
                  <c:v>42917</c:v>
                </c:pt>
                <c:pt idx="547">
                  <c:v>42948</c:v>
                </c:pt>
                <c:pt idx="548">
                  <c:v>42979</c:v>
                </c:pt>
                <c:pt idx="549">
                  <c:v>43009</c:v>
                </c:pt>
                <c:pt idx="550">
                  <c:v>43040</c:v>
                </c:pt>
                <c:pt idx="551">
                  <c:v>43070</c:v>
                </c:pt>
                <c:pt idx="552">
                  <c:v>43101</c:v>
                </c:pt>
                <c:pt idx="553">
                  <c:v>43132</c:v>
                </c:pt>
                <c:pt idx="554">
                  <c:v>43160</c:v>
                </c:pt>
                <c:pt idx="555">
                  <c:v>43191</c:v>
                </c:pt>
                <c:pt idx="556">
                  <c:v>43221</c:v>
                </c:pt>
                <c:pt idx="557">
                  <c:v>43252</c:v>
                </c:pt>
                <c:pt idx="558">
                  <c:v>43282</c:v>
                </c:pt>
                <c:pt idx="559">
                  <c:v>43313</c:v>
                </c:pt>
                <c:pt idx="560">
                  <c:v>43344</c:v>
                </c:pt>
                <c:pt idx="561">
                  <c:v>43374</c:v>
                </c:pt>
                <c:pt idx="562">
                  <c:v>43405</c:v>
                </c:pt>
                <c:pt idx="563">
                  <c:v>43435</c:v>
                </c:pt>
                <c:pt idx="564">
                  <c:v>43466</c:v>
                </c:pt>
                <c:pt idx="565">
                  <c:v>43497</c:v>
                </c:pt>
                <c:pt idx="566">
                  <c:v>43525</c:v>
                </c:pt>
                <c:pt idx="567">
                  <c:v>43556</c:v>
                </c:pt>
                <c:pt idx="568">
                  <c:v>43586</c:v>
                </c:pt>
                <c:pt idx="569">
                  <c:v>43617</c:v>
                </c:pt>
                <c:pt idx="570">
                  <c:v>43647</c:v>
                </c:pt>
                <c:pt idx="571">
                  <c:v>43678</c:v>
                </c:pt>
                <c:pt idx="572">
                  <c:v>43709</c:v>
                </c:pt>
                <c:pt idx="573">
                  <c:v>43739</c:v>
                </c:pt>
                <c:pt idx="574">
                  <c:v>43770</c:v>
                </c:pt>
                <c:pt idx="575">
                  <c:v>43800</c:v>
                </c:pt>
                <c:pt idx="576">
                  <c:v>43831</c:v>
                </c:pt>
                <c:pt idx="577">
                  <c:v>43862</c:v>
                </c:pt>
                <c:pt idx="578">
                  <c:v>43891</c:v>
                </c:pt>
                <c:pt idx="579">
                  <c:v>43922</c:v>
                </c:pt>
                <c:pt idx="580">
                  <c:v>43952</c:v>
                </c:pt>
                <c:pt idx="581">
                  <c:v>43983</c:v>
                </c:pt>
                <c:pt idx="582">
                  <c:v>44013</c:v>
                </c:pt>
                <c:pt idx="583">
                  <c:v>44044</c:v>
                </c:pt>
                <c:pt idx="584">
                  <c:v>44075</c:v>
                </c:pt>
                <c:pt idx="585">
                  <c:v>44105</c:v>
                </c:pt>
                <c:pt idx="586">
                  <c:v>44136</c:v>
                </c:pt>
                <c:pt idx="587">
                  <c:v>44166</c:v>
                </c:pt>
                <c:pt idx="588">
                  <c:v>44197</c:v>
                </c:pt>
                <c:pt idx="589">
                  <c:v>44228</c:v>
                </c:pt>
                <c:pt idx="590">
                  <c:v>44256</c:v>
                </c:pt>
                <c:pt idx="591">
                  <c:v>44287</c:v>
                </c:pt>
                <c:pt idx="592">
                  <c:v>44317</c:v>
                </c:pt>
                <c:pt idx="593">
                  <c:v>44348</c:v>
                </c:pt>
                <c:pt idx="594">
                  <c:v>44378</c:v>
                </c:pt>
                <c:pt idx="595">
                  <c:v>44409</c:v>
                </c:pt>
                <c:pt idx="596">
                  <c:v>44440</c:v>
                </c:pt>
                <c:pt idx="597">
                  <c:v>44470</c:v>
                </c:pt>
                <c:pt idx="598">
                  <c:v>44501</c:v>
                </c:pt>
                <c:pt idx="599">
                  <c:v>44531</c:v>
                </c:pt>
                <c:pt idx="600">
                  <c:v>44562</c:v>
                </c:pt>
                <c:pt idx="601">
                  <c:v>44593</c:v>
                </c:pt>
                <c:pt idx="602">
                  <c:v>44621</c:v>
                </c:pt>
                <c:pt idx="603">
                  <c:v>44652</c:v>
                </c:pt>
              </c:numCache>
            </c:numRef>
          </c:cat>
          <c:val>
            <c:numRef>
              <c:f>'FRED Graph'!$B$12:$B$615</c:f>
              <c:numCache>
                <c:formatCode>0.0</c:formatCode>
                <c:ptCount val="604"/>
                <c:pt idx="0">
                  <c:v>3.2581500000000001</c:v>
                </c:pt>
                <c:pt idx="1">
                  <c:v>3.7593999999999999</c:v>
                </c:pt>
                <c:pt idx="2">
                  <c:v>3.5</c:v>
                </c:pt>
                <c:pt idx="3">
                  <c:v>3.4912700000000001</c:v>
                </c:pt>
                <c:pt idx="4">
                  <c:v>3.2258100000000001</c:v>
                </c:pt>
                <c:pt idx="5">
                  <c:v>2.9629599999999998</c:v>
                </c:pt>
                <c:pt idx="6">
                  <c:v>2.95567</c:v>
                </c:pt>
                <c:pt idx="7">
                  <c:v>2.9483999999999999</c:v>
                </c:pt>
                <c:pt idx="8">
                  <c:v>3.1862699999999999</c:v>
                </c:pt>
                <c:pt idx="9">
                  <c:v>3.17848</c:v>
                </c:pt>
                <c:pt idx="10">
                  <c:v>3.4146299999999998</c:v>
                </c:pt>
                <c:pt idx="11">
                  <c:v>3.4063300000000001</c:v>
                </c:pt>
                <c:pt idx="12">
                  <c:v>3.6407799999999999</c:v>
                </c:pt>
                <c:pt idx="13">
                  <c:v>3.8647300000000002</c:v>
                </c:pt>
                <c:pt idx="14">
                  <c:v>4.8309199999999999</c:v>
                </c:pt>
                <c:pt idx="15">
                  <c:v>5.3011999999999997</c:v>
                </c:pt>
                <c:pt idx="16">
                  <c:v>5.5288500000000003</c:v>
                </c:pt>
                <c:pt idx="17">
                  <c:v>5.9951999999999996</c:v>
                </c:pt>
                <c:pt idx="18">
                  <c:v>5.7416299999999998</c:v>
                </c:pt>
                <c:pt idx="19">
                  <c:v>7.3985700000000003</c:v>
                </c:pt>
                <c:pt idx="20">
                  <c:v>7.3634199999999996</c:v>
                </c:pt>
                <c:pt idx="21">
                  <c:v>8.05687</c:v>
                </c:pt>
                <c:pt idx="22">
                  <c:v>8.2547200000000007</c:v>
                </c:pt>
                <c:pt idx="23">
                  <c:v>8.9411799999999992</c:v>
                </c:pt>
                <c:pt idx="24">
                  <c:v>9.6018699999999999</c:v>
                </c:pt>
                <c:pt idx="25">
                  <c:v>10</c:v>
                </c:pt>
                <c:pt idx="26">
                  <c:v>10.138249999999999</c:v>
                </c:pt>
                <c:pt idx="27">
                  <c:v>10.06865</c:v>
                </c:pt>
                <c:pt idx="28">
                  <c:v>10.706149999999999</c:v>
                </c:pt>
                <c:pt idx="29">
                  <c:v>10.859730000000001</c:v>
                </c:pt>
                <c:pt idx="30">
                  <c:v>11.538460000000001</c:v>
                </c:pt>
                <c:pt idx="31">
                  <c:v>10.88889</c:v>
                </c:pt>
                <c:pt idx="32">
                  <c:v>11.946899999999999</c:v>
                </c:pt>
                <c:pt idx="33">
                  <c:v>11.84211</c:v>
                </c:pt>
                <c:pt idx="34">
                  <c:v>12.20044</c:v>
                </c:pt>
                <c:pt idx="35">
                  <c:v>12.09503</c:v>
                </c:pt>
                <c:pt idx="36">
                  <c:v>11.752140000000001</c:v>
                </c:pt>
                <c:pt idx="37">
                  <c:v>11.205069999999999</c:v>
                </c:pt>
                <c:pt idx="38">
                  <c:v>10.46025</c:v>
                </c:pt>
                <c:pt idx="39">
                  <c:v>10.187110000000001</c:v>
                </c:pt>
                <c:pt idx="40">
                  <c:v>9.2592599999999994</c:v>
                </c:pt>
                <c:pt idx="41">
                  <c:v>9.1836699999999993</c:v>
                </c:pt>
                <c:pt idx="42">
                  <c:v>9.5334699999999994</c:v>
                </c:pt>
                <c:pt idx="43">
                  <c:v>8.6172299999999993</c:v>
                </c:pt>
                <c:pt idx="44">
                  <c:v>7.9051400000000003</c:v>
                </c:pt>
                <c:pt idx="45">
                  <c:v>7.6470599999999997</c:v>
                </c:pt>
                <c:pt idx="46">
                  <c:v>7.3786399999999999</c:v>
                </c:pt>
                <c:pt idx="47">
                  <c:v>7.1290899999999997</c:v>
                </c:pt>
                <c:pt idx="48">
                  <c:v>6.6921600000000003</c:v>
                </c:pt>
                <c:pt idx="49">
                  <c:v>6.2737600000000002</c:v>
                </c:pt>
                <c:pt idx="50">
                  <c:v>6.0606099999999996</c:v>
                </c:pt>
                <c:pt idx="51">
                  <c:v>5.8490599999999997</c:v>
                </c:pt>
                <c:pt idx="52">
                  <c:v>6.21469</c:v>
                </c:pt>
                <c:pt idx="53">
                  <c:v>5.9813099999999997</c:v>
                </c:pt>
                <c:pt idx="54">
                  <c:v>5.5555599999999998</c:v>
                </c:pt>
                <c:pt idx="55">
                  <c:v>5.7195600000000004</c:v>
                </c:pt>
                <c:pt idx="56">
                  <c:v>5.49451</c:v>
                </c:pt>
                <c:pt idx="57">
                  <c:v>5.46448</c:v>
                </c:pt>
                <c:pt idx="58">
                  <c:v>5.0632900000000003</c:v>
                </c:pt>
                <c:pt idx="59">
                  <c:v>5.0359699999999998</c:v>
                </c:pt>
                <c:pt idx="60">
                  <c:v>5.1971299999999996</c:v>
                </c:pt>
                <c:pt idx="61">
                  <c:v>6.0822900000000004</c:v>
                </c:pt>
                <c:pt idx="62">
                  <c:v>6.4285699999999997</c:v>
                </c:pt>
                <c:pt idx="63">
                  <c:v>6.9518700000000004</c:v>
                </c:pt>
                <c:pt idx="64">
                  <c:v>6.73759</c:v>
                </c:pt>
                <c:pt idx="65">
                  <c:v>6.7019399999999996</c:v>
                </c:pt>
                <c:pt idx="66">
                  <c:v>6.6666699999999999</c:v>
                </c:pt>
                <c:pt idx="67">
                  <c:v>6.6317599999999999</c:v>
                </c:pt>
                <c:pt idx="68">
                  <c:v>6.42361</c:v>
                </c:pt>
                <c:pt idx="69">
                  <c:v>6.3903299999999996</c:v>
                </c:pt>
                <c:pt idx="70">
                  <c:v>6.7125599999999999</c:v>
                </c:pt>
                <c:pt idx="71">
                  <c:v>6.6780799999999996</c:v>
                </c:pt>
                <c:pt idx="72">
                  <c:v>6.8143099999999999</c:v>
                </c:pt>
                <c:pt idx="73">
                  <c:v>6.2394600000000002</c:v>
                </c:pt>
                <c:pt idx="74">
                  <c:v>6.3758400000000002</c:v>
                </c:pt>
                <c:pt idx="75">
                  <c:v>6.5</c:v>
                </c:pt>
                <c:pt idx="76">
                  <c:v>7.1428599999999998</c:v>
                </c:pt>
                <c:pt idx="77">
                  <c:v>7.4380199999999999</c:v>
                </c:pt>
                <c:pt idx="78">
                  <c:v>7.7302600000000004</c:v>
                </c:pt>
                <c:pt idx="79">
                  <c:v>7.8559700000000001</c:v>
                </c:pt>
                <c:pt idx="80">
                  <c:v>8.4828700000000001</c:v>
                </c:pt>
                <c:pt idx="81">
                  <c:v>8.9285700000000006</c:v>
                </c:pt>
                <c:pt idx="82">
                  <c:v>8.8709699999999998</c:v>
                </c:pt>
                <c:pt idx="83">
                  <c:v>8.9887599999999992</c:v>
                </c:pt>
                <c:pt idx="84">
                  <c:v>9.2504000000000008</c:v>
                </c:pt>
                <c:pt idx="85">
                  <c:v>9.8412699999999997</c:v>
                </c:pt>
                <c:pt idx="86">
                  <c:v>10.252370000000001</c:v>
                </c:pt>
                <c:pt idx="87">
                  <c:v>10.48513</c:v>
                </c:pt>
                <c:pt idx="88">
                  <c:v>10.69767</c:v>
                </c:pt>
                <c:pt idx="89">
                  <c:v>11.076919999999999</c:v>
                </c:pt>
                <c:pt idx="90">
                  <c:v>11.450379999999999</c:v>
                </c:pt>
                <c:pt idx="91">
                  <c:v>11.836119999999999</c:v>
                </c:pt>
                <c:pt idx="92">
                  <c:v>11.8797</c:v>
                </c:pt>
                <c:pt idx="93">
                  <c:v>12.071540000000001</c:v>
                </c:pt>
                <c:pt idx="94">
                  <c:v>12.59259</c:v>
                </c:pt>
                <c:pt idx="95">
                  <c:v>13.25479</c:v>
                </c:pt>
                <c:pt idx="96">
                  <c:v>13.86861</c:v>
                </c:pt>
                <c:pt idx="97">
                  <c:v>14.161849999999999</c:v>
                </c:pt>
                <c:pt idx="98">
                  <c:v>14.592269999999999</c:v>
                </c:pt>
                <c:pt idx="99">
                  <c:v>14.58924</c:v>
                </c:pt>
                <c:pt idx="100">
                  <c:v>14.42577</c:v>
                </c:pt>
                <c:pt idx="101">
                  <c:v>14.265930000000001</c:v>
                </c:pt>
                <c:pt idx="102">
                  <c:v>13.150679999999999</c:v>
                </c:pt>
                <c:pt idx="103">
                  <c:v>12.890090000000001</c:v>
                </c:pt>
                <c:pt idx="104">
                  <c:v>12.76882</c:v>
                </c:pt>
                <c:pt idx="105">
                  <c:v>12.63298</c:v>
                </c:pt>
                <c:pt idx="106">
                  <c:v>12.63158</c:v>
                </c:pt>
                <c:pt idx="107">
                  <c:v>12.35371</c:v>
                </c:pt>
                <c:pt idx="108">
                  <c:v>11.79487</c:v>
                </c:pt>
                <c:pt idx="109">
                  <c:v>11.39241</c:v>
                </c:pt>
                <c:pt idx="110">
                  <c:v>10.611739999999999</c:v>
                </c:pt>
                <c:pt idx="111">
                  <c:v>10.13597</c:v>
                </c:pt>
                <c:pt idx="112">
                  <c:v>9.7919199999999993</c:v>
                </c:pt>
                <c:pt idx="113">
                  <c:v>9.6969700000000003</c:v>
                </c:pt>
                <c:pt idx="114">
                  <c:v>10.77482</c:v>
                </c:pt>
                <c:pt idx="115">
                  <c:v>10.817310000000001</c:v>
                </c:pt>
                <c:pt idx="116">
                  <c:v>10.965439999999999</c:v>
                </c:pt>
                <c:pt idx="117">
                  <c:v>10.27155</c:v>
                </c:pt>
                <c:pt idx="118">
                  <c:v>9.57944</c:v>
                </c:pt>
                <c:pt idx="119">
                  <c:v>8.9120399999999993</c:v>
                </c:pt>
                <c:pt idx="120">
                  <c:v>8.2568800000000007</c:v>
                </c:pt>
                <c:pt idx="121">
                  <c:v>7.6136400000000002</c:v>
                </c:pt>
                <c:pt idx="122">
                  <c:v>6.8848799999999999</c:v>
                </c:pt>
                <c:pt idx="123">
                  <c:v>6.6217699999999997</c:v>
                </c:pt>
                <c:pt idx="124">
                  <c:v>6.9119299999999999</c:v>
                </c:pt>
                <c:pt idx="125">
                  <c:v>7.1823199999999998</c:v>
                </c:pt>
                <c:pt idx="126">
                  <c:v>6.5573800000000002</c:v>
                </c:pt>
                <c:pt idx="127">
                  <c:v>5.9652900000000004</c:v>
                </c:pt>
                <c:pt idx="128">
                  <c:v>4.9409200000000002</c:v>
                </c:pt>
                <c:pt idx="129">
                  <c:v>5.0321199999999999</c:v>
                </c:pt>
                <c:pt idx="130">
                  <c:v>4.4776100000000003</c:v>
                </c:pt>
                <c:pt idx="131">
                  <c:v>3.82572</c:v>
                </c:pt>
                <c:pt idx="132">
                  <c:v>3.70763</c:v>
                </c:pt>
                <c:pt idx="133">
                  <c:v>3.4846900000000001</c:v>
                </c:pt>
                <c:pt idx="134">
                  <c:v>3.59029</c:v>
                </c:pt>
                <c:pt idx="135">
                  <c:v>4</c:v>
                </c:pt>
                <c:pt idx="136">
                  <c:v>3.4410799999999999</c:v>
                </c:pt>
                <c:pt idx="137">
                  <c:v>2.4742299999999999</c:v>
                </c:pt>
                <c:pt idx="138">
                  <c:v>2.3589699999999998</c:v>
                </c:pt>
                <c:pt idx="139">
                  <c:v>2.4565000000000001</c:v>
                </c:pt>
                <c:pt idx="140">
                  <c:v>2.76356</c:v>
                </c:pt>
                <c:pt idx="141">
                  <c:v>2.7522899999999999</c:v>
                </c:pt>
                <c:pt idx="142">
                  <c:v>3.1632699999999998</c:v>
                </c:pt>
                <c:pt idx="143">
                  <c:v>3.7871000000000001</c:v>
                </c:pt>
                <c:pt idx="144">
                  <c:v>4.2900900000000002</c:v>
                </c:pt>
                <c:pt idx="145">
                  <c:v>4.6938800000000001</c:v>
                </c:pt>
                <c:pt idx="146">
                  <c:v>4.89297</c:v>
                </c:pt>
                <c:pt idx="147">
                  <c:v>4.5546600000000002</c:v>
                </c:pt>
                <c:pt idx="148">
                  <c:v>4.3346799999999996</c:v>
                </c:pt>
                <c:pt idx="149">
                  <c:v>4.3259600000000002</c:v>
                </c:pt>
                <c:pt idx="150">
                  <c:v>4.3086200000000003</c:v>
                </c:pt>
                <c:pt idx="151">
                  <c:v>4.2957000000000001</c:v>
                </c:pt>
                <c:pt idx="152">
                  <c:v>4.28287</c:v>
                </c:pt>
                <c:pt idx="153">
                  <c:v>4.2658699999999996</c:v>
                </c:pt>
                <c:pt idx="154">
                  <c:v>4.1543000000000001</c:v>
                </c:pt>
                <c:pt idx="155">
                  <c:v>4.0433899999999996</c:v>
                </c:pt>
                <c:pt idx="156">
                  <c:v>3.5259499999999999</c:v>
                </c:pt>
                <c:pt idx="157">
                  <c:v>3.6062400000000001</c:v>
                </c:pt>
                <c:pt idx="158">
                  <c:v>3.7900900000000002</c:v>
                </c:pt>
                <c:pt idx="159">
                  <c:v>3.5817999999999999</c:v>
                </c:pt>
                <c:pt idx="160">
                  <c:v>3.5748799999999998</c:v>
                </c:pt>
                <c:pt idx="161">
                  <c:v>3.6644199999999998</c:v>
                </c:pt>
                <c:pt idx="162">
                  <c:v>3.4582099999999998</c:v>
                </c:pt>
                <c:pt idx="163">
                  <c:v>3.35249</c:v>
                </c:pt>
                <c:pt idx="164">
                  <c:v>3.2473700000000001</c:v>
                </c:pt>
                <c:pt idx="165">
                  <c:v>3.2350099999999999</c:v>
                </c:pt>
                <c:pt idx="166">
                  <c:v>3.5137700000000001</c:v>
                </c:pt>
                <c:pt idx="167">
                  <c:v>3.7914699999999999</c:v>
                </c:pt>
                <c:pt idx="168">
                  <c:v>3.9735100000000001</c:v>
                </c:pt>
                <c:pt idx="169">
                  <c:v>3.1984900000000001</c:v>
                </c:pt>
                <c:pt idx="170">
                  <c:v>2.1535600000000001</c:v>
                </c:pt>
                <c:pt idx="171">
                  <c:v>1.5887899999999999</c:v>
                </c:pt>
                <c:pt idx="172">
                  <c:v>1.6791</c:v>
                </c:pt>
                <c:pt idx="173">
                  <c:v>1.7674399999999999</c:v>
                </c:pt>
                <c:pt idx="174">
                  <c:v>1.6713100000000001</c:v>
                </c:pt>
                <c:pt idx="175">
                  <c:v>1.5755300000000001</c:v>
                </c:pt>
                <c:pt idx="176">
                  <c:v>1.75763</c:v>
                </c:pt>
                <c:pt idx="177">
                  <c:v>1.5668200000000001</c:v>
                </c:pt>
                <c:pt idx="178">
                  <c:v>1.2844</c:v>
                </c:pt>
                <c:pt idx="179">
                  <c:v>1.1872100000000001</c:v>
                </c:pt>
                <c:pt idx="180">
                  <c:v>1.3648800000000001</c:v>
                </c:pt>
                <c:pt idx="181">
                  <c:v>1.91431</c:v>
                </c:pt>
                <c:pt idx="182">
                  <c:v>2.8414299999999999</c:v>
                </c:pt>
                <c:pt idx="183">
                  <c:v>3.6798500000000001</c:v>
                </c:pt>
                <c:pt idx="184">
                  <c:v>3.6697199999999999</c:v>
                </c:pt>
                <c:pt idx="185">
                  <c:v>3.7477100000000001</c:v>
                </c:pt>
                <c:pt idx="186">
                  <c:v>3.9269400000000001</c:v>
                </c:pt>
                <c:pt idx="187">
                  <c:v>4.2883199999999997</c:v>
                </c:pt>
                <c:pt idx="188">
                  <c:v>4.2727300000000001</c:v>
                </c:pt>
                <c:pt idx="189">
                  <c:v>4.3557199999999998</c:v>
                </c:pt>
                <c:pt idx="190">
                  <c:v>4.5289900000000003</c:v>
                </c:pt>
                <c:pt idx="191">
                  <c:v>4.3321300000000003</c:v>
                </c:pt>
                <c:pt idx="192">
                  <c:v>4.1292600000000004</c:v>
                </c:pt>
                <c:pt idx="193">
                  <c:v>3.9356</c:v>
                </c:pt>
                <c:pt idx="194">
                  <c:v>3.8324400000000001</c:v>
                </c:pt>
                <c:pt idx="195">
                  <c:v>3.9929000000000001</c:v>
                </c:pt>
                <c:pt idx="196">
                  <c:v>3.9823</c:v>
                </c:pt>
                <c:pt idx="197">
                  <c:v>3.9647600000000001</c:v>
                </c:pt>
                <c:pt idx="198">
                  <c:v>4.1300499999999998</c:v>
                </c:pt>
                <c:pt idx="199">
                  <c:v>4.1119899999999996</c:v>
                </c:pt>
                <c:pt idx="200">
                  <c:v>4.1848299999999998</c:v>
                </c:pt>
                <c:pt idx="201">
                  <c:v>4.2608699999999997</c:v>
                </c:pt>
                <c:pt idx="202">
                  <c:v>4.2461000000000002</c:v>
                </c:pt>
                <c:pt idx="203">
                  <c:v>4.4117600000000001</c:v>
                </c:pt>
                <c:pt idx="204">
                  <c:v>4.4827599999999999</c:v>
                </c:pt>
                <c:pt idx="205">
                  <c:v>4.6471600000000004</c:v>
                </c:pt>
                <c:pt idx="206">
                  <c:v>4.8926999999999996</c:v>
                </c:pt>
                <c:pt idx="207">
                  <c:v>5.0341300000000002</c:v>
                </c:pt>
                <c:pt idx="208">
                  <c:v>5.2766000000000002</c:v>
                </c:pt>
                <c:pt idx="209">
                  <c:v>5.1694899999999997</c:v>
                </c:pt>
                <c:pt idx="210">
                  <c:v>5.0632900000000003</c:v>
                </c:pt>
                <c:pt idx="211">
                  <c:v>4.6218500000000002</c:v>
                </c:pt>
                <c:pt idx="212">
                  <c:v>4.4351500000000001</c:v>
                </c:pt>
                <c:pt idx="213">
                  <c:v>4.5871599999999999</c:v>
                </c:pt>
                <c:pt idx="214">
                  <c:v>4.65503</c:v>
                </c:pt>
                <c:pt idx="215">
                  <c:v>4.6395999999999997</c:v>
                </c:pt>
                <c:pt idx="216">
                  <c:v>5.1980199999999996</c:v>
                </c:pt>
                <c:pt idx="217">
                  <c:v>5.2631600000000001</c:v>
                </c:pt>
                <c:pt idx="218">
                  <c:v>5.2373200000000004</c:v>
                </c:pt>
                <c:pt idx="219">
                  <c:v>4.7116199999999999</c:v>
                </c:pt>
                <c:pt idx="220">
                  <c:v>4.3654000000000002</c:v>
                </c:pt>
                <c:pt idx="221">
                  <c:v>4.6736500000000003</c:v>
                </c:pt>
                <c:pt idx="222">
                  <c:v>4.81928</c:v>
                </c:pt>
                <c:pt idx="223">
                  <c:v>5.7028100000000004</c:v>
                </c:pt>
                <c:pt idx="224">
                  <c:v>6.1698700000000004</c:v>
                </c:pt>
                <c:pt idx="225">
                  <c:v>6.3795900000000003</c:v>
                </c:pt>
                <c:pt idx="226">
                  <c:v>6.1953899999999997</c:v>
                </c:pt>
                <c:pt idx="227">
                  <c:v>6.25495</c:v>
                </c:pt>
                <c:pt idx="228">
                  <c:v>5.6470599999999997</c:v>
                </c:pt>
                <c:pt idx="229">
                  <c:v>5.3125</c:v>
                </c:pt>
                <c:pt idx="230">
                  <c:v>4.8211500000000003</c:v>
                </c:pt>
                <c:pt idx="231">
                  <c:v>4.8099299999999996</c:v>
                </c:pt>
                <c:pt idx="232">
                  <c:v>5.0348600000000001</c:v>
                </c:pt>
                <c:pt idx="233">
                  <c:v>4.6959200000000001</c:v>
                </c:pt>
                <c:pt idx="234">
                  <c:v>4.36782</c:v>
                </c:pt>
                <c:pt idx="235">
                  <c:v>3.7993899999999998</c:v>
                </c:pt>
                <c:pt idx="236">
                  <c:v>3.3962300000000001</c:v>
                </c:pt>
                <c:pt idx="237">
                  <c:v>2.8485800000000001</c:v>
                </c:pt>
                <c:pt idx="238">
                  <c:v>3.06657</c:v>
                </c:pt>
                <c:pt idx="239">
                  <c:v>2.9806300000000001</c:v>
                </c:pt>
                <c:pt idx="240">
                  <c:v>2.6726100000000002</c:v>
                </c:pt>
                <c:pt idx="241">
                  <c:v>2.8189899999999999</c:v>
                </c:pt>
                <c:pt idx="242">
                  <c:v>3.1899099999999998</c:v>
                </c:pt>
                <c:pt idx="243">
                  <c:v>3.18283</c:v>
                </c:pt>
                <c:pt idx="244">
                  <c:v>3.0236000000000001</c:v>
                </c:pt>
                <c:pt idx="245">
                  <c:v>3.01471</c:v>
                </c:pt>
                <c:pt idx="246">
                  <c:v>3.1571199999999999</c:v>
                </c:pt>
                <c:pt idx="247">
                  <c:v>3.0746699999999998</c:v>
                </c:pt>
                <c:pt idx="248">
                  <c:v>2.9927000000000001</c:v>
                </c:pt>
                <c:pt idx="249">
                  <c:v>3.2798799999999999</c:v>
                </c:pt>
                <c:pt idx="250">
                  <c:v>3.12046</c:v>
                </c:pt>
                <c:pt idx="251">
                  <c:v>2.96671</c:v>
                </c:pt>
                <c:pt idx="252">
                  <c:v>3.2538</c:v>
                </c:pt>
                <c:pt idx="253">
                  <c:v>3.24675</c:v>
                </c:pt>
                <c:pt idx="254">
                  <c:v>3.0194100000000001</c:v>
                </c:pt>
                <c:pt idx="255">
                  <c:v>3.15638</c:v>
                </c:pt>
                <c:pt idx="256">
                  <c:v>3.22119</c:v>
                </c:pt>
                <c:pt idx="257">
                  <c:v>2.9978600000000002</c:v>
                </c:pt>
                <c:pt idx="258">
                  <c:v>2.8469799999999998</c:v>
                </c:pt>
                <c:pt idx="259">
                  <c:v>2.84091</c:v>
                </c:pt>
                <c:pt idx="260">
                  <c:v>2.7639999999999998</c:v>
                </c:pt>
                <c:pt idx="261">
                  <c:v>2.7522899999999999</c:v>
                </c:pt>
                <c:pt idx="262">
                  <c:v>2.7445499999999998</c:v>
                </c:pt>
                <c:pt idx="263">
                  <c:v>2.8109600000000001</c:v>
                </c:pt>
                <c:pt idx="264">
                  <c:v>2.4509799999999999</c:v>
                </c:pt>
                <c:pt idx="265">
                  <c:v>2.51572</c:v>
                </c:pt>
                <c:pt idx="266">
                  <c:v>2.65178</c:v>
                </c:pt>
                <c:pt idx="267">
                  <c:v>2.3643900000000002</c:v>
                </c:pt>
                <c:pt idx="268">
                  <c:v>2.2884899999999999</c:v>
                </c:pt>
                <c:pt idx="269">
                  <c:v>2.4948000000000001</c:v>
                </c:pt>
                <c:pt idx="270">
                  <c:v>2.69896</c:v>
                </c:pt>
                <c:pt idx="271">
                  <c:v>2.90055</c:v>
                </c:pt>
                <c:pt idx="272">
                  <c:v>2.9655200000000002</c:v>
                </c:pt>
                <c:pt idx="273">
                  <c:v>2.60989</c:v>
                </c:pt>
                <c:pt idx="274">
                  <c:v>2.6027399999999998</c:v>
                </c:pt>
                <c:pt idx="275">
                  <c:v>2.5973999999999999</c:v>
                </c:pt>
                <c:pt idx="276">
                  <c:v>2.8708100000000001</c:v>
                </c:pt>
                <c:pt idx="277">
                  <c:v>2.8629899999999999</c:v>
                </c:pt>
                <c:pt idx="278">
                  <c:v>2.78722</c:v>
                </c:pt>
                <c:pt idx="279">
                  <c:v>3.125</c:v>
                </c:pt>
                <c:pt idx="280">
                  <c:v>3.1186400000000001</c:v>
                </c:pt>
                <c:pt idx="281">
                  <c:v>3.0426000000000002</c:v>
                </c:pt>
                <c:pt idx="282">
                  <c:v>2.83019</c:v>
                </c:pt>
                <c:pt idx="283">
                  <c:v>2.6174499999999998</c:v>
                </c:pt>
                <c:pt idx="284">
                  <c:v>2.54521</c:v>
                </c:pt>
                <c:pt idx="285">
                  <c:v>2.74431</c:v>
                </c:pt>
                <c:pt idx="286">
                  <c:v>2.6034700000000002</c:v>
                </c:pt>
                <c:pt idx="287">
                  <c:v>2.53165</c:v>
                </c:pt>
                <c:pt idx="288">
                  <c:v>2.7907000000000002</c:v>
                </c:pt>
                <c:pt idx="289">
                  <c:v>2.7170299999999998</c:v>
                </c:pt>
                <c:pt idx="290">
                  <c:v>2.8439199999999998</c:v>
                </c:pt>
                <c:pt idx="291">
                  <c:v>2.8326699999999998</c:v>
                </c:pt>
                <c:pt idx="292">
                  <c:v>2.8270900000000001</c:v>
                </c:pt>
                <c:pt idx="293">
                  <c:v>2.82152</c:v>
                </c:pt>
                <c:pt idx="294">
                  <c:v>2.8833600000000001</c:v>
                </c:pt>
                <c:pt idx="295">
                  <c:v>2.8123</c:v>
                </c:pt>
                <c:pt idx="296">
                  <c:v>3.0045700000000002</c:v>
                </c:pt>
                <c:pt idx="297">
                  <c:v>3.06189</c:v>
                </c:pt>
                <c:pt idx="298">
                  <c:v>3.2530899999999998</c:v>
                </c:pt>
                <c:pt idx="299">
                  <c:v>3.3788200000000002</c:v>
                </c:pt>
                <c:pt idx="300">
                  <c:v>3.0381399999999998</c:v>
                </c:pt>
                <c:pt idx="301">
                  <c:v>3.03226</c:v>
                </c:pt>
                <c:pt idx="302">
                  <c:v>2.7652700000000001</c:v>
                </c:pt>
                <c:pt idx="303">
                  <c:v>2.4343400000000002</c:v>
                </c:pt>
                <c:pt idx="304">
                  <c:v>2.2378499999999999</c:v>
                </c:pt>
                <c:pt idx="305">
                  <c:v>2.2335699999999998</c:v>
                </c:pt>
                <c:pt idx="306">
                  <c:v>2.16561</c:v>
                </c:pt>
                <c:pt idx="307">
                  <c:v>2.2900800000000001</c:v>
                </c:pt>
                <c:pt idx="308">
                  <c:v>2.2193999999999998</c:v>
                </c:pt>
                <c:pt idx="309">
                  <c:v>2.0859700000000001</c:v>
                </c:pt>
                <c:pt idx="310">
                  <c:v>1.89036</c:v>
                </c:pt>
                <c:pt idx="311">
                  <c:v>1.6970499999999999</c:v>
                </c:pt>
                <c:pt idx="312">
                  <c:v>1.6311199999999999</c:v>
                </c:pt>
                <c:pt idx="313">
                  <c:v>1.4401999999999999</c:v>
                </c:pt>
                <c:pt idx="314">
                  <c:v>1.3767199999999999</c:v>
                </c:pt>
                <c:pt idx="315">
                  <c:v>1.4383999999999999</c:v>
                </c:pt>
                <c:pt idx="316">
                  <c:v>1.6885600000000001</c:v>
                </c:pt>
                <c:pt idx="317">
                  <c:v>1.62297</c:v>
                </c:pt>
                <c:pt idx="318">
                  <c:v>1.7456400000000001</c:v>
                </c:pt>
                <c:pt idx="319">
                  <c:v>1.6169199999999999</c:v>
                </c:pt>
                <c:pt idx="320">
                  <c:v>1.4268000000000001</c:v>
                </c:pt>
                <c:pt idx="321">
                  <c:v>1.48607</c:v>
                </c:pt>
                <c:pt idx="322">
                  <c:v>1.4842299999999999</c:v>
                </c:pt>
                <c:pt idx="323">
                  <c:v>1.6069199999999999</c:v>
                </c:pt>
                <c:pt idx="324">
                  <c:v>1.6666700000000001</c:v>
                </c:pt>
                <c:pt idx="325">
                  <c:v>1.6666700000000001</c:v>
                </c:pt>
                <c:pt idx="326">
                  <c:v>1.7283999999999999</c:v>
                </c:pt>
                <c:pt idx="327">
                  <c:v>2.2811300000000001</c:v>
                </c:pt>
                <c:pt idx="328">
                  <c:v>2.0910199999999999</c:v>
                </c:pt>
                <c:pt idx="329">
                  <c:v>1.9656</c:v>
                </c:pt>
                <c:pt idx="330">
                  <c:v>2.1446100000000001</c:v>
                </c:pt>
                <c:pt idx="331">
                  <c:v>2.2643800000000001</c:v>
                </c:pt>
                <c:pt idx="332">
                  <c:v>2.6299700000000001</c:v>
                </c:pt>
                <c:pt idx="333">
                  <c:v>2.5625399999999998</c:v>
                </c:pt>
                <c:pt idx="334">
                  <c:v>2.6203500000000002</c:v>
                </c:pt>
                <c:pt idx="335">
                  <c:v>2.6764000000000001</c:v>
                </c:pt>
                <c:pt idx="336">
                  <c:v>2.7929599999999999</c:v>
                </c:pt>
                <c:pt idx="337">
                  <c:v>3.2179700000000002</c:v>
                </c:pt>
                <c:pt idx="338">
                  <c:v>3.76214</c:v>
                </c:pt>
                <c:pt idx="339">
                  <c:v>3.0138600000000002</c:v>
                </c:pt>
                <c:pt idx="340">
                  <c:v>3.13253</c:v>
                </c:pt>
                <c:pt idx="341">
                  <c:v>3.7349399999999999</c:v>
                </c:pt>
                <c:pt idx="342">
                  <c:v>3.5992799999999998</c:v>
                </c:pt>
                <c:pt idx="343">
                  <c:v>3.3512900000000001</c:v>
                </c:pt>
                <c:pt idx="344">
                  <c:v>3.4565000000000001</c:v>
                </c:pt>
                <c:pt idx="345">
                  <c:v>3.4503300000000001</c:v>
                </c:pt>
                <c:pt idx="346">
                  <c:v>3.4441799999999998</c:v>
                </c:pt>
                <c:pt idx="347">
                  <c:v>3.4360200000000001</c:v>
                </c:pt>
                <c:pt idx="348">
                  <c:v>3.7212000000000001</c:v>
                </c:pt>
                <c:pt idx="349">
                  <c:v>3.5294099999999999</c:v>
                </c:pt>
                <c:pt idx="350">
                  <c:v>2.9824600000000001</c:v>
                </c:pt>
                <c:pt idx="351">
                  <c:v>3.2182599999999999</c:v>
                </c:pt>
                <c:pt idx="352">
                  <c:v>3.5630799999999998</c:v>
                </c:pt>
                <c:pt idx="353">
                  <c:v>3.1939600000000001</c:v>
                </c:pt>
                <c:pt idx="354">
                  <c:v>2.7214800000000001</c:v>
                </c:pt>
                <c:pt idx="355">
                  <c:v>2.7214800000000001</c:v>
                </c:pt>
                <c:pt idx="356">
                  <c:v>2.5921699999999999</c:v>
                </c:pt>
                <c:pt idx="357">
                  <c:v>2.1276600000000001</c:v>
                </c:pt>
                <c:pt idx="358">
                  <c:v>1.8943700000000001</c:v>
                </c:pt>
                <c:pt idx="359">
                  <c:v>1.6036699999999999</c:v>
                </c:pt>
                <c:pt idx="360">
                  <c:v>1.1959</c:v>
                </c:pt>
                <c:pt idx="361">
                  <c:v>1.13636</c:v>
                </c:pt>
                <c:pt idx="362">
                  <c:v>1.36286</c:v>
                </c:pt>
                <c:pt idx="363">
                  <c:v>1.6439900000000001</c:v>
                </c:pt>
                <c:pt idx="364">
                  <c:v>1.2408300000000001</c:v>
                </c:pt>
                <c:pt idx="365">
                  <c:v>1.0692200000000001</c:v>
                </c:pt>
                <c:pt idx="366">
                  <c:v>1.4656100000000001</c:v>
                </c:pt>
                <c:pt idx="367">
                  <c:v>1.74746</c:v>
                </c:pt>
                <c:pt idx="368">
                  <c:v>1.516</c:v>
                </c:pt>
                <c:pt idx="369">
                  <c:v>2.0270299999999999</c:v>
                </c:pt>
                <c:pt idx="370">
                  <c:v>2.25352</c:v>
                </c:pt>
                <c:pt idx="371">
                  <c:v>2.48027</c:v>
                </c:pt>
                <c:pt idx="372">
                  <c:v>2.75746</c:v>
                </c:pt>
                <c:pt idx="373">
                  <c:v>3.1460699999999999</c:v>
                </c:pt>
                <c:pt idx="374">
                  <c:v>3.02521</c:v>
                </c:pt>
                <c:pt idx="375">
                  <c:v>2.1751299999999998</c:v>
                </c:pt>
                <c:pt idx="376">
                  <c:v>1.89415</c:v>
                </c:pt>
                <c:pt idx="377">
                  <c:v>1.94878</c:v>
                </c:pt>
                <c:pt idx="378">
                  <c:v>2.0555599999999998</c:v>
                </c:pt>
                <c:pt idx="379">
                  <c:v>2.2160700000000002</c:v>
                </c:pt>
                <c:pt idx="380">
                  <c:v>2.37832</c:v>
                </c:pt>
                <c:pt idx="381">
                  <c:v>2.0419399999999999</c:v>
                </c:pt>
                <c:pt idx="382">
                  <c:v>1.9283699999999999</c:v>
                </c:pt>
                <c:pt idx="383">
                  <c:v>2.0352000000000001</c:v>
                </c:pt>
                <c:pt idx="384">
                  <c:v>2.0262899999999999</c:v>
                </c:pt>
                <c:pt idx="385">
                  <c:v>1.68845</c:v>
                </c:pt>
                <c:pt idx="386">
                  <c:v>1.7400800000000001</c:v>
                </c:pt>
                <c:pt idx="387">
                  <c:v>2.2925800000000001</c:v>
                </c:pt>
                <c:pt idx="388">
                  <c:v>2.8977599999999999</c:v>
                </c:pt>
                <c:pt idx="389">
                  <c:v>3.1676700000000002</c:v>
                </c:pt>
                <c:pt idx="390">
                  <c:v>2.9395799999999999</c:v>
                </c:pt>
                <c:pt idx="391">
                  <c:v>2.5474299999999999</c:v>
                </c:pt>
                <c:pt idx="392">
                  <c:v>2.5391699999999999</c:v>
                </c:pt>
                <c:pt idx="393">
                  <c:v>3.1909100000000001</c:v>
                </c:pt>
                <c:pt idx="394">
                  <c:v>3.6216200000000001</c:v>
                </c:pt>
                <c:pt idx="395">
                  <c:v>3.34232</c:v>
                </c:pt>
                <c:pt idx="396">
                  <c:v>2.8448699999999998</c:v>
                </c:pt>
                <c:pt idx="397">
                  <c:v>3.0530300000000001</c:v>
                </c:pt>
                <c:pt idx="398">
                  <c:v>3.2068400000000001</c:v>
                </c:pt>
                <c:pt idx="399">
                  <c:v>3.3617900000000001</c:v>
                </c:pt>
                <c:pt idx="400">
                  <c:v>2.8692899999999999</c:v>
                </c:pt>
                <c:pt idx="401">
                  <c:v>2.5410300000000001</c:v>
                </c:pt>
                <c:pt idx="402">
                  <c:v>3.0671599999999999</c:v>
                </c:pt>
                <c:pt idx="403">
                  <c:v>3.6469299999999998</c:v>
                </c:pt>
                <c:pt idx="404">
                  <c:v>4.7418300000000002</c:v>
                </c:pt>
                <c:pt idx="405">
                  <c:v>4.3501000000000003</c:v>
                </c:pt>
                <c:pt idx="406">
                  <c:v>3.3385500000000001</c:v>
                </c:pt>
                <c:pt idx="407">
                  <c:v>3.3385500000000001</c:v>
                </c:pt>
                <c:pt idx="408">
                  <c:v>4.0187900000000001</c:v>
                </c:pt>
                <c:pt idx="409">
                  <c:v>3.6382500000000002</c:v>
                </c:pt>
                <c:pt idx="410">
                  <c:v>3.4179200000000001</c:v>
                </c:pt>
                <c:pt idx="411">
                  <c:v>3.6138400000000002</c:v>
                </c:pt>
                <c:pt idx="412">
                  <c:v>3.9772699999999999</c:v>
                </c:pt>
                <c:pt idx="413">
                  <c:v>4.1817200000000003</c:v>
                </c:pt>
                <c:pt idx="414">
                  <c:v>4.1046699999999996</c:v>
                </c:pt>
                <c:pt idx="415">
                  <c:v>3.9265699999999999</c:v>
                </c:pt>
                <c:pt idx="416">
                  <c:v>2.01207</c:v>
                </c:pt>
                <c:pt idx="417">
                  <c:v>1.4063300000000001</c:v>
                </c:pt>
                <c:pt idx="418">
                  <c:v>1.9686999999999999</c:v>
                </c:pt>
                <c:pt idx="419">
                  <c:v>2.5239799999999999</c:v>
                </c:pt>
                <c:pt idx="420">
                  <c:v>2.0757699999999999</c:v>
                </c:pt>
                <c:pt idx="421">
                  <c:v>2.4202599999999999</c:v>
                </c:pt>
                <c:pt idx="422">
                  <c:v>2.7982</c:v>
                </c:pt>
                <c:pt idx="423">
                  <c:v>2.5929199999999999</c:v>
                </c:pt>
                <c:pt idx="424">
                  <c:v>2.7098900000000001</c:v>
                </c:pt>
                <c:pt idx="425">
                  <c:v>2.6927699999999999</c:v>
                </c:pt>
                <c:pt idx="426">
                  <c:v>2.3178899999999998</c:v>
                </c:pt>
                <c:pt idx="427">
                  <c:v>1.8974500000000001</c:v>
                </c:pt>
                <c:pt idx="428">
                  <c:v>2.8338299999999998</c:v>
                </c:pt>
                <c:pt idx="429">
                  <c:v>3.6107</c:v>
                </c:pt>
                <c:pt idx="430">
                  <c:v>4.3732699999999998</c:v>
                </c:pt>
                <c:pt idx="431">
                  <c:v>4.1088100000000001</c:v>
                </c:pt>
                <c:pt idx="432">
                  <c:v>4.2946999999999997</c:v>
                </c:pt>
                <c:pt idx="433">
                  <c:v>4.1429600000000004</c:v>
                </c:pt>
                <c:pt idx="434">
                  <c:v>3.9748999999999999</c:v>
                </c:pt>
                <c:pt idx="435">
                  <c:v>3.9037600000000001</c:v>
                </c:pt>
                <c:pt idx="436">
                  <c:v>4.0884099999999997</c:v>
                </c:pt>
                <c:pt idx="437">
                  <c:v>4.9359700000000002</c:v>
                </c:pt>
                <c:pt idx="438">
                  <c:v>5.4975100000000001</c:v>
                </c:pt>
                <c:pt idx="439">
                  <c:v>5.30802</c:v>
                </c:pt>
                <c:pt idx="440">
                  <c:v>4.9533199999999997</c:v>
                </c:pt>
                <c:pt idx="441">
                  <c:v>3.7310599999999998</c:v>
                </c:pt>
                <c:pt idx="442">
                  <c:v>1.09992</c:v>
                </c:pt>
                <c:pt idx="443">
                  <c:v>-2.223E-2</c:v>
                </c:pt>
                <c:pt idx="444">
                  <c:v>-0.11359</c:v>
                </c:pt>
                <c:pt idx="445">
                  <c:v>8.4600000000000005E-3</c:v>
                </c:pt>
                <c:pt idx="446">
                  <c:v>-0.44647999999999999</c:v>
                </c:pt>
                <c:pt idx="447">
                  <c:v>-0.57632000000000005</c:v>
                </c:pt>
                <c:pt idx="448">
                  <c:v>-1.01576</c:v>
                </c:pt>
                <c:pt idx="449">
                  <c:v>-1.2291700000000001</c:v>
                </c:pt>
                <c:pt idx="450">
                  <c:v>-1.9587600000000001</c:v>
                </c:pt>
                <c:pt idx="451">
                  <c:v>-1.48384</c:v>
                </c:pt>
                <c:pt idx="452">
                  <c:v>-1.3779399999999999</c:v>
                </c:pt>
                <c:pt idx="453">
                  <c:v>-0.22397</c:v>
                </c:pt>
                <c:pt idx="454">
                  <c:v>1.91459</c:v>
                </c:pt>
                <c:pt idx="455">
                  <c:v>2.81412</c:v>
                </c:pt>
                <c:pt idx="456">
                  <c:v>2.6211099999999998</c:v>
                </c:pt>
                <c:pt idx="457">
                  <c:v>2.1513399999999998</c:v>
                </c:pt>
                <c:pt idx="458">
                  <c:v>2.2861699999999998</c:v>
                </c:pt>
                <c:pt idx="459">
                  <c:v>2.2067700000000001</c:v>
                </c:pt>
                <c:pt idx="460">
                  <c:v>2.0035500000000002</c:v>
                </c:pt>
                <c:pt idx="461">
                  <c:v>1.1215599999999999</c:v>
                </c:pt>
                <c:pt idx="462">
                  <c:v>1.3407800000000001</c:v>
                </c:pt>
                <c:pt idx="463">
                  <c:v>1.15018</c:v>
                </c:pt>
                <c:pt idx="464">
                  <c:v>1.1183099999999999</c:v>
                </c:pt>
                <c:pt idx="465">
                  <c:v>1.1667000000000001</c:v>
                </c:pt>
                <c:pt idx="466">
                  <c:v>1.0845400000000001</c:v>
                </c:pt>
                <c:pt idx="467">
                  <c:v>1.4377899999999999</c:v>
                </c:pt>
                <c:pt idx="468">
                  <c:v>1.70078</c:v>
                </c:pt>
                <c:pt idx="469">
                  <c:v>2.1248999999999998</c:v>
                </c:pt>
                <c:pt idx="470">
                  <c:v>2.61924</c:v>
                </c:pt>
                <c:pt idx="471">
                  <c:v>3.0772300000000001</c:v>
                </c:pt>
                <c:pt idx="472">
                  <c:v>3.4589699999999999</c:v>
                </c:pt>
                <c:pt idx="473">
                  <c:v>3.5023200000000001</c:v>
                </c:pt>
                <c:pt idx="474">
                  <c:v>3.5798800000000002</c:v>
                </c:pt>
                <c:pt idx="475">
                  <c:v>3.7549999999999999</c:v>
                </c:pt>
                <c:pt idx="476">
                  <c:v>3.8126199999999999</c:v>
                </c:pt>
                <c:pt idx="477">
                  <c:v>3.5222699999999998</c:v>
                </c:pt>
                <c:pt idx="478">
                  <c:v>3.4514300000000002</c:v>
                </c:pt>
                <c:pt idx="479">
                  <c:v>3.0620699999999998</c:v>
                </c:pt>
                <c:pt idx="480">
                  <c:v>3.0087700000000002</c:v>
                </c:pt>
                <c:pt idx="481">
                  <c:v>2.89818</c:v>
                </c:pt>
                <c:pt idx="482">
                  <c:v>2.5828799999999998</c:v>
                </c:pt>
                <c:pt idx="483">
                  <c:v>2.2731599999999998</c:v>
                </c:pt>
                <c:pt idx="484">
                  <c:v>1.73794</c:v>
                </c:pt>
                <c:pt idx="485">
                  <c:v>1.65387</c:v>
                </c:pt>
                <c:pt idx="486">
                  <c:v>1.41751</c:v>
                </c:pt>
                <c:pt idx="487">
                  <c:v>1.6859299999999999</c:v>
                </c:pt>
                <c:pt idx="488">
                  <c:v>1.9497199999999999</c:v>
                </c:pt>
                <c:pt idx="489">
                  <c:v>2.1556799999999998</c:v>
                </c:pt>
                <c:pt idx="490">
                  <c:v>1.7960199999999999</c:v>
                </c:pt>
                <c:pt idx="491">
                  <c:v>1.7595000000000001</c:v>
                </c:pt>
                <c:pt idx="492">
                  <c:v>1.6840599999999999</c:v>
                </c:pt>
                <c:pt idx="493">
                  <c:v>2.0181399999999998</c:v>
                </c:pt>
                <c:pt idx="494">
                  <c:v>1.51875</c:v>
                </c:pt>
                <c:pt idx="495">
                  <c:v>1.1388100000000001</c:v>
                </c:pt>
                <c:pt idx="496">
                  <c:v>1.39039</c:v>
                </c:pt>
                <c:pt idx="497">
                  <c:v>1.7157899999999999</c:v>
                </c:pt>
                <c:pt idx="498">
                  <c:v>1.88547</c:v>
                </c:pt>
                <c:pt idx="499">
                  <c:v>1.53881</c:v>
                </c:pt>
                <c:pt idx="500">
                  <c:v>1.09473</c:v>
                </c:pt>
                <c:pt idx="501">
                  <c:v>0.87680000000000002</c:v>
                </c:pt>
                <c:pt idx="502">
                  <c:v>1.2328699999999999</c:v>
                </c:pt>
                <c:pt idx="503">
                  <c:v>1.51284</c:v>
                </c:pt>
                <c:pt idx="504">
                  <c:v>1.55776</c:v>
                </c:pt>
                <c:pt idx="505">
                  <c:v>1.1204700000000001</c:v>
                </c:pt>
                <c:pt idx="506">
                  <c:v>1.61269</c:v>
                </c:pt>
                <c:pt idx="507">
                  <c:v>2.0151300000000001</c:v>
                </c:pt>
                <c:pt idx="508">
                  <c:v>2.1669499999999999</c:v>
                </c:pt>
                <c:pt idx="509">
                  <c:v>2.05898</c:v>
                </c:pt>
                <c:pt idx="510">
                  <c:v>1.97424</c:v>
                </c:pt>
                <c:pt idx="511">
                  <c:v>1.7151000000000001</c:v>
                </c:pt>
                <c:pt idx="512">
                  <c:v>1.68405</c:v>
                </c:pt>
                <c:pt idx="513">
                  <c:v>1.60954</c:v>
                </c:pt>
                <c:pt idx="514">
                  <c:v>1.2315199999999999</c:v>
                </c:pt>
                <c:pt idx="515">
                  <c:v>0.65312000000000003</c:v>
                </c:pt>
                <c:pt idx="516">
                  <c:v>-0.22993</c:v>
                </c:pt>
                <c:pt idx="517">
                  <c:v>-8.7029999999999996E-2</c:v>
                </c:pt>
                <c:pt idx="518">
                  <c:v>-2.2030000000000001E-2</c:v>
                </c:pt>
                <c:pt idx="519">
                  <c:v>-0.10403</c:v>
                </c:pt>
                <c:pt idx="520">
                  <c:v>3.5029999999999999E-2</c:v>
                </c:pt>
                <c:pt idx="521">
                  <c:v>0.17957000000000001</c:v>
                </c:pt>
                <c:pt idx="522">
                  <c:v>0.22569</c:v>
                </c:pt>
                <c:pt idx="523">
                  <c:v>0.24129999999999999</c:v>
                </c:pt>
                <c:pt idx="524">
                  <c:v>8.8400000000000006E-3</c:v>
                </c:pt>
                <c:pt idx="525">
                  <c:v>0.12762000000000001</c:v>
                </c:pt>
                <c:pt idx="526">
                  <c:v>0.43631999999999999</c:v>
                </c:pt>
                <c:pt idx="527">
                  <c:v>0.63871999999999995</c:v>
                </c:pt>
                <c:pt idx="528">
                  <c:v>1.2375</c:v>
                </c:pt>
                <c:pt idx="529">
                  <c:v>0.84728000000000003</c:v>
                </c:pt>
                <c:pt idx="530">
                  <c:v>0.89161999999999997</c:v>
                </c:pt>
                <c:pt idx="531">
                  <c:v>1.1726300000000001</c:v>
                </c:pt>
                <c:pt idx="532">
                  <c:v>1.0784800000000001</c:v>
                </c:pt>
                <c:pt idx="533">
                  <c:v>1.0792900000000001</c:v>
                </c:pt>
                <c:pt idx="534">
                  <c:v>0.86836000000000002</c:v>
                </c:pt>
                <c:pt idx="535">
                  <c:v>1.05532</c:v>
                </c:pt>
                <c:pt idx="536">
                  <c:v>1.54864</c:v>
                </c:pt>
                <c:pt idx="537">
                  <c:v>1.6859200000000001</c:v>
                </c:pt>
                <c:pt idx="538">
                  <c:v>1.6843300000000001</c:v>
                </c:pt>
                <c:pt idx="539">
                  <c:v>2.0508000000000002</c:v>
                </c:pt>
                <c:pt idx="540">
                  <c:v>2.5103900000000001</c:v>
                </c:pt>
                <c:pt idx="541">
                  <c:v>2.8103600000000002</c:v>
                </c:pt>
                <c:pt idx="542">
                  <c:v>2.4411999999999998</c:v>
                </c:pt>
                <c:pt idx="543">
                  <c:v>2.1762199999999998</c:v>
                </c:pt>
                <c:pt idx="544">
                  <c:v>1.8563400000000001</c:v>
                </c:pt>
                <c:pt idx="545">
                  <c:v>1.6405700000000001</c:v>
                </c:pt>
                <c:pt idx="546">
                  <c:v>1.7251099999999999</c:v>
                </c:pt>
                <c:pt idx="547">
                  <c:v>1.9281200000000001</c:v>
                </c:pt>
                <c:pt idx="548">
                  <c:v>2.1805699999999999</c:v>
                </c:pt>
                <c:pt idx="549">
                  <c:v>2.0207600000000001</c:v>
                </c:pt>
                <c:pt idx="550">
                  <c:v>2.1724899999999998</c:v>
                </c:pt>
                <c:pt idx="551">
                  <c:v>2.1299299999999999</c:v>
                </c:pt>
                <c:pt idx="552">
                  <c:v>2.1036999999999999</c:v>
                </c:pt>
                <c:pt idx="553">
                  <c:v>2.2265799999999998</c:v>
                </c:pt>
                <c:pt idx="554">
                  <c:v>2.3325900000000002</c:v>
                </c:pt>
                <c:pt idx="555">
                  <c:v>2.4378299999999999</c:v>
                </c:pt>
                <c:pt idx="556">
                  <c:v>2.7765900000000001</c:v>
                </c:pt>
                <c:pt idx="557">
                  <c:v>2.8485100000000001</c:v>
                </c:pt>
                <c:pt idx="558">
                  <c:v>2.8987500000000002</c:v>
                </c:pt>
                <c:pt idx="559">
                  <c:v>2.6779999999999999</c:v>
                </c:pt>
                <c:pt idx="560">
                  <c:v>2.3551799999999998</c:v>
                </c:pt>
                <c:pt idx="561">
                  <c:v>2.5285199999999999</c:v>
                </c:pt>
                <c:pt idx="562">
                  <c:v>2.1728100000000001</c:v>
                </c:pt>
                <c:pt idx="563">
                  <c:v>1.9152199999999999</c:v>
                </c:pt>
                <c:pt idx="564">
                  <c:v>1.4983299999999999</c:v>
                </c:pt>
                <c:pt idx="565">
                  <c:v>1.4817199999999999</c:v>
                </c:pt>
                <c:pt idx="566">
                  <c:v>1.87995</c:v>
                </c:pt>
                <c:pt idx="567">
                  <c:v>2.00563</c:v>
                </c:pt>
                <c:pt idx="568">
                  <c:v>1.8127500000000001</c:v>
                </c:pt>
                <c:pt idx="569">
                  <c:v>1.68964</c:v>
                </c:pt>
                <c:pt idx="570">
                  <c:v>1.8211599999999999</c:v>
                </c:pt>
                <c:pt idx="571">
                  <c:v>1.75969</c:v>
                </c:pt>
                <c:pt idx="572">
                  <c:v>1.72733</c:v>
                </c:pt>
                <c:pt idx="573">
                  <c:v>1.75708</c:v>
                </c:pt>
                <c:pt idx="574">
                  <c:v>2.0308199999999998</c:v>
                </c:pt>
                <c:pt idx="575">
                  <c:v>2.26172</c:v>
                </c:pt>
                <c:pt idx="576">
                  <c:v>2.4604900000000001</c:v>
                </c:pt>
                <c:pt idx="577">
                  <c:v>2.3197100000000002</c:v>
                </c:pt>
                <c:pt idx="578">
                  <c:v>1.53064</c:v>
                </c:pt>
                <c:pt idx="579">
                  <c:v>0.36486000000000002</c:v>
                </c:pt>
                <c:pt idx="580">
                  <c:v>0.24243999999999999</c:v>
                </c:pt>
                <c:pt idx="581">
                  <c:v>0.72680999999999996</c:v>
                </c:pt>
                <c:pt idx="582">
                  <c:v>1.0328299999999999</c:v>
                </c:pt>
                <c:pt idx="583">
                  <c:v>1.32759</c:v>
                </c:pt>
                <c:pt idx="584">
                  <c:v>1.40065</c:v>
                </c:pt>
                <c:pt idx="585">
                  <c:v>1.1841999999999999</c:v>
                </c:pt>
                <c:pt idx="586">
                  <c:v>1.1377600000000001</c:v>
                </c:pt>
                <c:pt idx="587">
                  <c:v>1.2781499999999999</c:v>
                </c:pt>
                <c:pt idx="588">
                  <c:v>1.3599699999999999</c:v>
                </c:pt>
                <c:pt idx="589">
                  <c:v>1.6752400000000001</c:v>
                </c:pt>
                <c:pt idx="590">
                  <c:v>2.6583800000000002</c:v>
                </c:pt>
                <c:pt idx="591">
                  <c:v>4.1519899999999996</c:v>
                </c:pt>
                <c:pt idx="592">
                  <c:v>4.9444400000000002</c:v>
                </c:pt>
                <c:pt idx="593">
                  <c:v>5.3410200000000003</c:v>
                </c:pt>
                <c:pt idx="594">
                  <c:v>5.2760999999999996</c:v>
                </c:pt>
                <c:pt idx="595">
                  <c:v>5.20533</c:v>
                </c:pt>
                <c:pt idx="596">
                  <c:v>5.3899100000000004</c:v>
                </c:pt>
                <c:pt idx="597">
                  <c:v>6.2369399999999997</c:v>
                </c:pt>
                <c:pt idx="598">
                  <c:v>6.8283699999999996</c:v>
                </c:pt>
                <c:pt idx="599">
                  <c:v>7.0965400000000001</c:v>
                </c:pt>
                <c:pt idx="600">
                  <c:v>7.5259299999999998</c:v>
                </c:pt>
                <c:pt idx="601">
                  <c:v>7.9120200000000001</c:v>
                </c:pt>
                <c:pt idx="602">
                  <c:v>8.5575899999999994</c:v>
                </c:pt>
                <c:pt idx="603">
                  <c:v>8.2241400000000002</c:v>
                </c:pt>
              </c:numCache>
            </c:numRef>
          </c:val>
          <c:smooth val="0"/>
          <c:extLst>
            <c:ext xmlns:c16="http://schemas.microsoft.com/office/drawing/2014/chart" uri="{C3380CC4-5D6E-409C-BE32-E72D297353CC}">
              <c16:uniqueId val="{00000001-791B-D344-8DA7-17FE68179ED6}"/>
            </c:ext>
          </c:extLst>
        </c:ser>
        <c:dLbls>
          <c:showLegendKey val="0"/>
          <c:showVal val="0"/>
          <c:showCatName val="0"/>
          <c:showSerName val="0"/>
          <c:showPercent val="0"/>
          <c:showBubbleSize val="0"/>
        </c:dLbls>
        <c:smooth val="0"/>
        <c:axId val="440137312"/>
        <c:axId val="451035104"/>
      </c:lineChart>
      <c:dateAx>
        <c:axId val="440137312"/>
        <c:scaling>
          <c:orientation val="minMax"/>
        </c:scaling>
        <c:delete val="0"/>
        <c:axPos val="b"/>
        <c:numFmt formatCode="yyyy\-mm\-d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1035104"/>
        <c:crosses val="autoZero"/>
        <c:auto val="1"/>
        <c:lblOffset val="100"/>
        <c:baseTimeUnit val="months"/>
      </c:dateAx>
      <c:valAx>
        <c:axId val="45103510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01373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Quarterly!$J$1</c:f>
              <c:strCache>
                <c:ptCount val="1"/>
                <c:pt idx="0">
                  <c:v>GDPC1</c:v>
                </c:pt>
              </c:strCache>
            </c:strRef>
          </c:tx>
          <c:spPr>
            <a:ln w="28575" cap="rnd">
              <a:solidFill>
                <a:srgbClr val="0432FF"/>
              </a:solidFill>
              <a:round/>
            </a:ln>
            <a:effectLst/>
          </c:spPr>
          <c:marker>
            <c:symbol val="none"/>
          </c:marker>
          <c:cat>
            <c:numRef>
              <c:f>Quarterly!$I$2:$I$299</c:f>
              <c:numCache>
                <c:formatCode>yyyy\-mm\-dd</c:formatCode>
                <c:ptCount val="298"/>
                <c:pt idx="0">
                  <c:v>17168</c:v>
                </c:pt>
                <c:pt idx="1">
                  <c:v>17258</c:v>
                </c:pt>
                <c:pt idx="2">
                  <c:v>17349</c:v>
                </c:pt>
                <c:pt idx="3">
                  <c:v>17441</c:v>
                </c:pt>
                <c:pt idx="4">
                  <c:v>17533</c:v>
                </c:pt>
                <c:pt idx="5">
                  <c:v>17624</c:v>
                </c:pt>
                <c:pt idx="6">
                  <c:v>17715</c:v>
                </c:pt>
                <c:pt idx="7">
                  <c:v>17807</c:v>
                </c:pt>
                <c:pt idx="8">
                  <c:v>17899</c:v>
                </c:pt>
                <c:pt idx="9">
                  <c:v>17989</c:v>
                </c:pt>
                <c:pt idx="10">
                  <c:v>18080</c:v>
                </c:pt>
                <c:pt idx="11">
                  <c:v>18172</c:v>
                </c:pt>
                <c:pt idx="12">
                  <c:v>18264</c:v>
                </c:pt>
                <c:pt idx="13">
                  <c:v>18354</c:v>
                </c:pt>
                <c:pt idx="14">
                  <c:v>18445</c:v>
                </c:pt>
                <c:pt idx="15">
                  <c:v>18537</c:v>
                </c:pt>
                <c:pt idx="16">
                  <c:v>18629</c:v>
                </c:pt>
                <c:pt idx="17">
                  <c:v>18719</c:v>
                </c:pt>
                <c:pt idx="18">
                  <c:v>18810</c:v>
                </c:pt>
                <c:pt idx="19">
                  <c:v>18902</c:v>
                </c:pt>
                <c:pt idx="20">
                  <c:v>18994</c:v>
                </c:pt>
                <c:pt idx="21">
                  <c:v>19085</c:v>
                </c:pt>
                <c:pt idx="22">
                  <c:v>19176</c:v>
                </c:pt>
                <c:pt idx="23">
                  <c:v>19268</c:v>
                </c:pt>
                <c:pt idx="24">
                  <c:v>19360</c:v>
                </c:pt>
                <c:pt idx="25">
                  <c:v>19450</c:v>
                </c:pt>
                <c:pt idx="26">
                  <c:v>19541</c:v>
                </c:pt>
                <c:pt idx="27">
                  <c:v>19633</c:v>
                </c:pt>
                <c:pt idx="28">
                  <c:v>19725</c:v>
                </c:pt>
                <c:pt idx="29">
                  <c:v>19815</c:v>
                </c:pt>
                <c:pt idx="30">
                  <c:v>19906</c:v>
                </c:pt>
                <c:pt idx="31">
                  <c:v>19998</c:v>
                </c:pt>
                <c:pt idx="32">
                  <c:v>20090</c:v>
                </c:pt>
                <c:pt idx="33">
                  <c:v>20180</c:v>
                </c:pt>
                <c:pt idx="34">
                  <c:v>20271</c:v>
                </c:pt>
                <c:pt idx="35">
                  <c:v>20363</c:v>
                </c:pt>
                <c:pt idx="36">
                  <c:v>20455</c:v>
                </c:pt>
                <c:pt idx="37">
                  <c:v>20546</c:v>
                </c:pt>
                <c:pt idx="38">
                  <c:v>20637</c:v>
                </c:pt>
                <c:pt idx="39">
                  <c:v>20729</c:v>
                </c:pt>
                <c:pt idx="40">
                  <c:v>20821</c:v>
                </c:pt>
                <c:pt idx="41">
                  <c:v>20911</c:v>
                </c:pt>
                <c:pt idx="42">
                  <c:v>21002</c:v>
                </c:pt>
                <c:pt idx="43">
                  <c:v>21094</c:v>
                </c:pt>
                <c:pt idx="44">
                  <c:v>21186</c:v>
                </c:pt>
                <c:pt idx="45">
                  <c:v>21276</c:v>
                </c:pt>
                <c:pt idx="46">
                  <c:v>21367</c:v>
                </c:pt>
                <c:pt idx="47">
                  <c:v>21459</c:v>
                </c:pt>
                <c:pt idx="48">
                  <c:v>21551</c:v>
                </c:pt>
                <c:pt idx="49">
                  <c:v>21641</c:v>
                </c:pt>
                <c:pt idx="50">
                  <c:v>21732</c:v>
                </c:pt>
                <c:pt idx="51">
                  <c:v>21824</c:v>
                </c:pt>
                <c:pt idx="52">
                  <c:v>21916</c:v>
                </c:pt>
                <c:pt idx="53">
                  <c:v>22007</c:v>
                </c:pt>
                <c:pt idx="54">
                  <c:v>22098</c:v>
                </c:pt>
                <c:pt idx="55">
                  <c:v>22190</c:v>
                </c:pt>
                <c:pt idx="56">
                  <c:v>22282</c:v>
                </c:pt>
                <c:pt idx="57">
                  <c:v>22372</c:v>
                </c:pt>
                <c:pt idx="58">
                  <c:v>22463</c:v>
                </c:pt>
                <c:pt idx="59">
                  <c:v>22555</c:v>
                </c:pt>
                <c:pt idx="60">
                  <c:v>22647</c:v>
                </c:pt>
                <c:pt idx="61">
                  <c:v>22737</c:v>
                </c:pt>
                <c:pt idx="62">
                  <c:v>22828</c:v>
                </c:pt>
                <c:pt idx="63">
                  <c:v>22920</c:v>
                </c:pt>
                <c:pt idx="64">
                  <c:v>23012</c:v>
                </c:pt>
                <c:pt idx="65">
                  <c:v>23102</c:v>
                </c:pt>
                <c:pt idx="66">
                  <c:v>23193</c:v>
                </c:pt>
                <c:pt idx="67">
                  <c:v>23285</c:v>
                </c:pt>
                <c:pt idx="68">
                  <c:v>23377</c:v>
                </c:pt>
                <c:pt idx="69">
                  <c:v>23468</c:v>
                </c:pt>
                <c:pt idx="70">
                  <c:v>23559</c:v>
                </c:pt>
                <c:pt idx="71">
                  <c:v>23651</c:v>
                </c:pt>
                <c:pt idx="72">
                  <c:v>23743</c:v>
                </c:pt>
                <c:pt idx="73">
                  <c:v>23833</c:v>
                </c:pt>
                <c:pt idx="74">
                  <c:v>23924</c:v>
                </c:pt>
                <c:pt idx="75">
                  <c:v>24016</c:v>
                </c:pt>
                <c:pt idx="76">
                  <c:v>24108</c:v>
                </c:pt>
                <c:pt idx="77">
                  <c:v>24198</c:v>
                </c:pt>
                <c:pt idx="78">
                  <c:v>24289</c:v>
                </c:pt>
                <c:pt idx="79">
                  <c:v>24381</c:v>
                </c:pt>
                <c:pt idx="80">
                  <c:v>24473</c:v>
                </c:pt>
                <c:pt idx="81">
                  <c:v>24563</c:v>
                </c:pt>
                <c:pt idx="82">
                  <c:v>24654</c:v>
                </c:pt>
                <c:pt idx="83">
                  <c:v>24746</c:v>
                </c:pt>
                <c:pt idx="84">
                  <c:v>24838</c:v>
                </c:pt>
                <c:pt idx="85">
                  <c:v>24929</c:v>
                </c:pt>
                <c:pt idx="86">
                  <c:v>25020</c:v>
                </c:pt>
                <c:pt idx="87">
                  <c:v>25112</c:v>
                </c:pt>
                <c:pt idx="88">
                  <c:v>25204</c:v>
                </c:pt>
                <c:pt idx="89">
                  <c:v>25294</c:v>
                </c:pt>
                <c:pt idx="90">
                  <c:v>25385</c:v>
                </c:pt>
                <c:pt idx="91">
                  <c:v>25477</c:v>
                </c:pt>
                <c:pt idx="92">
                  <c:v>25569</c:v>
                </c:pt>
                <c:pt idx="93">
                  <c:v>25659</c:v>
                </c:pt>
                <c:pt idx="94">
                  <c:v>25750</c:v>
                </c:pt>
                <c:pt idx="95">
                  <c:v>25842</c:v>
                </c:pt>
                <c:pt idx="96">
                  <c:v>25934</c:v>
                </c:pt>
                <c:pt idx="97">
                  <c:v>26024</c:v>
                </c:pt>
                <c:pt idx="98">
                  <c:v>26115</c:v>
                </c:pt>
                <c:pt idx="99">
                  <c:v>26207</c:v>
                </c:pt>
                <c:pt idx="100">
                  <c:v>26299</c:v>
                </c:pt>
                <c:pt idx="101">
                  <c:v>26390</c:v>
                </c:pt>
                <c:pt idx="102">
                  <c:v>26481</c:v>
                </c:pt>
                <c:pt idx="103">
                  <c:v>26573</c:v>
                </c:pt>
                <c:pt idx="104">
                  <c:v>26665</c:v>
                </c:pt>
                <c:pt idx="105">
                  <c:v>26755</c:v>
                </c:pt>
                <c:pt idx="106">
                  <c:v>26846</c:v>
                </c:pt>
                <c:pt idx="107">
                  <c:v>26938</c:v>
                </c:pt>
                <c:pt idx="108">
                  <c:v>27030</c:v>
                </c:pt>
                <c:pt idx="109">
                  <c:v>27120</c:v>
                </c:pt>
                <c:pt idx="110">
                  <c:v>27211</c:v>
                </c:pt>
                <c:pt idx="111">
                  <c:v>27303</c:v>
                </c:pt>
                <c:pt idx="112">
                  <c:v>27395</c:v>
                </c:pt>
                <c:pt idx="113">
                  <c:v>27485</c:v>
                </c:pt>
                <c:pt idx="114">
                  <c:v>27576</c:v>
                </c:pt>
                <c:pt idx="115">
                  <c:v>27668</c:v>
                </c:pt>
                <c:pt idx="116">
                  <c:v>27760</c:v>
                </c:pt>
                <c:pt idx="117">
                  <c:v>27851</c:v>
                </c:pt>
                <c:pt idx="118">
                  <c:v>27942</c:v>
                </c:pt>
                <c:pt idx="119">
                  <c:v>28034</c:v>
                </c:pt>
                <c:pt idx="120">
                  <c:v>28126</c:v>
                </c:pt>
                <c:pt idx="121">
                  <c:v>28216</c:v>
                </c:pt>
                <c:pt idx="122">
                  <c:v>28307</c:v>
                </c:pt>
                <c:pt idx="123">
                  <c:v>28399</c:v>
                </c:pt>
                <c:pt idx="124">
                  <c:v>28491</c:v>
                </c:pt>
                <c:pt idx="125">
                  <c:v>28581</c:v>
                </c:pt>
                <c:pt idx="126">
                  <c:v>28672</c:v>
                </c:pt>
                <c:pt idx="127">
                  <c:v>28764</c:v>
                </c:pt>
                <c:pt idx="128">
                  <c:v>28856</c:v>
                </c:pt>
                <c:pt idx="129">
                  <c:v>28946</c:v>
                </c:pt>
                <c:pt idx="130">
                  <c:v>29037</c:v>
                </c:pt>
                <c:pt idx="131">
                  <c:v>29129</c:v>
                </c:pt>
                <c:pt idx="132">
                  <c:v>29221</c:v>
                </c:pt>
                <c:pt idx="133">
                  <c:v>29312</c:v>
                </c:pt>
                <c:pt idx="134">
                  <c:v>29403</c:v>
                </c:pt>
                <c:pt idx="135">
                  <c:v>29495</c:v>
                </c:pt>
                <c:pt idx="136">
                  <c:v>29587</c:v>
                </c:pt>
                <c:pt idx="137">
                  <c:v>29677</c:v>
                </c:pt>
                <c:pt idx="138">
                  <c:v>29768</c:v>
                </c:pt>
                <c:pt idx="139">
                  <c:v>29860</c:v>
                </c:pt>
                <c:pt idx="140">
                  <c:v>29952</c:v>
                </c:pt>
                <c:pt idx="141">
                  <c:v>30042</c:v>
                </c:pt>
                <c:pt idx="142">
                  <c:v>30133</c:v>
                </c:pt>
                <c:pt idx="143">
                  <c:v>30225</c:v>
                </c:pt>
                <c:pt idx="144">
                  <c:v>30317</c:v>
                </c:pt>
                <c:pt idx="145">
                  <c:v>30407</c:v>
                </c:pt>
                <c:pt idx="146">
                  <c:v>30498</c:v>
                </c:pt>
                <c:pt idx="147">
                  <c:v>30590</c:v>
                </c:pt>
                <c:pt idx="148">
                  <c:v>30682</c:v>
                </c:pt>
                <c:pt idx="149">
                  <c:v>30773</c:v>
                </c:pt>
                <c:pt idx="150">
                  <c:v>30864</c:v>
                </c:pt>
                <c:pt idx="151">
                  <c:v>30956</c:v>
                </c:pt>
                <c:pt idx="152">
                  <c:v>31048</c:v>
                </c:pt>
                <c:pt idx="153">
                  <c:v>31138</c:v>
                </c:pt>
                <c:pt idx="154">
                  <c:v>31229</c:v>
                </c:pt>
                <c:pt idx="155">
                  <c:v>31321</c:v>
                </c:pt>
                <c:pt idx="156">
                  <c:v>31413</c:v>
                </c:pt>
                <c:pt idx="157">
                  <c:v>31503</c:v>
                </c:pt>
                <c:pt idx="158">
                  <c:v>31594</c:v>
                </c:pt>
                <c:pt idx="159">
                  <c:v>31686</c:v>
                </c:pt>
                <c:pt idx="160">
                  <c:v>31778</c:v>
                </c:pt>
                <c:pt idx="161">
                  <c:v>31868</c:v>
                </c:pt>
                <c:pt idx="162">
                  <c:v>31959</c:v>
                </c:pt>
                <c:pt idx="163">
                  <c:v>32051</c:v>
                </c:pt>
                <c:pt idx="164">
                  <c:v>32143</c:v>
                </c:pt>
                <c:pt idx="165">
                  <c:v>32234</c:v>
                </c:pt>
                <c:pt idx="166">
                  <c:v>32325</c:v>
                </c:pt>
                <c:pt idx="167">
                  <c:v>32417</c:v>
                </c:pt>
                <c:pt idx="168">
                  <c:v>32509</c:v>
                </c:pt>
                <c:pt idx="169">
                  <c:v>32599</c:v>
                </c:pt>
                <c:pt idx="170">
                  <c:v>32690</c:v>
                </c:pt>
                <c:pt idx="171">
                  <c:v>32782</c:v>
                </c:pt>
                <c:pt idx="172">
                  <c:v>32874</c:v>
                </c:pt>
                <c:pt idx="173">
                  <c:v>32964</c:v>
                </c:pt>
                <c:pt idx="174">
                  <c:v>33055</c:v>
                </c:pt>
                <c:pt idx="175">
                  <c:v>33147</c:v>
                </c:pt>
                <c:pt idx="176">
                  <c:v>33239</c:v>
                </c:pt>
                <c:pt idx="177">
                  <c:v>33329</c:v>
                </c:pt>
                <c:pt idx="178">
                  <c:v>33420</c:v>
                </c:pt>
                <c:pt idx="179">
                  <c:v>33512</c:v>
                </c:pt>
                <c:pt idx="180">
                  <c:v>33604</c:v>
                </c:pt>
                <c:pt idx="181">
                  <c:v>33695</c:v>
                </c:pt>
                <c:pt idx="182">
                  <c:v>33786</c:v>
                </c:pt>
                <c:pt idx="183">
                  <c:v>33878</c:v>
                </c:pt>
                <c:pt idx="184">
                  <c:v>33970</c:v>
                </c:pt>
                <c:pt idx="185">
                  <c:v>34060</c:v>
                </c:pt>
                <c:pt idx="186">
                  <c:v>34151</c:v>
                </c:pt>
                <c:pt idx="187">
                  <c:v>34243</c:v>
                </c:pt>
                <c:pt idx="188">
                  <c:v>34335</c:v>
                </c:pt>
                <c:pt idx="189">
                  <c:v>34425</c:v>
                </c:pt>
                <c:pt idx="190">
                  <c:v>34516</c:v>
                </c:pt>
                <c:pt idx="191">
                  <c:v>34608</c:v>
                </c:pt>
                <c:pt idx="192">
                  <c:v>34700</c:v>
                </c:pt>
                <c:pt idx="193">
                  <c:v>34790</c:v>
                </c:pt>
                <c:pt idx="194">
                  <c:v>34881</c:v>
                </c:pt>
                <c:pt idx="195">
                  <c:v>34973</c:v>
                </c:pt>
                <c:pt idx="196">
                  <c:v>35065</c:v>
                </c:pt>
                <c:pt idx="197">
                  <c:v>35156</c:v>
                </c:pt>
                <c:pt idx="198">
                  <c:v>35247</c:v>
                </c:pt>
                <c:pt idx="199">
                  <c:v>35339</c:v>
                </c:pt>
                <c:pt idx="200">
                  <c:v>35431</c:v>
                </c:pt>
                <c:pt idx="201">
                  <c:v>35521</c:v>
                </c:pt>
                <c:pt idx="202">
                  <c:v>35612</c:v>
                </c:pt>
                <c:pt idx="203">
                  <c:v>35704</c:v>
                </c:pt>
                <c:pt idx="204">
                  <c:v>35796</c:v>
                </c:pt>
                <c:pt idx="205">
                  <c:v>35886</c:v>
                </c:pt>
                <c:pt idx="206">
                  <c:v>35977</c:v>
                </c:pt>
                <c:pt idx="207">
                  <c:v>36069</c:v>
                </c:pt>
                <c:pt idx="208">
                  <c:v>36161</c:v>
                </c:pt>
                <c:pt idx="209">
                  <c:v>36251</c:v>
                </c:pt>
                <c:pt idx="210">
                  <c:v>36342</c:v>
                </c:pt>
                <c:pt idx="211">
                  <c:v>36434</c:v>
                </c:pt>
                <c:pt idx="212">
                  <c:v>36526</c:v>
                </c:pt>
                <c:pt idx="213">
                  <c:v>36617</c:v>
                </c:pt>
                <c:pt idx="214">
                  <c:v>36708</c:v>
                </c:pt>
                <c:pt idx="215">
                  <c:v>36800</c:v>
                </c:pt>
                <c:pt idx="216">
                  <c:v>36892</c:v>
                </c:pt>
                <c:pt idx="217">
                  <c:v>36982</c:v>
                </c:pt>
                <c:pt idx="218">
                  <c:v>37073</c:v>
                </c:pt>
                <c:pt idx="219">
                  <c:v>37165</c:v>
                </c:pt>
                <c:pt idx="220">
                  <c:v>37257</c:v>
                </c:pt>
                <c:pt idx="221">
                  <c:v>37347</c:v>
                </c:pt>
                <c:pt idx="222">
                  <c:v>37438</c:v>
                </c:pt>
                <c:pt idx="223">
                  <c:v>37530</c:v>
                </c:pt>
                <c:pt idx="224">
                  <c:v>37622</c:v>
                </c:pt>
                <c:pt idx="225">
                  <c:v>37712</c:v>
                </c:pt>
                <c:pt idx="226">
                  <c:v>37803</c:v>
                </c:pt>
                <c:pt idx="227">
                  <c:v>37895</c:v>
                </c:pt>
                <c:pt idx="228">
                  <c:v>37987</c:v>
                </c:pt>
                <c:pt idx="229">
                  <c:v>38078</c:v>
                </c:pt>
                <c:pt idx="230">
                  <c:v>38169</c:v>
                </c:pt>
                <c:pt idx="231">
                  <c:v>38261</c:v>
                </c:pt>
                <c:pt idx="232">
                  <c:v>38353</c:v>
                </c:pt>
                <c:pt idx="233">
                  <c:v>38443</c:v>
                </c:pt>
                <c:pt idx="234">
                  <c:v>38534</c:v>
                </c:pt>
                <c:pt idx="235">
                  <c:v>38626</c:v>
                </c:pt>
                <c:pt idx="236">
                  <c:v>38718</c:v>
                </c:pt>
                <c:pt idx="237">
                  <c:v>38808</c:v>
                </c:pt>
                <c:pt idx="238">
                  <c:v>38899</c:v>
                </c:pt>
                <c:pt idx="239">
                  <c:v>38991</c:v>
                </c:pt>
                <c:pt idx="240">
                  <c:v>39083</c:v>
                </c:pt>
                <c:pt idx="241">
                  <c:v>39173</c:v>
                </c:pt>
                <c:pt idx="242">
                  <c:v>39264</c:v>
                </c:pt>
                <c:pt idx="243">
                  <c:v>39356</c:v>
                </c:pt>
                <c:pt idx="244">
                  <c:v>39448</c:v>
                </c:pt>
                <c:pt idx="245">
                  <c:v>39539</c:v>
                </c:pt>
                <c:pt idx="246">
                  <c:v>39630</c:v>
                </c:pt>
                <c:pt idx="247">
                  <c:v>39722</c:v>
                </c:pt>
                <c:pt idx="248">
                  <c:v>39814</c:v>
                </c:pt>
                <c:pt idx="249">
                  <c:v>39904</c:v>
                </c:pt>
                <c:pt idx="250">
                  <c:v>39995</c:v>
                </c:pt>
                <c:pt idx="251">
                  <c:v>40087</c:v>
                </c:pt>
                <c:pt idx="252">
                  <c:v>40179</c:v>
                </c:pt>
                <c:pt idx="253">
                  <c:v>40269</c:v>
                </c:pt>
                <c:pt idx="254">
                  <c:v>40360</c:v>
                </c:pt>
                <c:pt idx="255">
                  <c:v>40452</c:v>
                </c:pt>
                <c:pt idx="256">
                  <c:v>40544</c:v>
                </c:pt>
                <c:pt idx="257">
                  <c:v>40634</c:v>
                </c:pt>
                <c:pt idx="258">
                  <c:v>40725</c:v>
                </c:pt>
                <c:pt idx="259">
                  <c:v>40817</c:v>
                </c:pt>
                <c:pt idx="260">
                  <c:v>40909</c:v>
                </c:pt>
                <c:pt idx="261">
                  <c:v>41000</c:v>
                </c:pt>
                <c:pt idx="262">
                  <c:v>41091</c:v>
                </c:pt>
                <c:pt idx="263">
                  <c:v>41183</c:v>
                </c:pt>
                <c:pt idx="264">
                  <c:v>41275</c:v>
                </c:pt>
                <c:pt idx="265">
                  <c:v>41365</c:v>
                </c:pt>
                <c:pt idx="266">
                  <c:v>41456</c:v>
                </c:pt>
                <c:pt idx="267">
                  <c:v>41548</c:v>
                </c:pt>
                <c:pt idx="268">
                  <c:v>41640</c:v>
                </c:pt>
                <c:pt idx="269">
                  <c:v>41730</c:v>
                </c:pt>
                <c:pt idx="270">
                  <c:v>41821</c:v>
                </c:pt>
                <c:pt idx="271">
                  <c:v>41913</c:v>
                </c:pt>
                <c:pt idx="272">
                  <c:v>42005</c:v>
                </c:pt>
                <c:pt idx="273">
                  <c:v>42095</c:v>
                </c:pt>
                <c:pt idx="274">
                  <c:v>42186</c:v>
                </c:pt>
                <c:pt idx="275">
                  <c:v>42278</c:v>
                </c:pt>
                <c:pt idx="276">
                  <c:v>42370</c:v>
                </c:pt>
                <c:pt idx="277">
                  <c:v>42461</c:v>
                </c:pt>
                <c:pt idx="278">
                  <c:v>42552</c:v>
                </c:pt>
                <c:pt idx="279">
                  <c:v>42644</c:v>
                </c:pt>
                <c:pt idx="280">
                  <c:v>42736</c:v>
                </c:pt>
                <c:pt idx="281">
                  <c:v>42826</c:v>
                </c:pt>
                <c:pt idx="282">
                  <c:v>42917</c:v>
                </c:pt>
                <c:pt idx="283">
                  <c:v>43009</c:v>
                </c:pt>
                <c:pt idx="284">
                  <c:v>43101</c:v>
                </c:pt>
                <c:pt idx="285">
                  <c:v>43191</c:v>
                </c:pt>
                <c:pt idx="286">
                  <c:v>43282</c:v>
                </c:pt>
                <c:pt idx="287">
                  <c:v>43374</c:v>
                </c:pt>
                <c:pt idx="288">
                  <c:v>43466</c:v>
                </c:pt>
                <c:pt idx="289">
                  <c:v>43556</c:v>
                </c:pt>
                <c:pt idx="290">
                  <c:v>43647</c:v>
                </c:pt>
                <c:pt idx="291">
                  <c:v>43739</c:v>
                </c:pt>
                <c:pt idx="292">
                  <c:v>43831</c:v>
                </c:pt>
                <c:pt idx="293">
                  <c:v>43922</c:v>
                </c:pt>
                <c:pt idx="294">
                  <c:v>44013</c:v>
                </c:pt>
                <c:pt idx="295">
                  <c:v>44105</c:v>
                </c:pt>
                <c:pt idx="296">
                  <c:v>44197</c:v>
                </c:pt>
                <c:pt idx="297">
                  <c:v>44287</c:v>
                </c:pt>
              </c:numCache>
            </c:numRef>
          </c:cat>
          <c:val>
            <c:numRef>
              <c:f>Quarterly!$J$2:$J$299</c:f>
              <c:numCache>
                <c:formatCode>0.000</c:formatCode>
                <c:ptCount val="298"/>
                <c:pt idx="0">
                  <c:v>2034.45</c:v>
                </c:pt>
                <c:pt idx="1">
                  <c:v>2029.0239999999999</c:v>
                </c:pt>
                <c:pt idx="2">
                  <c:v>2024.8340000000001</c:v>
                </c:pt>
                <c:pt idx="3">
                  <c:v>2056.5079999999998</c:v>
                </c:pt>
                <c:pt idx="4">
                  <c:v>2087.442</c:v>
                </c:pt>
                <c:pt idx="5">
                  <c:v>2121.8989999999999</c:v>
                </c:pt>
                <c:pt idx="6">
                  <c:v>2134.056</c:v>
                </c:pt>
                <c:pt idx="7">
                  <c:v>2136.44</c:v>
                </c:pt>
                <c:pt idx="8">
                  <c:v>2107.0010000000002</c:v>
                </c:pt>
                <c:pt idx="9">
                  <c:v>2099.8139999999999</c:v>
                </c:pt>
                <c:pt idx="10">
                  <c:v>2121.4929999999999</c:v>
                </c:pt>
                <c:pt idx="11">
                  <c:v>2103.6880000000001</c:v>
                </c:pt>
                <c:pt idx="12">
                  <c:v>2186.3649999999998</c:v>
                </c:pt>
                <c:pt idx="13">
                  <c:v>2253.0450000000001</c:v>
                </c:pt>
                <c:pt idx="14">
                  <c:v>2340.1120000000001</c:v>
                </c:pt>
                <c:pt idx="15">
                  <c:v>2384.92</c:v>
                </c:pt>
                <c:pt idx="16">
                  <c:v>2417.3110000000001</c:v>
                </c:pt>
                <c:pt idx="17">
                  <c:v>2459.1959999999999</c:v>
                </c:pt>
                <c:pt idx="18">
                  <c:v>2509.88</c:v>
                </c:pt>
                <c:pt idx="19">
                  <c:v>2515.4079999999999</c:v>
                </c:pt>
                <c:pt idx="20">
                  <c:v>2542.2860000000001</c:v>
                </c:pt>
                <c:pt idx="21">
                  <c:v>2547.7620000000002</c:v>
                </c:pt>
                <c:pt idx="22">
                  <c:v>2566.1529999999998</c:v>
                </c:pt>
                <c:pt idx="23">
                  <c:v>2650.431</c:v>
                </c:pt>
                <c:pt idx="24">
                  <c:v>2699.6990000000001</c:v>
                </c:pt>
                <c:pt idx="25">
                  <c:v>2720.5659999999998</c:v>
                </c:pt>
                <c:pt idx="26">
                  <c:v>2705.2579999999998</c:v>
                </c:pt>
                <c:pt idx="27">
                  <c:v>2664.3020000000001</c:v>
                </c:pt>
                <c:pt idx="28">
                  <c:v>2651.5659999999998</c:v>
                </c:pt>
                <c:pt idx="29">
                  <c:v>2654.4560000000001</c:v>
                </c:pt>
                <c:pt idx="30">
                  <c:v>2684.4340000000002</c:v>
                </c:pt>
                <c:pt idx="31">
                  <c:v>2736.96</c:v>
                </c:pt>
                <c:pt idx="32">
                  <c:v>2815.134</c:v>
                </c:pt>
                <c:pt idx="33">
                  <c:v>2860.942</c:v>
                </c:pt>
                <c:pt idx="34">
                  <c:v>2899.578</c:v>
                </c:pt>
                <c:pt idx="35">
                  <c:v>2916.9850000000001</c:v>
                </c:pt>
                <c:pt idx="36">
                  <c:v>2905.6559999999999</c:v>
                </c:pt>
                <c:pt idx="37">
                  <c:v>2929.6660000000002</c:v>
                </c:pt>
                <c:pt idx="38">
                  <c:v>2927.0340000000001</c:v>
                </c:pt>
                <c:pt idx="39">
                  <c:v>2975.2089999999998</c:v>
                </c:pt>
                <c:pt idx="40">
                  <c:v>2994.259</c:v>
                </c:pt>
                <c:pt idx="41">
                  <c:v>2987.6990000000001</c:v>
                </c:pt>
                <c:pt idx="42">
                  <c:v>3016.9789999999998</c:v>
                </c:pt>
                <c:pt idx="43">
                  <c:v>2985.7750000000001</c:v>
                </c:pt>
                <c:pt idx="44">
                  <c:v>2908.2809999999999</c:v>
                </c:pt>
                <c:pt idx="45">
                  <c:v>2927.395</c:v>
                </c:pt>
                <c:pt idx="46">
                  <c:v>2995.1120000000001</c:v>
                </c:pt>
                <c:pt idx="47">
                  <c:v>3065.1410000000001</c:v>
                </c:pt>
                <c:pt idx="48">
                  <c:v>3123.9780000000001</c:v>
                </c:pt>
                <c:pt idx="49">
                  <c:v>3194.4290000000001</c:v>
                </c:pt>
                <c:pt idx="50">
                  <c:v>3196.683</c:v>
                </c:pt>
                <c:pt idx="51">
                  <c:v>3205.79</c:v>
                </c:pt>
                <c:pt idx="52">
                  <c:v>3277.8470000000002</c:v>
                </c:pt>
                <c:pt idx="53">
                  <c:v>3260.1770000000001</c:v>
                </c:pt>
                <c:pt idx="54">
                  <c:v>3276.1329999999998</c:v>
                </c:pt>
                <c:pt idx="55">
                  <c:v>3234.087</c:v>
                </c:pt>
                <c:pt idx="56">
                  <c:v>3255.9140000000002</c:v>
                </c:pt>
                <c:pt idx="57">
                  <c:v>3311.181</c:v>
                </c:pt>
                <c:pt idx="58">
                  <c:v>3374.7420000000002</c:v>
                </c:pt>
                <c:pt idx="59">
                  <c:v>3440.924</c:v>
                </c:pt>
                <c:pt idx="60">
                  <c:v>3502.2979999999998</c:v>
                </c:pt>
                <c:pt idx="61">
                  <c:v>3533.9470000000001</c:v>
                </c:pt>
                <c:pt idx="62">
                  <c:v>3577.3620000000001</c:v>
                </c:pt>
                <c:pt idx="63">
                  <c:v>3589.1280000000002</c:v>
                </c:pt>
                <c:pt idx="64">
                  <c:v>3628.306</c:v>
                </c:pt>
                <c:pt idx="65">
                  <c:v>3669.02</c:v>
                </c:pt>
                <c:pt idx="66">
                  <c:v>3749.681</c:v>
                </c:pt>
                <c:pt idx="67">
                  <c:v>3774.2640000000001</c:v>
                </c:pt>
                <c:pt idx="68">
                  <c:v>3853.835</c:v>
                </c:pt>
                <c:pt idx="69">
                  <c:v>3895.7930000000001</c:v>
                </c:pt>
                <c:pt idx="70">
                  <c:v>3956.6570000000002</c:v>
                </c:pt>
                <c:pt idx="71">
                  <c:v>3968.8780000000002</c:v>
                </c:pt>
                <c:pt idx="72">
                  <c:v>4064.915</c:v>
                </c:pt>
                <c:pt idx="73">
                  <c:v>4116.2669999999998</c:v>
                </c:pt>
                <c:pt idx="74">
                  <c:v>4207.7820000000002</c:v>
                </c:pt>
                <c:pt idx="75">
                  <c:v>4304.7309999999998</c:v>
                </c:pt>
                <c:pt idx="76">
                  <c:v>4409.518</c:v>
                </c:pt>
                <c:pt idx="77">
                  <c:v>4424.5810000000001</c:v>
                </c:pt>
                <c:pt idx="78">
                  <c:v>4462.0529999999999</c:v>
                </c:pt>
                <c:pt idx="79">
                  <c:v>4498.66</c:v>
                </c:pt>
                <c:pt idx="80">
                  <c:v>4538.4979999999996</c:v>
                </c:pt>
                <c:pt idx="81">
                  <c:v>4541.28</c:v>
                </c:pt>
                <c:pt idx="82">
                  <c:v>4584.2460000000001</c:v>
                </c:pt>
                <c:pt idx="83">
                  <c:v>4618.8119999999999</c:v>
                </c:pt>
                <c:pt idx="84">
                  <c:v>4713.0129999999999</c:v>
                </c:pt>
                <c:pt idx="85">
                  <c:v>4791.7579999999998</c:v>
                </c:pt>
                <c:pt idx="86">
                  <c:v>4828.8919999999998</c:v>
                </c:pt>
                <c:pt idx="87">
                  <c:v>4847.8850000000002</c:v>
                </c:pt>
                <c:pt idx="88">
                  <c:v>4923.76</c:v>
                </c:pt>
                <c:pt idx="89">
                  <c:v>4938.7280000000001</c:v>
                </c:pt>
                <c:pt idx="90">
                  <c:v>4971.3490000000002</c:v>
                </c:pt>
                <c:pt idx="91">
                  <c:v>4947.1040000000003</c:v>
                </c:pt>
                <c:pt idx="92">
                  <c:v>4939.759</c:v>
                </c:pt>
                <c:pt idx="93">
                  <c:v>4946.7700000000004</c:v>
                </c:pt>
                <c:pt idx="94">
                  <c:v>4992.357</c:v>
                </c:pt>
                <c:pt idx="95">
                  <c:v>4938.857</c:v>
                </c:pt>
                <c:pt idx="96">
                  <c:v>5072.9960000000001</c:v>
                </c:pt>
                <c:pt idx="97">
                  <c:v>5100.4470000000001</c:v>
                </c:pt>
                <c:pt idx="98">
                  <c:v>5142.4219999999996</c:v>
                </c:pt>
                <c:pt idx="99">
                  <c:v>5154.5469999999996</c:v>
                </c:pt>
                <c:pt idx="100">
                  <c:v>5249.3370000000004</c:v>
                </c:pt>
                <c:pt idx="101">
                  <c:v>5368.4849999999997</c:v>
                </c:pt>
                <c:pt idx="102">
                  <c:v>5419.1840000000002</c:v>
                </c:pt>
                <c:pt idx="103">
                  <c:v>5509.9260000000004</c:v>
                </c:pt>
                <c:pt idx="104">
                  <c:v>5646.2860000000001</c:v>
                </c:pt>
                <c:pt idx="105">
                  <c:v>5707.7550000000001</c:v>
                </c:pt>
                <c:pt idx="106">
                  <c:v>5677.7380000000003</c:v>
                </c:pt>
                <c:pt idx="107">
                  <c:v>5731.6319999999996</c:v>
                </c:pt>
                <c:pt idx="108">
                  <c:v>5682.3530000000001</c:v>
                </c:pt>
                <c:pt idx="109">
                  <c:v>5695.8590000000004</c:v>
                </c:pt>
                <c:pt idx="110">
                  <c:v>5642.0249999999996</c:v>
                </c:pt>
                <c:pt idx="111">
                  <c:v>5620.1260000000002</c:v>
                </c:pt>
                <c:pt idx="112">
                  <c:v>5551.7129999999997</c:v>
                </c:pt>
                <c:pt idx="113">
                  <c:v>5591.3819999999996</c:v>
                </c:pt>
                <c:pt idx="114">
                  <c:v>5687.0870000000004</c:v>
                </c:pt>
                <c:pt idx="115">
                  <c:v>5763.665</c:v>
                </c:pt>
                <c:pt idx="116">
                  <c:v>5893.2759999999998</c:v>
                </c:pt>
                <c:pt idx="117">
                  <c:v>5936.5150000000003</c:v>
                </c:pt>
                <c:pt idx="118">
                  <c:v>5969.0889999999999</c:v>
                </c:pt>
                <c:pt idx="119">
                  <c:v>6012.3559999999998</c:v>
                </c:pt>
                <c:pt idx="120">
                  <c:v>6083.3909999999996</c:v>
                </c:pt>
                <c:pt idx="121">
                  <c:v>6201.6589999999997</c:v>
                </c:pt>
                <c:pt idx="122">
                  <c:v>6313.5590000000002</c:v>
                </c:pt>
                <c:pt idx="123">
                  <c:v>6313.6970000000001</c:v>
                </c:pt>
                <c:pt idx="124">
                  <c:v>6333.848</c:v>
                </c:pt>
                <c:pt idx="125">
                  <c:v>6578.6049999999996</c:v>
                </c:pt>
                <c:pt idx="126">
                  <c:v>6644.7539999999999</c:v>
                </c:pt>
                <c:pt idx="127">
                  <c:v>6734.0690000000004</c:v>
                </c:pt>
                <c:pt idx="128">
                  <c:v>6746.1760000000004</c:v>
                </c:pt>
                <c:pt idx="129">
                  <c:v>6753.3890000000001</c:v>
                </c:pt>
                <c:pt idx="130">
                  <c:v>6803.558</c:v>
                </c:pt>
                <c:pt idx="131">
                  <c:v>6820.5720000000001</c:v>
                </c:pt>
                <c:pt idx="132">
                  <c:v>6842.0240000000003</c:v>
                </c:pt>
                <c:pt idx="133">
                  <c:v>6701.0460000000003</c:v>
                </c:pt>
                <c:pt idx="134">
                  <c:v>6693.0820000000003</c:v>
                </c:pt>
                <c:pt idx="135">
                  <c:v>6817.9030000000002</c:v>
                </c:pt>
                <c:pt idx="136">
                  <c:v>6951.4949999999999</c:v>
                </c:pt>
                <c:pt idx="137">
                  <c:v>6899.98</c:v>
                </c:pt>
                <c:pt idx="138">
                  <c:v>6982.6090000000004</c:v>
                </c:pt>
                <c:pt idx="139">
                  <c:v>6906.5290000000005</c:v>
                </c:pt>
                <c:pt idx="140">
                  <c:v>6799.2330000000002</c:v>
                </c:pt>
                <c:pt idx="141">
                  <c:v>6830.2510000000002</c:v>
                </c:pt>
                <c:pt idx="142">
                  <c:v>6804.1390000000001</c:v>
                </c:pt>
                <c:pt idx="143">
                  <c:v>6806.857</c:v>
                </c:pt>
                <c:pt idx="144">
                  <c:v>6896.5609999999997</c:v>
                </c:pt>
                <c:pt idx="145">
                  <c:v>7053.5</c:v>
                </c:pt>
                <c:pt idx="146">
                  <c:v>7194.5039999999999</c:v>
                </c:pt>
                <c:pt idx="147">
                  <c:v>7344.5969999999998</c:v>
                </c:pt>
                <c:pt idx="148">
                  <c:v>7488.1670000000004</c:v>
                </c:pt>
                <c:pt idx="149">
                  <c:v>7617.5469999999996</c:v>
                </c:pt>
                <c:pt idx="150">
                  <c:v>7690.9849999999997</c:v>
                </c:pt>
                <c:pt idx="151">
                  <c:v>7754.1170000000002</c:v>
                </c:pt>
                <c:pt idx="152">
                  <c:v>7829.26</c:v>
                </c:pt>
                <c:pt idx="153">
                  <c:v>7898.1940000000004</c:v>
                </c:pt>
                <c:pt idx="154">
                  <c:v>8018.8090000000002</c:v>
                </c:pt>
                <c:pt idx="155">
                  <c:v>8078.415</c:v>
                </c:pt>
                <c:pt idx="156">
                  <c:v>8153.8289999999997</c:v>
                </c:pt>
                <c:pt idx="157">
                  <c:v>8190.5519999999997</c:v>
                </c:pt>
                <c:pt idx="158">
                  <c:v>8268.9349999999995</c:v>
                </c:pt>
                <c:pt idx="159">
                  <c:v>8313.3379999999997</c:v>
                </c:pt>
                <c:pt idx="160">
                  <c:v>8375.2739999999994</c:v>
                </c:pt>
                <c:pt idx="161">
                  <c:v>8465.6299999999992</c:v>
                </c:pt>
                <c:pt idx="162">
                  <c:v>8539.0750000000007</c:v>
                </c:pt>
                <c:pt idx="163">
                  <c:v>8685.6939999999995</c:v>
                </c:pt>
                <c:pt idx="164">
                  <c:v>8730.5689999999995</c:v>
                </c:pt>
                <c:pt idx="165">
                  <c:v>8845.2800000000007</c:v>
                </c:pt>
                <c:pt idx="166">
                  <c:v>8897.107</c:v>
                </c:pt>
                <c:pt idx="167">
                  <c:v>9015.6610000000001</c:v>
                </c:pt>
                <c:pt idx="168">
                  <c:v>9107.3140000000003</c:v>
                </c:pt>
                <c:pt idx="169">
                  <c:v>9176.8269999999993</c:v>
                </c:pt>
                <c:pt idx="170">
                  <c:v>9244.8160000000007</c:v>
                </c:pt>
                <c:pt idx="171">
                  <c:v>9263.0329999999994</c:v>
                </c:pt>
                <c:pt idx="172">
                  <c:v>9364.259</c:v>
                </c:pt>
                <c:pt idx="173">
                  <c:v>9398.2430000000004</c:v>
                </c:pt>
                <c:pt idx="174">
                  <c:v>9404.4940000000006</c:v>
                </c:pt>
                <c:pt idx="175">
                  <c:v>9318.8760000000002</c:v>
                </c:pt>
                <c:pt idx="176">
                  <c:v>9275.2759999999998</c:v>
                </c:pt>
                <c:pt idx="177">
                  <c:v>9347.5969999999998</c:v>
                </c:pt>
                <c:pt idx="178">
                  <c:v>9394.8340000000007</c:v>
                </c:pt>
                <c:pt idx="179">
                  <c:v>9427.5810000000001</c:v>
                </c:pt>
                <c:pt idx="180">
                  <c:v>9540.4439999999995</c:v>
                </c:pt>
                <c:pt idx="181">
                  <c:v>9643.893</c:v>
                </c:pt>
                <c:pt idx="182">
                  <c:v>9739.1849999999995</c:v>
                </c:pt>
                <c:pt idx="183">
                  <c:v>9840.7530000000006</c:v>
                </c:pt>
                <c:pt idx="184">
                  <c:v>9857.1849999999995</c:v>
                </c:pt>
                <c:pt idx="185">
                  <c:v>9914.5650000000005</c:v>
                </c:pt>
                <c:pt idx="186">
                  <c:v>9961.8729999999996</c:v>
                </c:pt>
                <c:pt idx="187">
                  <c:v>10097.361999999999</c:v>
                </c:pt>
                <c:pt idx="188">
                  <c:v>10195.338</c:v>
                </c:pt>
                <c:pt idx="189">
                  <c:v>10333.495000000001</c:v>
                </c:pt>
                <c:pt idx="190">
                  <c:v>10393.897999999999</c:v>
                </c:pt>
                <c:pt idx="191">
                  <c:v>10512.962</c:v>
                </c:pt>
                <c:pt idx="192">
                  <c:v>10550.251</c:v>
                </c:pt>
                <c:pt idx="193">
                  <c:v>10581.723</c:v>
                </c:pt>
                <c:pt idx="194">
                  <c:v>10671.737999999999</c:v>
                </c:pt>
                <c:pt idx="195">
                  <c:v>10744.203</c:v>
                </c:pt>
                <c:pt idx="196">
                  <c:v>10824.674000000001</c:v>
                </c:pt>
                <c:pt idx="197">
                  <c:v>11005.217000000001</c:v>
                </c:pt>
                <c:pt idx="198">
                  <c:v>11103.934999999999</c:v>
                </c:pt>
                <c:pt idx="199">
                  <c:v>11219.237999999999</c:v>
                </c:pt>
                <c:pt idx="200">
                  <c:v>11291.665000000001</c:v>
                </c:pt>
                <c:pt idx="201">
                  <c:v>11479.33</c:v>
                </c:pt>
                <c:pt idx="202">
                  <c:v>11622.911</c:v>
                </c:pt>
                <c:pt idx="203">
                  <c:v>11722.722</c:v>
                </c:pt>
                <c:pt idx="204">
                  <c:v>11839.876</c:v>
                </c:pt>
                <c:pt idx="205">
                  <c:v>11949.492</c:v>
                </c:pt>
                <c:pt idx="206">
                  <c:v>12099.191000000001</c:v>
                </c:pt>
                <c:pt idx="207">
                  <c:v>12294.736999999999</c:v>
                </c:pt>
                <c:pt idx="208">
                  <c:v>12410.778</c:v>
                </c:pt>
                <c:pt idx="209">
                  <c:v>12514.407999999999</c:v>
                </c:pt>
                <c:pt idx="210">
                  <c:v>12679.977000000001</c:v>
                </c:pt>
                <c:pt idx="211">
                  <c:v>12888.281000000001</c:v>
                </c:pt>
                <c:pt idx="212">
                  <c:v>12935.252</c:v>
                </c:pt>
                <c:pt idx="213">
                  <c:v>13170.749</c:v>
                </c:pt>
                <c:pt idx="214">
                  <c:v>13183.89</c:v>
                </c:pt>
                <c:pt idx="215">
                  <c:v>13262.25</c:v>
                </c:pt>
                <c:pt idx="216">
                  <c:v>13219.251</c:v>
                </c:pt>
                <c:pt idx="217">
                  <c:v>13301.394</c:v>
                </c:pt>
                <c:pt idx="218">
                  <c:v>13248.142</c:v>
                </c:pt>
                <c:pt idx="219">
                  <c:v>13284.880999999999</c:v>
                </c:pt>
                <c:pt idx="220">
                  <c:v>13394.91</c:v>
                </c:pt>
                <c:pt idx="221">
                  <c:v>13477.356</c:v>
                </c:pt>
                <c:pt idx="222">
                  <c:v>13531.741</c:v>
                </c:pt>
                <c:pt idx="223">
                  <c:v>13549.421</c:v>
                </c:pt>
                <c:pt idx="224">
                  <c:v>13619.433999999999</c:v>
                </c:pt>
                <c:pt idx="225">
                  <c:v>13741.107</c:v>
                </c:pt>
                <c:pt idx="226">
                  <c:v>13970.156999999999</c:v>
                </c:pt>
                <c:pt idx="227">
                  <c:v>14131.379000000001</c:v>
                </c:pt>
                <c:pt idx="228">
                  <c:v>14212.34</c:v>
                </c:pt>
                <c:pt idx="229">
                  <c:v>14323.017</c:v>
                </c:pt>
                <c:pt idx="230">
                  <c:v>14457.832</c:v>
                </c:pt>
                <c:pt idx="231">
                  <c:v>14605.594999999999</c:v>
                </c:pt>
                <c:pt idx="232">
                  <c:v>14767.846</c:v>
                </c:pt>
                <c:pt idx="233">
                  <c:v>14839.707</c:v>
                </c:pt>
                <c:pt idx="234">
                  <c:v>14956.290999999999</c:v>
                </c:pt>
                <c:pt idx="235">
                  <c:v>15041.232</c:v>
                </c:pt>
                <c:pt idx="236">
                  <c:v>15244.088</c:v>
                </c:pt>
                <c:pt idx="237">
                  <c:v>15281.525</c:v>
                </c:pt>
                <c:pt idx="238">
                  <c:v>15304.517</c:v>
                </c:pt>
                <c:pt idx="239">
                  <c:v>15433.643</c:v>
                </c:pt>
                <c:pt idx="240">
                  <c:v>15478.956</c:v>
                </c:pt>
                <c:pt idx="241">
                  <c:v>15577.779</c:v>
                </c:pt>
                <c:pt idx="242">
                  <c:v>15671.605</c:v>
                </c:pt>
                <c:pt idx="243">
                  <c:v>15767.146000000001</c:v>
                </c:pt>
                <c:pt idx="244">
                  <c:v>15702.906000000001</c:v>
                </c:pt>
                <c:pt idx="245">
                  <c:v>15792.772999999999</c:v>
                </c:pt>
                <c:pt idx="246">
                  <c:v>15709.562</c:v>
                </c:pt>
                <c:pt idx="247">
                  <c:v>15366.607</c:v>
                </c:pt>
                <c:pt idx="248">
                  <c:v>15187.475</c:v>
                </c:pt>
                <c:pt idx="249">
                  <c:v>15161.772000000001</c:v>
                </c:pt>
                <c:pt idx="250">
                  <c:v>15216.647000000001</c:v>
                </c:pt>
                <c:pt idx="251">
                  <c:v>15379.155000000001</c:v>
                </c:pt>
                <c:pt idx="252">
                  <c:v>15456.058999999999</c:v>
                </c:pt>
                <c:pt idx="253">
                  <c:v>15605.628000000001</c:v>
                </c:pt>
                <c:pt idx="254">
                  <c:v>15726.281999999999</c:v>
                </c:pt>
                <c:pt idx="255">
                  <c:v>15807.995000000001</c:v>
                </c:pt>
                <c:pt idx="256">
                  <c:v>15769.911</c:v>
                </c:pt>
                <c:pt idx="257">
                  <c:v>15876.839</c:v>
                </c:pt>
                <c:pt idx="258">
                  <c:v>15870.683999999999</c:v>
                </c:pt>
                <c:pt idx="259">
                  <c:v>16048.701999999999</c:v>
                </c:pt>
                <c:pt idx="260">
                  <c:v>16179.968000000001</c:v>
                </c:pt>
                <c:pt idx="261">
                  <c:v>16253.726000000001</c:v>
                </c:pt>
                <c:pt idx="262">
                  <c:v>16282.151</c:v>
                </c:pt>
                <c:pt idx="263">
                  <c:v>16300.035</c:v>
                </c:pt>
                <c:pt idx="264">
                  <c:v>16441.485000000001</c:v>
                </c:pt>
                <c:pt idx="265">
                  <c:v>16464.401999999998</c:v>
                </c:pt>
                <c:pt idx="266">
                  <c:v>16594.742999999999</c:v>
                </c:pt>
                <c:pt idx="267">
                  <c:v>16712.759999999998</c:v>
                </c:pt>
                <c:pt idx="268">
                  <c:v>16654.246999999999</c:v>
                </c:pt>
                <c:pt idx="269">
                  <c:v>16868.109</c:v>
                </c:pt>
                <c:pt idx="270">
                  <c:v>17064.616000000002</c:v>
                </c:pt>
                <c:pt idx="271">
                  <c:v>17141.235000000001</c:v>
                </c:pt>
                <c:pt idx="272">
                  <c:v>17280.647000000001</c:v>
                </c:pt>
                <c:pt idx="273">
                  <c:v>17380.875</c:v>
                </c:pt>
                <c:pt idx="274">
                  <c:v>17437.080000000002</c:v>
                </c:pt>
                <c:pt idx="275">
                  <c:v>17462.579000000002</c:v>
                </c:pt>
                <c:pt idx="276">
                  <c:v>17565.465</c:v>
                </c:pt>
                <c:pt idx="277">
                  <c:v>17618.580999999998</c:v>
                </c:pt>
                <c:pt idx="278">
                  <c:v>17724.489000000001</c:v>
                </c:pt>
                <c:pt idx="279">
                  <c:v>17812.560000000001</c:v>
                </c:pt>
                <c:pt idx="280">
                  <c:v>17896.623</c:v>
                </c:pt>
                <c:pt idx="281">
                  <c:v>17996.802</c:v>
                </c:pt>
                <c:pt idx="282">
                  <c:v>18126.225999999999</c:v>
                </c:pt>
                <c:pt idx="283">
                  <c:v>18296.685000000001</c:v>
                </c:pt>
                <c:pt idx="284">
                  <c:v>18436.261999999999</c:v>
                </c:pt>
                <c:pt idx="285">
                  <c:v>18590.004000000001</c:v>
                </c:pt>
                <c:pt idx="286">
                  <c:v>18679.598999999998</c:v>
                </c:pt>
                <c:pt idx="287">
                  <c:v>18721.280999999999</c:v>
                </c:pt>
                <c:pt idx="288">
                  <c:v>18833.195</c:v>
                </c:pt>
                <c:pt idx="289">
                  <c:v>18982.527999999998</c:v>
                </c:pt>
                <c:pt idx="290">
                  <c:v>19112.652999999998</c:v>
                </c:pt>
                <c:pt idx="291">
                  <c:v>19202.310000000001</c:v>
                </c:pt>
                <c:pt idx="292">
                  <c:v>18951.991999999998</c:v>
                </c:pt>
                <c:pt idx="293">
                  <c:v>17258.205000000002</c:v>
                </c:pt>
                <c:pt idx="294">
                  <c:v>18560.774000000001</c:v>
                </c:pt>
                <c:pt idx="295">
                  <c:v>18767.777999999998</c:v>
                </c:pt>
                <c:pt idx="296">
                  <c:v>19055.654999999999</c:v>
                </c:pt>
                <c:pt idx="297">
                  <c:v>19368.310000000001</c:v>
                </c:pt>
              </c:numCache>
            </c:numRef>
          </c:val>
          <c:smooth val="0"/>
          <c:extLst>
            <c:ext xmlns:c16="http://schemas.microsoft.com/office/drawing/2014/chart" uri="{C3380CC4-5D6E-409C-BE32-E72D297353CC}">
              <c16:uniqueId val="{00000000-D5DA-9444-B717-82F9041753F8}"/>
            </c:ext>
          </c:extLst>
        </c:ser>
        <c:ser>
          <c:idx val="1"/>
          <c:order val="1"/>
          <c:tx>
            <c:strRef>
              <c:f>Quarterly!$K$1</c:f>
              <c:strCache>
                <c:ptCount val="1"/>
                <c:pt idx="0">
                  <c:v>Trend</c:v>
                </c:pt>
              </c:strCache>
            </c:strRef>
          </c:tx>
          <c:spPr>
            <a:ln w="28575" cap="rnd">
              <a:solidFill>
                <a:srgbClr val="FF0000"/>
              </a:solidFill>
              <a:round/>
            </a:ln>
            <a:effectLst/>
          </c:spPr>
          <c:marker>
            <c:symbol val="none"/>
          </c:marker>
          <c:cat>
            <c:numRef>
              <c:f>Quarterly!$I$2:$I$299</c:f>
              <c:numCache>
                <c:formatCode>yyyy\-mm\-dd</c:formatCode>
                <c:ptCount val="298"/>
                <c:pt idx="0">
                  <c:v>17168</c:v>
                </c:pt>
                <c:pt idx="1">
                  <c:v>17258</c:v>
                </c:pt>
                <c:pt idx="2">
                  <c:v>17349</c:v>
                </c:pt>
                <c:pt idx="3">
                  <c:v>17441</c:v>
                </c:pt>
                <c:pt idx="4">
                  <c:v>17533</c:v>
                </c:pt>
                <c:pt idx="5">
                  <c:v>17624</c:v>
                </c:pt>
                <c:pt idx="6">
                  <c:v>17715</c:v>
                </c:pt>
                <c:pt idx="7">
                  <c:v>17807</c:v>
                </c:pt>
                <c:pt idx="8">
                  <c:v>17899</c:v>
                </c:pt>
                <c:pt idx="9">
                  <c:v>17989</c:v>
                </c:pt>
                <c:pt idx="10">
                  <c:v>18080</c:v>
                </c:pt>
                <c:pt idx="11">
                  <c:v>18172</c:v>
                </c:pt>
                <c:pt idx="12">
                  <c:v>18264</c:v>
                </c:pt>
                <c:pt idx="13">
                  <c:v>18354</c:v>
                </c:pt>
                <c:pt idx="14">
                  <c:v>18445</c:v>
                </c:pt>
                <c:pt idx="15">
                  <c:v>18537</c:v>
                </c:pt>
                <c:pt idx="16">
                  <c:v>18629</c:v>
                </c:pt>
                <c:pt idx="17">
                  <c:v>18719</c:v>
                </c:pt>
                <c:pt idx="18">
                  <c:v>18810</c:v>
                </c:pt>
                <c:pt idx="19">
                  <c:v>18902</c:v>
                </c:pt>
                <c:pt idx="20">
                  <c:v>18994</c:v>
                </c:pt>
                <c:pt idx="21">
                  <c:v>19085</c:v>
                </c:pt>
                <c:pt idx="22">
                  <c:v>19176</c:v>
                </c:pt>
                <c:pt idx="23">
                  <c:v>19268</c:v>
                </c:pt>
                <c:pt idx="24">
                  <c:v>19360</c:v>
                </c:pt>
                <c:pt idx="25">
                  <c:v>19450</c:v>
                </c:pt>
                <c:pt idx="26">
                  <c:v>19541</c:v>
                </c:pt>
                <c:pt idx="27">
                  <c:v>19633</c:v>
                </c:pt>
                <c:pt idx="28">
                  <c:v>19725</c:v>
                </c:pt>
                <c:pt idx="29">
                  <c:v>19815</c:v>
                </c:pt>
                <c:pt idx="30">
                  <c:v>19906</c:v>
                </c:pt>
                <c:pt idx="31">
                  <c:v>19998</c:v>
                </c:pt>
                <c:pt idx="32">
                  <c:v>20090</c:v>
                </c:pt>
                <c:pt idx="33">
                  <c:v>20180</c:v>
                </c:pt>
                <c:pt idx="34">
                  <c:v>20271</c:v>
                </c:pt>
                <c:pt idx="35">
                  <c:v>20363</c:v>
                </c:pt>
                <c:pt idx="36">
                  <c:v>20455</c:v>
                </c:pt>
                <c:pt idx="37">
                  <c:v>20546</c:v>
                </c:pt>
                <c:pt idx="38">
                  <c:v>20637</c:v>
                </c:pt>
                <c:pt idx="39">
                  <c:v>20729</c:v>
                </c:pt>
                <c:pt idx="40">
                  <c:v>20821</c:v>
                </c:pt>
                <c:pt idx="41">
                  <c:v>20911</c:v>
                </c:pt>
                <c:pt idx="42">
                  <c:v>21002</c:v>
                </c:pt>
                <c:pt idx="43">
                  <c:v>21094</c:v>
                </c:pt>
                <c:pt idx="44">
                  <c:v>21186</c:v>
                </c:pt>
                <c:pt idx="45">
                  <c:v>21276</c:v>
                </c:pt>
                <c:pt idx="46">
                  <c:v>21367</c:v>
                </c:pt>
                <c:pt idx="47">
                  <c:v>21459</c:v>
                </c:pt>
                <c:pt idx="48">
                  <c:v>21551</c:v>
                </c:pt>
                <c:pt idx="49">
                  <c:v>21641</c:v>
                </c:pt>
                <c:pt idx="50">
                  <c:v>21732</c:v>
                </c:pt>
                <c:pt idx="51">
                  <c:v>21824</c:v>
                </c:pt>
                <c:pt idx="52">
                  <c:v>21916</c:v>
                </c:pt>
                <c:pt idx="53">
                  <c:v>22007</c:v>
                </c:pt>
                <c:pt idx="54">
                  <c:v>22098</c:v>
                </c:pt>
                <c:pt idx="55">
                  <c:v>22190</c:v>
                </c:pt>
                <c:pt idx="56">
                  <c:v>22282</c:v>
                </c:pt>
                <c:pt idx="57">
                  <c:v>22372</c:v>
                </c:pt>
                <c:pt idx="58">
                  <c:v>22463</c:v>
                </c:pt>
                <c:pt idx="59">
                  <c:v>22555</c:v>
                </c:pt>
                <c:pt idx="60">
                  <c:v>22647</c:v>
                </c:pt>
                <c:pt idx="61">
                  <c:v>22737</c:v>
                </c:pt>
                <c:pt idx="62">
                  <c:v>22828</c:v>
                </c:pt>
                <c:pt idx="63">
                  <c:v>22920</c:v>
                </c:pt>
                <c:pt idx="64">
                  <c:v>23012</c:v>
                </c:pt>
                <c:pt idx="65">
                  <c:v>23102</c:v>
                </c:pt>
                <c:pt idx="66">
                  <c:v>23193</c:v>
                </c:pt>
                <c:pt idx="67">
                  <c:v>23285</c:v>
                </c:pt>
                <c:pt idx="68">
                  <c:v>23377</c:v>
                </c:pt>
                <c:pt idx="69">
                  <c:v>23468</c:v>
                </c:pt>
                <c:pt idx="70">
                  <c:v>23559</c:v>
                </c:pt>
                <c:pt idx="71">
                  <c:v>23651</c:v>
                </c:pt>
                <c:pt idx="72">
                  <c:v>23743</c:v>
                </c:pt>
                <c:pt idx="73">
                  <c:v>23833</c:v>
                </c:pt>
                <c:pt idx="74">
                  <c:v>23924</c:v>
                </c:pt>
                <c:pt idx="75">
                  <c:v>24016</c:v>
                </c:pt>
                <c:pt idx="76">
                  <c:v>24108</c:v>
                </c:pt>
                <c:pt idx="77">
                  <c:v>24198</c:v>
                </c:pt>
                <c:pt idx="78">
                  <c:v>24289</c:v>
                </c:pt>
                <c:pt idx="79">
                  <c:v>24381</c:v>
                </c:pt>
                <c:pt idx="80">
                  <c:v>24473</c:v>
                </c:pt>
                <c:pt idx="81">
                  <c:v>24563</c:v>
                </c:pt>
                <c:pt idx="82">
                  <c:v>24654</c:v>
                </c:pt>
                <c:pt idx="83">
                  <c:v>24746</c:v>
                </c:pt>
                <c:pt idx="84">
                  <c:v>24838</c:v>
                </c:pt>
                <c:pt idx="85">
                  <c:v>24929</c:v>
                </c:pt>
                <c:pt idx="86">
                  <c:v>25020</c:v>
                </c:pt>
                <c:pt idx="87">
                  <c:v>25112</c:v>
                </c:pt>
                <c:pt idx="88">
                  <c:v>25204</c:v>
                </c:pt>
                <c:pt idx="89">
                  <c:v>25294</c:v>
                </c:pt>
                <c:pt idx="90">
                  <c:v>25385</c:v>
                </c:pt>
                <c:pt idx="91">
                  <c:v>25477</c:v>
                </c:pt>
                <c:pt idx="92">
                  <c:v>25569</c:v>
                </c:pt>
                <c:pt idx="93">
                  <c:v>25659</c:v>
                </c:pt>
                <c:pt idx="94">
                  <c:v>25750</c:v>
                </c:pt>
                <c:pt idx="95">
                  <c:v>25842</c:v>
                </c:pt>
                <c:pt idx="96">
                  <c:v>25934</c:v>
                </c:pt>
                <c:pt idx="97">
                  <c:v>26024</c:v>
                </c:pt>
                <c:pt idx="98">
                  <c:v>26115</c:v>
                </c:pt>
                <c:pt idx="99">
                  <c:v>26207</c:v>
                </c:pt>
                <c:pt idx="100">
                  <c:v>26299</c:v>
                </c:pt>
                <c:pt idx="101">
                  <c:v>26390</c:v>
                </c:pt>
                <c:pt idx="102">
                  <c:v>26481</c:v>
                </c:pt>
                <c:pt idx="103">
                  <c:v>26573</c:v>
                </c:pt>
                <c:pt idx="104">
                  <c:v>26665</c:v>
                </c:pt>
                <c:pt idx="105">
                  <c:v>26755</c:v>
                </c:pt>
                <c:pt idx="106">
                  <c:v>26846</c:v>
                </c:pt>
                <c:pt idx="107">
                  <c:v>26938</c:v>
                </c:pt>
                <c:pt idx="108">
                  <c:v>27030</c:v>
                </c:pt>
                <c:pt idx="109">
                  <c:v>27120</c:v>
                </c:pt>
                <c:pt idx="110">
                  <c:v>27211</c:v>
                </c:pt>
                <c:pt idx="111">
                  <c:v>27303</c:v>
                </c:pt>
                <c:pt idx="112">
                  <c:v>27395</c:v>
                </c:pt>
                <c:pt idx="113">
                  <c:v>27485</c:v>
                </c:pt>
                <c:pt idx="114">
                  <c:v>27576</c:v>
                </c:pt>
                <c:pt idx="115">
                  <c:v>27668</c:v>
                </c:pt>
                <c:pt idx="116">
                  <c:v>27760</c:v>
                </c:pt>
                <c:pt idx="117">
                  <c:v>27851</c:v>
                </c:pt>
                <c:pt idx="118">
                  <c:v>27942</c:v>
                </c:pt>
                <c:pt idx="119">
                  <c:v>28034</c:v>
                </c:pt>
                <c:pt idx="120">
                  <c:v>28126</c:v>
                </c:pt>
                <c:pt idx="121">
                  <c:v>28216</c:v>
                </c:pt>
                <c:pt idx="122">
                  <c:v>28307</c:v>
                </c:pt>
                <c:pt idx="123">
                  <c:v>28399</c:v>
                </c:pt>
                <c:pt idx="124">
                  <c:v>28491</c:v>
                </c:pt>
                <c:pt idx="125">
                  <c:v>28581</c:v>
                </c:pt>
                <c:pt idx="126">
                  <c:v>28672</c:v>
                </c:pt>
                <c:pt idx="127">
                  <c:v>28764</c:v>
                </c:pt>
                <c:pt idx="128">
                  <c:v>28856</c:v>
                </c:pt>
                <c:pt idx="129">
                  <c:v>28946</c:v>
                </c:pt>
                <c:pt idx="130">
                  <c:v>29037</c:v>
                </c:pt>
                <c:pt idx="131">
                  <c:v>29129</c:v>
                </c:pt>
                <c:pt idx="132">
                  <c:v>29221</c:v>
                </c:pt>
                <c:pt idx="133">
                  <c:v>29312</c:v>
                </c:pt>
                <c:pt idx="134">
                  <c:v>29403</c:v>
                </c:pt>
                <c:pt idx="135">
                  <c:v>29495</c:v>
                </c:pt>
                <c:pt idx="136">
                  <c:v>29587</c:v>
                </c:pt>
                <c:pt idx="137">
                  <c:v>29677</c:v>
                </c:pt>
                <c:pt idx="138">
                  <c:v>29768</c:v>
                </c:pt>
                <c:pt idx="139">
                  <c:v>29860</c:v>
                </c:pt>
                <c:pt idx="140">
                  <c:v>29952</c:v>
                </c:pt>
                <c:pt idx="141">
                  <c:v>30042</c:v>
                </c:pt>
                <c:pt idx="142">
                  <c:v>30133</c:v>
                </c:pt>
                <c:pt idx="143">
                  <c:v>30225</c:v>
                </c:pt>
                <c:pt idx="144">
                  <c:v>30317</c:v>
                </c:pt>
                <c:pt idx="145">
                  <c:v>30407</c:v>
                </c:pt>
                <c:pt idx="146">
                  <c:v>30498</c:v>
                </c:pt>
                <c:pt idx="147">
                  <c:v>30590</c:v>
                </c:pt>
                <c:pt idx="148">
                  <c:v>30682</c:v>
                </c:pt>
                <c:pt idx="149">
                  <c:v>30773</c:v>
                </c:pt>
                <c:pt idx="150">
                  <c:v>30864</c:v>
                </c:pt>
                <c:pt idx="151">
                  <c:v>30956</c:v>
                </c:pt>
                <c:pt idx="152">
                  <c:v>31048</c:v>
                </c:pt>
                <c:pt idx="153">
                  <c:v>31138</c:v>
                </c:pt>
                <c:pt idx="154">
                  <c:v>31229</c:v>
                </c:pt>
                <c:pt idx="155">
                  <c:v>31321</c:v>
                </c:pt>
                <c:pt idx="156">
                  <c:v>31413</c:v>
                </c:pt>
                <c:pt idx="157">
                  <c:v>31503</c:v>
                </c:pt>
                <c:pt idx="158">
                  <c:v>31594</c:v>
                </c:pt>
                <c:pt idx="159">
                  <c:v>31686</c:v>
                </c:pt>
                <c:pt idx="160">
                  <c:v>31778</c:v>
                </c:pt>
                <c:pt idx="161">
                  <c:v>31868</c:v>
                </c:pt>
                <c:pt idx="162">
                  <c:v>31959</c:v>
                </c:pt>
                <c:pt idx="163">
                  <c:v>32051</c:v>
                </c:pt>
                <c:pt idx="164">
                  <c:v>32143</c:v>
                </c:pt>
                <c:pt idx="165">
                  <c:v>32234</c:v>
                </c:pt>
                <c:pt idx="166">
                  <c:v>32325</c:v>
                </c:pt>
                <c:pt idx="167">
                  <c:v>32417</c:v>
                </c:pt>
                <c:pt idx="168">
                  <c:v>32509</c:v>
                </c:pt>
                <c:pt idx="169">
                  <c:v>32599</c:v>
                </c:pt>
                <c:pt idx="170">
                  <c:v>32690</c:v>
                </c:pt>
                <c:pt idx="171">
                  <c:v>32782</c:v>
                </c:pt>
                <c:pt idx="172">
                  <c:v>32874</c:v>
                </c:pt>
                <c:pt idx="173">
                  <c:v>32964</c:v>
                </c:pt>
                <c:pt idx="174">
                  <c:v>33055</c:v>
                </c:pt>
                <c:pt idx="175">
                  <c:v>33147</c:v>
                </c:pt>
                <c:pt idx="176">
                  <c:v>33239</c:v>
                </c:pt>
                <c:pt idx="177">
                  <c:v>33329</c:v>
                </c:pt>
                <c:pt idx="178">
                  <c:v>33420</c:v>
                </c:pt>
                <c:pt idx="179">
                  <c:v>33512</c:v>
                </c:pt>
                <c:pt idx="180">
                  <c:v>33604</c:v>
                </c:pt>
                <c:pt idx="181">
                  <c:v>33695</c:v>
                </c:pt>
                <c:pt idx="182">
                  <c:v>33786</c:v>
                </c:pt>
                <c:pt idx="183">
                  <c:v>33878</c:v>
                </c:pt>
                <c:pt idx="184">
                  <c:v>33970</c:v>
                </c:pt>
                <c:pt idx="185">
                  <c:v>34060</c:v>
                </c:pt>
                <c:pt idx="186">
                  <c:v>34151</c:v>
                </c:pt>
                <c:pt idx="187">
                  <c:v>34243</c:v>
                </c:pt>
                <c:pt idx="188">
                  <c:v>34335</c:v>
                </c:pt>
                <c:pt idx="189">
                  <c:v>34425</c:v>
                </c:pt>
                <c:pt idx="190">
                  <c:v>34516</c:v>
                </c:pt>
                <c:pt idx="191">
                  <c:v>34608</c:v>
                </c:pt>
                <c:pt idx="192">
                  <c:v>34700</c:v>
                </c:pt>
                <c:pt idx="193">
                  <c:v>34790</c:v>
                </c:pt>
                <c:pt idx="194">
                  <c:v>34881</c:v>
                </c:pt>
                <c:pt idx="195">
                  <c:v>34973</c:v>
                </c:pt>
                <c:pt idx="196">
                  <c:v>35065</c:v>
                </c:pt>
                <c:pt idx="197">
                  <c:v>35156</c:v>
                </c:pt>
                <c:pt idx="198">
                  <c:v>35247</c:v>
                </c:pt>
                <c:pt idx="199">
                  <c:v>35339</c:v>
                </c:pt>
                <c:pt idx="200">
                  <c:v>35431</c:v>
                </c:pt>
                <c:pt idx="201">
                  <c:v>35521</c:v>
                </c:pt>
                <c:pt idx="202">
                  <c:v>35612</c:v>
                </c:pt>
                <c:pt idx="203">
                  <c:v>35704</c:v>
                </c:pt>
                <c:pt idx="204">
                  <c:v>35796</c:v>
                </c:pt>
                <c:pt idx="205">
                  <c:v>35886</c:v>
                </c:pt>
                <c:pt idx="206">
                  <c:v>35977</c:v>
                </c:pt>
                <c:pt idx="207">
                  <c:v>36069</c:v>
                </c:pt>
                <c:pt idx="208">
                  <c:v>36161</c:v>
                </c:pt>
                <c:pt idx="209">
                  <c:v>36251</c:v>
                </c:pt>
                <c:pt idx="210">
                  <c:v>36342</c:v>
                </c:pt>
                <c:pt idx="211">
                  <c:v>36434</c:v>
                </c:pt>
                <c:pt idx="212">
                  <c:v>36526</c:v>
                </c:pt>
                <c:pt idx="213">
                  <c:v>36617</c:v>
                </c:pt>
                <c:pt idx="214">
                  <c:v>36708</c:v>
                </c:pt>
                <c:pt idx="215">
                  <c:v>36800</c:v>
                </c:pt>
                <c:pt idx="216">
                  <c:v>36892</c:v>
                </c:pt>
                <c:pt idx="217">
                  <c:v>36982</c:v>
                </c:pt>
                <c:pt idx="218">
                  <c:v>37073</c:v>
                </c:pt>
                <c:pt idx="219">
                  <c:v>37165</c:v>
                </c:pt>
                <c:pt idx="220">
                  <c:v>37257</c:v>
                </c:pt>
                <c:pt idx="221">
                  <c:v>37347</c:v>
                </c:pt>
                <c:pt idx="222">
                  <c:v>37438</c:v>
                </c:pt>
                <c:pt idx="223">
                  <c:v>37530</c:v>
                </c:pt>
                <c:pt idx="224">
                  <c:v>37622</c:v>
                </c:pt>
                <c:pt idx="225">
                  <c:v>37712</c:v>
                </c:pt>
                <c:pt idx="226">
                  <c:v>37803</c:v>
                </c:pt>
                <c:pt idx="227">
                  <c:v>37895</c:v>
                </c:pt>
                <c:pt idx="228">
                  <c:v>37987</c:v>
                </c:pt>
                <c:pt idx="229">
                  <c:v>38078</c:v>
                </c:pt>
                <c:pt idx="230">
                  <c:v>38169</c:v>
                </c:pt>
                <c:pt idx="231">
                  <c:v>38261</c:v>
                </c:pt>
                <c:pt idx="232">
                  <c:v>38353</c:v>
                </c:pt>
                <c:pt idx="233">
                  <c:v>38443</c:v>
                </c:pt>
                <c:pt idx="234">
                  <c:v>38534</c:v>
                </c:pt>
                <c:pt idx="235">
                  <c:v>38626</c:v>
                </c:pt>
                <c:pt idx="236">
                  <c:v>38718</c:v>
                </c:pt>
                <c:pt idx="237">
                  <c:v>38808</c:v>
                </c:pt>
                <c:pt idx="238">
                  <c:v>38899</c:v>
                </c:pt>
                <c:pt idx="239">
                  <c:v>38991</c:v>
                </c:pt>
                <c:pt idx="240">
                  <c:v>39083</c:v>
                </c:pt>
                <c:pt idx="241">
                  <c:v>39173</c:v>
                </c:pt>
                <c:pt idx="242">
                  <c:v>39264</c:v>
                </c:pt>
                <c:pt idx="243">
                  <c:v>39356</c:v>
                </c:pt>
                <c:pt idx="244">
                  <c:v>39448</c:v>
                </c:pt>
                <c:pt idx="245">
                  <c:v>39539</c:v>
                </c:pt>
                <c:pt idx="246">
                  <c:v>39630</c:v>
                </c:pt>
                <c:pt idx="247">
                  <c:v>39722</c:v>
                </c:pt>
                <c:pt idx="248">
                  <c:v>39814</c:v>
                </c:pt>
                <c:pt idx="249">
                  <c:v>39904</c:v>
                </c:pt>
                <c:pt idx="250">
                  <c:v>39995</c:v>
                </c:pt>
                <c:pt idx="251">
                  <c:v>40087</c:v>
                </c:pt>
                <c:pt idx="252">
                  <c:v>40179</c:v>
                </c:pt>
                <c:pt idx="253">
                  <c:v>40269</c:v>
                </c:pt>
                <c:pt idx="254">
                  <c:v>40360</c:v>
                </c:pt>
                <c:pt idx="255">
                  <c:v>40452</c:v>
                </c:pt>
                <c:pt idx="256">
                  <c:v>40544</c:v>
                </c:pt>
                <c:pt idx="257">
                  <c:v>40634</c:v>
                </c:pt>
                <c:pt idx="258">
                  <c:v>40725</c:v>
                </c:pt>
                <c:pt idx="259">
                  <c:v>40817</c:v>
                </c:pt>
                <c:pt idx="260">
                  <c:v>40909</c:v>
                </c:pt>
                <c:pt idx="261">
                  <c:v>41000</c:v>
                </c:pt>
                <c:pt idx="262">
                  <c:v>41091</c:v>
                </c:pt>
                <c:pt idx="263">
                  <c:v>41183</c:v>
                </c:pt>
                <c:pt idx="264">
                  <c:v>41275</c:v>
                </c:pt>
                <c:pt idx="265">
                  <c:v>41365</c:v>
                </c:pt>
                <c:pt idx="266">
                  <c:v>41456</c:v>
                </c:pt>
                <c:pt idx="267">
                  <c:v>41548</c:v>
                </c:pt>
                <c:pt idx="268">
                  <c:v>41640</c:v>
                </c:pt>
                <c:pt idx="269">
                  <c:v>41730</c:v>
                </c:pt>
                <c:pt idx="270">
                  <c:v>41821</c:v>
                </c:pt>
                <c:pt idx="271">
                  <c:v>41913</c:v>
                </c:pt>
                <c:pt idx="272">
                  <c:v>42005</c:v>
                </c:pt>
                <c:pt idx="273">
                  <c:v>42095</c:v>
                </c:pt>
                <c:pt idx="274">
                  <c:v>42186</c:v>
                </c:pt>
                <c:pt idx="275">
                  <c:v>42278</c:v>
                </c:pt>
                <c:pt idx="276">
                  <c:v>42370</c:v>
                </c:pt>
                <c:pt idx="277">
                  <c:v>42461</c:v>
                </c:pt>
                <c:pt idx="278">
                  <c:v>42552</c:v>
                </c:pt>
                <c:pt idx="279">
                  <c:v>42644</c:v>
                </c:pt>
                <c:pt idx="280">
                  <c:v>42736</c:v>
                </c:pt>
                <c:pt idx="281">
                  <c:v>42826</c:v>
                </c:pt>
                <c:pt idx="282">
                  <c:v>42917</c:v>
                </c:pt>
                <c:pt idx="283">
                  <c:v>43009</c:v>
                </c:pt>
                <c:pt idx="284">
                  <c:v>43101</c:v>
                </c:pt>
                <c:pt idx="285">
                  <c:v>43191</c:v>
                </c:pt>
                <c:pt idx="286">
                  <c:v>43282</c:v>
                </c:pt>
                <c:pt idx="287">
                  <c:v>43374</c:v>
                </c:pt>
                <c:pt idx="288">
                  <c:v>43466</c:v>
                </c:pt>
                <c:pt idx="289">
                  <c:v>43556</c:v>
                </c:pt>
                <c:pt idx="290">
                  <c:v>43647</c:v>
                </c:pt>
                <c:pt idx="291">
                  <c:v>43739</c:v>
                </c:pt>
                <c:pt idx="292">
                  <c:v>43831</c:v>
                </c:pt>
                <c:pt idx="293">
                  <c:v>43922</c:v>
                </c:pt>
                <c:pt idx="294">
                  <c:v>44013</c:v>
                </c:pt>
                <c:pt idx="295">
                  <c:v>44105</c:v>
                </c:pt>
                <c:pt idx="296">
                  <c:v>44197</c:v>
                </c:pt>
                <c:pt idx="297">
                  <c:v>44287</c:v>
                </c:pt>
              </c:numCache>
            </c:numRef>
          </c:cat>
          <c:val>
            <c:numRef>
              <c:f>Quarterly!$K$2:$K$299</c:f>
              <c:numCache>
                <c:formatCode>General</c:formatCode>
                <c:ptCount val="298"/>
                <c:pt idx="0">
                  <c:v>2034.4500000000005</c:v>
                </c:pt>
                <c:pt idx="1">
                  <c:v>2051.7246765004234</c:v>
                </c:pt>
                <c:pt idx="2">
                  <c:v>2069.1460336507498</c:v>
                </c:pt>
                <c:pt idx="3">
                  <c:v>2086.7153169280241</c:v>
                </c:pt>
                <c:pt idx="4">
                  <c:v>2104.4337823847372</c:v>
                </c:pt>
                <c:pt idx="5">
                  <c:v>2122.3026967386209</c:v>
                </c:pt>
                <c:pt idx="6">
                  <c:v>2140.3233374632082</c:v>
                </c:pt>
                <c:pt idx="7">
                  <c:v>2158.4969928791602</c:v>
                </c:pt>
                <c:pt idx="8">
                  <c:v>2176.8249622463723</c:v>
                </c:pt>
                <c:pt idx="9">
                  <c:v>2195.3085558568578</c:v>
                </c:pt>
                <c:pt idx="10">
                  <c:v>2213.9490951284247</c:v>
                </c:pt>
                <c:pt idx="11">
                  <c:v>2232.7479126991434</c:v>
                </c:pt>
                <c:pt idx="12">
                  <c:v>2251.7063525226204</c:v>
                </c:pt>
                <c:pt idx="13">
                  <c:v>2270.8257699640799</c:v>
                </c:pt>
                <c:pt idx="14">
                  <c:v>2290.107531897258</c:v>
                </c:pt>
                <c:pt idx="15">
                  <c:v>2309.553016802126</c:v>
                </c:pt>
                <c:pt idx="16">
                  <c:v>2329.1636148634366</c:v>
                </c:pt>
                <c:pt idx="17">
                  <c:v>2348.9407280701134</c:v>
                </c:pt>
                <c:pt idx="18">
                  <c:v>2368.8857703154763</c:v>
                </c:pt>
                <c:pt idx="19">
                  <c:v>2389.00016749833</c:v>
                </c:pt>
                <c:pt idx="20">
                  <c:v>2409.2853576248958</c:v>
                </c:pt>
                <c:pt idx="21">
                  <c:v>2429.7427909116204</c:v>
                </c:pt>
                <c:pt idx="22">
                  <c:v>2450.3739298888545</c:v>
                </c:pt>
                <c:pt idx="23">
                  <c:v>2471.1802495054098</c:v>
                </c:pt>
                <c:pt idx="24">
                  <c:v>2492.1632372340059</c:v>
                </c:pt>
                <c:pt idx="25">
                  <c:v>2513.3243931776101</c:v>
                </c:pt>
                <c:pt idx="26">
                  <c:v>2534.665230176684</c:v>
                </c:pt>
                <c:pt idx="27">
                  <c:v>2556.1872739173377</c:v>
                </c:pt>
                <c:pt idx="28">
                  <c:v>2577.8920630404041</c:v>
                </c:pt>
                <c:pt idx="29">
                  <c:v>2599.7811492514352</c:v>
                </c:pt>
                <c:pt idx="30">
                  <c:v>2621.8560974316397</c:v>
                </c:pt>
                <c:pt idx="31">
                  <c:v>2644.1184857497574</c:v>
                </c:pt>
                <c:pt idx="32">
                  <c:v>2666.569905774883</c:v>
                </c:pt>
                <c:pt idx="33">
                  <c:v>2689.2119625902506</c:v>
                </c:pt>
                <c:pt idx="34">
                  <c:v>2712.0462749079852</c:v>
                </c:pt>
                <c:pt idx="35">
                  <c:v>2735.0744751848238</c:v>
                </c:pt>
                <c:pt idx="36">
                  <c:v>2758.2982097388231</c:v>
                </c:pt>
                <c:pt idx="37">
                  <c:v>2781.7191388670572</c:v>
                </c:pt>
                <c:pt idx="38">
                  <c:v>2805.3389369643141</c:v>
                </c:pt>
                <c:pt idx="39">
                  <c:v>2829.1592926428025</c:v>
                </c:pt>
                <c:pt idx="40">
                  <c:v>2853.18190885287</c:v>
                </c:pt>
                <c:pt idx="41">
                  <c:v>2877.4085030047499</c:v>
                </c:pt>
                <c:pt idx="42">
                  <c:v>2901.8408070913461</c:v>
                </c:pt>
                <c:pt idx="43">
                  <c:v>2926.480567812047</c:v>
                </c:pt>
                <c:pt idx="44">
                  <c:v>2951.3295466976078</c:v>
                </c:pt>
                <c:pt idx="45">
                  <c:v>2976.3895202360791</c:v>
                </c:pt>
                <c:pt idx="46">
                  <c:v>3001.6622799998131</c:v>
                </c:pt>
                <c:pt idx="47">
                  <c:v>3027.1496327735458</c:v>
                </c:pt>
                <c:pt idx="48">
                  <c:v>3052.8534006835653</c:v>
                </c:pt>
                <c:pt idx="49">
                  <c:v>3078.7754213279777</c:v>
                </c:pt>
                <c:pt idx="50">
                  <c:v>3104.9175479080832</c:v>
                </c:pt>
                <c:pt idx="51">
                  <c:v>3131.2816493608593</c:v>
                </c:pt>
                <c:pt idx="52">
                  <c:v>3157.8696104925762</c:v>
                </c:pt>
                <c:pt idx="53">
                  <c:v>3184.6833321135441</c:v>
                </c:pt>
                <c:pt idx="54">
                  <c:v>3211.7247311740034</c:v>
                </c:pt>
                <c:pt idx="55">
                  <c:v>3238.9957409011736</c:v>
                </c:pt>
                <c:pt idx="56">
                  <c:v>3266.4983109374566</c:v>
                </c:pt>
                <c:pt idx="57">
                  <c:v>3294.2344074798261</c:v>
                </c:pt>
                <c:pt idx="58">
                  <c:v>3322.2060134203894</c:v>
                </c:pt>
                <c:pt idx="59">
                  <c:v>3350.4151284881468</c:v>
                </c:pt>
                <c:pt idx="60">
                  <c:v>3378.8637693919572</c:v>
                </c:pt>
                <c:pt idx="61">
                  <c:v>3407.5539699647152</c:v>
                </c:pt>
                <c:pt idx="62">
                  <c:v>3436.4877813087514</c:v>
                </c:pt>
                <c:pt idx="63">
                  <c:v>3465.6672719424687</c:v>
                </c:pt>
                <c:pt idx="64">
                  <c:v>3495.0945279482248</c:v>
                </c:pt>
                <c:pt idx="65">
                  <c:v>3524.7716531214687</c:v>
                </c:pt>
                <c:pt idx="66">
                  <c:v>3554.7007691211425</c:v>
                </c:pt>
                <c:pt idx="67">
                  <c:v>3584.8840156213632</c:v>
                </c:pt>
                <c:pt idx="68">
                  <c:v>3615.3235504643908</c:v>
                </c:pt>
                <c:pt idx="69">
                  <c:v>3646.0215498148959</c:v>
                </c:pt>
                <c:pt idx="70">
                  <c:v>3676.980208315535</c:v>
                </c:pt>
                <c:pt idx="71">
                  <c:v>3708.2017392438493</c:v>
                </c:pt>
                <c:pt idx="72">
                  <c:v>3739.688374670498</c:v>
                </c:pt>
                <c:pt idx="73">
                  <c:v>3771.4423656188269</c:v>
                </c:pt>
                <c:pt idx="74">
                  <c:v>3803.4659822258004</c:v>
                </c:pt>
                <c:pt idx="75">
                  <c:v>3835.7615139042964</c:v>
                </c:pt>
                <c:pt idx="76">
                  <c:v>3868.3312695067793</c:v>
                </c:pt>
                <c:pt idx="77">
                  <c:v>3901.1775774903635</c:v>
                </c:pt>
                <c:pt idx="78">
                  <c:v>3934.3027860832763</c:v>
                </c:pt>
                <c:pt idx="79">
                  <c:v>3967.709263452738</c:v>
                </c:pt>
                <c:pt idx="80">
                  <c:v>4001.3993978742669</c:v>
                </c:pt>
                <c:pt idx="81">
                  <c:v>4035.3755979024158</c:v>
                </c:pt>
                <c:pt idx="82">
                  <c:v>4069.6402925429657</c:v>
                </c:pt>
                <c:pt idx="83">
                  <c:v>4104.1959314265796</c:v>
                </c:pt>
                <c:pt idx="84">
                  <c:v>4139.0449849839288</c:v>
                </c:pt>
                <c:pt idx="85">
                  <c:v>4174.1899446223069</c:v>
                </c:pt>
                <c:pt idx="86">
                  <c:v>4209.6333229037436</c:v>
                </c:pt>
                <c:pt idx="87">
                  <c:v>4245.3776537246358</c:v>
                </c:pt>
                <c:pt idx="88">
                  <c:v>4281.4254924968936</c:v>
                </c:pt>
                <c:pt idx="89">
                  <c:v>4317.7794163306326</c:v>
                </c:pt>
                <c:pt idx="90">
                  <c:v>4354.4420242184151</c:v>
                </c:pt>
                <c:pt idx="91">
                  <c:v>4391.4159372210561</c:v>
                </c:pt>
                <c:pt idx="92">
                  <c:v>4428.7037986550049</c:v>
                </c:pt>
                <c:pt idx="93">
                  <c:v>4466.3082742813231</c:v>
                </c:pt>
                <c:pt idx="94">
                  <c:v>4504.232052496257</c:v>
                </c:pt>
                <c:pt idx="95">
                  <c:v>4542.4778445234442</c:v>
                </c:pt>
                <c:pt idx="96">
                  <c:v>4581.0483846077341</c:v>
                </c:pt>
                <c:pt idx="97">
                  <c:v>4619.9464302106671</c:v>
                </c:pt>
                <c:pt idx="98">
                  <c:v>4659.1747622076073</c:v>
                </c:pt>
                <c:pt idx="99">
                  <c:v>4698.7361850865545</c:v>
                </c:pt>
                <c:pt idx="100">
                  <c:v>4738.6335271486378</c:v>
                </c:pt>
                <c:pt idx="101">
                  <c:v>4778.8696407103134</c:v>
                </c:pt>
                <c:pt idx="102">
                  <c:v>4819.447402307288</c:v>
                </c:pt>
                <c:pt idx="103">
                  <c:v>4860.3697129001584</c:v>
                </c:pt>
                <c:pt idx="104">
                  <c:v>4901.6394980818077</c:v>
                </c:pt>
                <c:pt idx="105">
                  <c:v>4943.2597082865614</c:v>
                </c:pt>
                <c:pt idx="106">
                  <c:v>4985.2333190011168</c:v>
                </c:pt>
                <c:pt idx="107">
                  <c:v>5027.5633309772666</c:v>
                </c:pt>
                <c:pt idx="108">
                  <c:v>5070.2527704464219</c:v>
                </c:pt>
                <c:pt idx="109">
                  <c:v>5113.3046893359679</c:v>
                </c:pt>
                <c:pt idx="110">
                  <c:v>5156.7221654874475</c:v>
                </c:pt>
                <c:pt idx="111">
                  <c:v>5200.5083028765985</c:v>
                </c:pt>
                <c:pt idx="112">
                  <c:v>5244.6662318352655</c:v>
                </c:pt>
                <c:pt idx="113">
                  <c:v>5289.1991092751878</c:v>
                </c:pt>
                <c:pt idx="114">
                  <c:v>5334.1101189136925</c:v>
                </c:pt>
                <c:pt idx="115">
                  <c:v>5379.4024715013056</c:v>
                </c:pt>
                <c:pt idx="116">
                  <c:v>5425.0794050512877</c:v>
                </c:pt>
                <c:pt idx="117">
                  <c:v>5471.1441850711317</c:v>
                </c:pt>
                <c:pt idx="118">
                  <c:v>5517.600104796009</c:v>
                </c:pt>
                <c:pt idx="119">
                  <c:v>5564.4504854242159</c:v>
                </c:pt>
                <c:pt idx="120">
                  <c:v>5611.6986763546029</c:v>
                </c:pt>
                <c:pt idx="121">
                  <c:v>5659.3480554260386</c:v>
                </c:pt>
                <c:pt idx="122">
                  <c:v>5707.4020291588822</c:v>
                </c:pt>
                <c:pt idx="123">
                  <c:v>5755.8640329985346</c:v>
                </c:pt>
                <c:pt idx="124">
                  <c:v>5804.7375315610316</c:v>
                </c:pt>
                <c:pt idx="125">
                  <c:v>5854.0260188807415</c:v>
                </c:pt>
                <c:pt idx="126">
                  <c:v>5903.733018660153</c:v>
                </c:pt>
                <c:pt idx="127">
                  <c:v>5953.8620845217984</c:v>
                </c:pt>
                <c:pt idx="128">
                  <c:v>6004.4168002622937</c:v>
                </c:pt>
                <c:pt idx="129">
                  <c:v>6055.4007801085609</c:v>
                </c:pt>
                <c:pt idx="130">
                  <c:v>6106.8176689762095</c:v>
                </c:pt>
                <c:pt idx="131">
                  <c:v>6158.6711427301161</c:v>
                </c:pt>
                <c:pt idx="132">
                  <c:v>6210.9649084472167</c:v>
                </c:pt>
                <c:pt idx="133">
                  <c:v>6263.7027046815338</c:v>
                </c:pt>
                <c:pt idx="134">
                  <c:v>6316.8883017314502</c:v>
                </c:pt>
                <c:pt idx="135">
                  <c:v>6370.5255019092474</c:v>
                </c:pt>
                <c:pt idx="136">
                  <c:v>6424.6181398129465</c:v>
                </c:pt>
                <c:pt idx="137">
                  <c:v>6479.1700826004417</c:v>
                </c:pt>
                <c:pt idx="138">
                  <c:v>6534.1852302659754</c:v>
                </c:pt>
                <c:pt idx="139">
                  <c:v>6589.6675159189472</c:v>
                </c:pt>
                <c:pt idx="140">
                  <c:v>6645.6209060651045</c:v>
                </c:pt>
                <c:pt idx="141">
                  <c:v>6702.049400890106</c:v>
                </c:pt>
                <c:pt idx="142">
                  <c:v>6758.9570345455086</c:v>
                </c:pt>
                <c:pt idx="143">
                  <c:v>6816.3478754371681</c:v>
                </c:pt>
                <c:pt idx="144">
                  <c:v>6874.2260265160967</c:v>
                </c:pt>
                <c:pt idx="145">
                  <c:v>6932.5956255717892</c:v>
                </c:pt>
                <c:pt idx="146">
                  <c:v>6991.460845528045</c:v>
                </c:pt>
                <c:pt idx="147">
                  <c:v>7050.8258947412842</c:v>
                </c:pt>
                <c:pt idx="148">
                  <c:v>7110.6950173014175</c:v>
                </c:pt>
                <c:pt idx="149">
                  <c:v>7171.0724933352622</c:v>
                </c:pt>
                <c:pt idx="150">
                  <c:v>7231.96263931253</c:v>
                </c:pt>
                <c:pt idx="151">
                  <c:v>7293.3698083544195</c:v>
                </c:pt>
                <c:pt idx="152">
                  <c:v>7355.2983905448282</c:v>
                </c:pt>
                <c:pt idx="153">
                  <c:v>7417.7528132442048</c:v>
                </c:pt>
                <c:pt idx="154">
                  <c:v>7480.7375414060671</c:v>
                </c:pt>
                <c:pt idx="155">
                  <c:v>7544.2570778962063</c:v>
                </c:pt>
                <c:pt idx="156">
                  <c:v>7608.3159638146053</c:v>
                </c:pt>
                <c:pt idx="157">
                  <c:v>7672.918778820087</c:v>
                </c:pt>
                <c:pt idx="158">
                  <c:v>7738.0701414577252</c:v>
                </c:pt>
                <c:pt idx="159">
                  <c:v>7803.774709489021</c:v>
                </c:pt>
                <c:pt idx="160">
                  <c:v>7870.0371802248983</c:v>
                </c:pt>
                <c:pt idx="161">
                  <c:v>7936.862290861528</c:v>
                </c:pt>
                <c:pt idx="162">
                  <c:v>8004.2548188189821</c:v>
                </c:pt>
                <c:pt idx="163">
                  <c:v>8072.2195820827892</c:v>
                </c:pt>
                <c:pt idx="164">
                  <c:v>8140.7614395483761</c:v>
                </c:pt>
                <c:pt idx="165">
                  <c:v>8209.8852913684368</c:v>
                </c:pt>
                <c:pt idx="166">
                  <c:v>8279.5960793032464</c:v>
                </c:pt>
                <c:pt idx="167">
                  <c:v>8349.8987870739638</c:v>
                </c:pt>
                <c:pt idx="168">
                  <c:v>8420.7984407189197</c:v>
                </c:pt>
                <c:pt idx="169">
                  <c:v>8492.3001089529334</c:v>
                </c:pt>
                <c:pt idx="170">
                  <c:v>8564.4089035296856</c:v>
                </c:pt>
                <c:pt idx="171">
                  <c:v>8637.1299796071617</c:v>
                </c:pt>
                <c:pt idx="172">
                  <c:v>8710.4685361162046</c:v>
                </c:pt>
                <c:pt idx="173">
                  <c:v>8784.4298161321931</c:v>
                </c:pt>
                <c:pt idx="174">
                  <c:v>8859.0191072498692</c:v>
                </c:pt>
                <c:pt idx="175">
                  <c:v>8934.2417419613685</c:v>
                </c:pt>
                <c:pt idx="176">
                  <c:v>9010.1030980374398</c:v>
                </c:pt>
                <c:pt idx="177">
                  <c:v>9086.6085989119074</c:v>
                </c:pt>
                <c:pt idx="178">
                  <c:v>9163.7637140694023</c:v>
                </c:pt>
                <c:pt idx="179">
                  <c:v>9241.5739594363913</c:v>
                </c:pt>
                <c:pt idx="180">
                  <c:v>9320.0448977755004</c:v>
                </c:pt>
                <c:pt idx="181">
                  <c:v>9399.1821390832229</c:v>
                </c:pt>
                <c:pt idx="182">
                  <c:v>9478.9913409909732</c:v>
                </c:pt>
                <c:pt idx="183">
                  <c:v>9559.4782091695633</c:v>
                </c:pt>
                <c:pt idx="184">
                  <c:v>9640.648497737111</c:v>
                </c:pt>
                <c:pt idx="185">
                  <c:v>9722.5080096704114</c:v>
                </c:pt>
                <c:pt idx="186">
                  <c:v>9805.0625972197886</c:v>
                </c:pt>
                <c:pt idx="187">
                  <c:v>9888.3181623274959</c:v>
                </c:pt>
                <c:pt idx="188">
                  <c:v>9972.2806570496414</c:v>
                </c:pt>
                <c:pt idx="189">
                  <c:v>10056.956083981719</c:v>
                </c:pt>
                <c:pt idx="190">
                  <c:v>10142.350496687734</c:v>
                </c:pt>
                <c:pt idx="191">
                  <c:v>10228.470000132982</c:v>
                </c:pt>
                <c:pt idx="192">
                  <c:v>10315.320751120515</c:v>
                </c:pt>
                <c:pt idx="193">
                  <c:v>10402.908958731274</c:v>
                </c:pt>
                <c:pt idx="194">
                  <c:v>10491.240884768011</c:v>
                </c:pt>
                <c:pt idx="195">
                  <c:v>10580.322844202936</c:v>
                </c:pt>
                <c:pt idx="196">
                  <c:v>10670.161205629192</c:v>
                </c:pt>
                <c:pt idx="197">
                  <c:v>10760.762391716151</c:v>
                </c:pt>
                <c:pt idx="198">
                  <c:v>10852.132879668579</c:v>
                </c:pt>
                <c:pt idx="199">
                  <c:v>10944.279201689709</c:v>
                </c:pt>
                <c:pt idx="200">
                  <c:v>11037.207945448217</c:v>
                </c:pt>
                <c:pt idx="201">
                  <c:v>11130.925754549213</c:v>
                </c:pt>
                <c:pt idx="202">
                  <c:v>11225.439329009176</c:v>
                </c:pt>
                <c:pt idx="203">
                  <c:v>11320.755425734957</c:v>
                </c:pt>
                <c:pt idx="204">
                  <c:v>11416.88085900684</c:v>
                </c:pt>
                <c:pt idx="205">
                  <c:v>11513.822500965709</c:v>
                </c:pt>
                <c:pt idx="206">
                  <c:v>11611.587282104336</c:v>
                </c:pt>
                <c:pt idx="207">
                  <c:v>11710.18219176286</c:v>
                </c:pt>
                <c:pt idx="208">
                  <c:v>11809.61427862846</c:v>
                </c:pt>
                <c:pt idx="209">
                  <c:v>11909.890651239282</c:v>
                </c:pt>
                <c:pt idx="210">
                  <c:v>12011.018478492631</c:v>
                </c:pt>
                <c:pt idx="211">
                  <c:v>12113.004990157489</c:v>
                </c:pt>
                <c:pt idx="212">
                  <c:v>12215.857477391379</c:v>
                </c:pt>
                <c:pt idx="213">
                  <c:v>12319.583293261621</c:v>
                </c:pt>
                <c:pt idx="214">
                  <c:v>12424.189853271017</c:v>
                </c:pt>
                <c:pt idx="215">
                  <c:v>12529.68463588799</c:v>
                </c:pt>
                <c:pt idx="216">
                  <c:v>12636.075183081231</c:v>
                </c:pt>
                <c:pt idx="217">
                  <c:v>12743.36910085889</c:v>
                </c:pt>
                <c:pt idx="218">
                  <c:v>12851.574059812332</c:v>
                </c:pt>
                <c:pt idx="219">
                  <c:v>12960.697795664524</c:v>
                </c:pt>
                <c:pt idx="220">
                  <c:v>13070.748109823071</c:v>
                </c:pt>
                <c:pt idx="221">
                  <c:v>13181.73286993795</c:v>
                </c:pt>
                <c:pt idx="222">
                  <c:v>13293.660010463977</c:v>
                </c:pt>
                <c:pt idx="223">
                  <c:v>13406.537533228055</c:v>
                </c:pt>
                <c:pt idx="224">
                  <c:v>13520.373508001237</c:v>
                </c:pt>
                <c:pt idx="225">
                  <c:v>13635.17607307564</c:v>
                </c:pt>
                <c:pt idx="226">
                  <c:v>13750.953435846264</c:v>
                </c:pt>
                <c:pt idx="227">
                  <c:v>13867.713873397754</c:v>
                </c:pt>
                <c:pt idx="228">
                  <c:v>13985.46573309614</c:v>
                </c:pt>
                <c:pt idx="229">
                  <c:v>14104.217433185595</c:v>
                </c:pt>
                <c:pt idx="230">
                  <c:v>14223.977463390276</c:v>
                </c:pt>
                <c:pt idx="231">
                  <c:v>14344.754385521261</c:v>
                </c:pt>
                <c:pt idx="232">
                  <c:v>14466.556834088644</c:v>
                </c:pt>
                <c:pt idx="233">
                  <c:v>14589.393516918828</c:v>
                </c:pt>
                <c:pt idx="234">
                  <c:v>14713.27321577707</c:v>
                </c:pt>
                <c:pt idx="235">
                  <c:v>14838.204786995282</c:v>
                </c:pt>
                <c:pt idx="236">
                  <c:v>14964.197162105202</c:v>
                </c:pt>
                <c:pt idx="237">
                  <c:v>15091.259348476911</c:v>
                </c:pt>
                <c:pt idx="238">
                  <c:v>15219.400429962781</c:v>
                </c:pt>
                <c:pt idx="239">
                  <c:v>15348.629567546901</c:v>
                </c:pt>
                <c:pt idx="240">
                  <c:v>15478.956</c:v>
                </c:pt>
                <c:pt idx="241">
                  <c:v>15610.389044539943</c:v>
                </c:pt>
                <c:pt idx="242">
                  <c:v>15742.938097497838</c:v>
                </c:pt>
                <c:pt idx="243">
                  <c:v>15876.612634989771</c:v>
                </c:pt>
                <c:pt idx="244">
                  <c:v>16011.4222135943</c:v>
                </c:pt>
                <c:pt idx="245">
                  <c:v>16147.376471035637</c:v>
                </c:pt>
                <c:pt idx="246">
                  <c:v>16284.485126872691</c:v>
                </c:pt>
                <c:pt idx="247">
                  <c:v>16422.7579831939</c:v>
                </c:pt>
                <c:pt idx="248">
                  <c:v>16562.204925318023</c:v>
                </c:pt>
                <c:pt idx="249">
                  <c:v>16702.835922500843</c:v>
                </c:pt>
                <c:pt idx="250">
                  <c:v>16844.661028647886</c:v>
                </c:pt>
                <c:pt idx="251">
                  <c:v>16987.69038303319</c:v>
                </c:pt>
                <c:pt idx="252">
                  <c:v>17131.934211024174</c:v>
                </c:pt>
                <c:pt idx="253">
                  <c:v>17277.402824812656</c:v>
                </c:pt>
                <c:pt idx="254">
                  <c:v>17424.106624152104</c:v>
                </c:pt>
                <c:pt idx="255">
                  <c:v>17572.056097101111</c:v>
                </c:pt>
                <c:pt idx="256">
                  <c:v>17721.261820773219</c:v>
                </c:pt>
                <c:pt idx="257">
                  <c:v>17871.734462093067</c:v>
                </c:pt>
                <c:pt idx="258">
                  <c:v>18023.484778559003</c:v>
                </c:pt>
                <c:pt idx="259">
                  <c:v>18176.523619012154</c:v>
                </c:pt>
                <c:pt idx="260">
                  <c:v>18330.861924412013</c:v>
                </c:pt>
                <c:pt idx="261">
                  <c:v>18486.510728618625</c:v>
                </c:pt>
                <c:pt idx="262">
                  <c:v>18643.481159181429</c:v>
                </c:pt>
                <c:pt idx="263">
                  <c:v>18801.784438134757</c:v>
                </c:pt>
                <c:pt idx="264">
                  <c:v>18961.431882800131</c:v>
                </c:pt>
                <c:pt idx="265">
                  <c:v>19122.434906595354</c:v>
                </c:pt>
                <c:pt idx="266">
                  <c:v>19284.805019850453</c:v>
                </c:pt>
                <c:pt idx="267">
                  <c:v>19448.553830630597</c:v>
                </c:pt>
                <c:pt idx="268">
                  <c:v>19613.693045565942</c:v>
                </c:pt>
                <c:pt idx="269">
                  <c:v>19780.234470688581</c:v>
                </c:pt>
                <c:pt idx="270">
                  <c:v>19948.190012276566</c:v>
                </c:pt>
                <c:pt idx="271">
                  <c:v>20117.571677705087</c:v>
                </c:pt>
                <c:pt idx="272">
                  <c:v>20288.391576304923</c:v>
                </c:pt>
                <c:pt idx="273">
                  <c:v>20460.661920228136</c:v>
                </c:pt>
                <c:pt idx="274">
                  <c:v>20634.395025321148</c:v>
                </c:pt>
                <c:pt idx="275">
                  <c:v>20809.603312005198</c:v>
                </c:pt>
                <c:pt idx="276">
                  <c:v>20986.299306164325</c:v>
                </c:pt>
                <c:pt idx="277">
                  <c:v>21164.495640040823</c:v>
                </c:pt>
                <c:pt idx="278">
                  <c:v>21344.205053138383</c:v>
                </c:pt>
                <c:pt idx="279">
                  <c:v>21525.440393132812</c:v>
                </c:pt>
                <c:pt idx="280">
                  <c:v>21708.214616790567</c:v>
                </c:pt>
                <c:pt idx="281">
                  <c:v>21892.540790895029</c:v>
                </c:pt>
                <c:pt idx="282">
                  <c:v>22078.432093180676</c:v>
                </c:pt>
                <c:pt idx="283">
                  <c:v>22265.901813275177</c:v>
                </c:pt>
                <c:pt idx="284">
                  <c:v>22454.963353649491</c:v>
                </c:pt>
                <c:pt idx="285">
                  <c:v>22645.630230576015</c:v>
                </c:pt>
                <c:pt idx="286">
                  <c:v>22837.916075094883</c:v>
                </c:pt>
                <c:pt idx="287">
                  <c:v>23031.834633988477</c:v>
                </c:pt>
                <c:pt idx="288">
                  <c:v>23227.399770764219</c:v>
                </c:pt>
                <c:pt idx="289">
                  <c:v>23424.625466645641</c:v>
                </c:pt>
                <c:pt idx="290">
                  <c:v>23623.525821571977</c:v>
                </c:pt>
                <c:pt idx="291">
                  <c:v>23824.115055206155</c:v>
                </c:pt>
                <c:pt idx="292">
                  <c:v>24026.407507951397</c:v>
                </c:pt>
                <c:pt idx="293">
                  <c:v>24230.417641976419</c:v>
                </c:pt>
                <c:pt idx="294">
                  <c:v>24436.160042249361</c:v>
                </c:pt>
                <c:pt idx="295">
                  <c:v>24643.649417580502</c:v>
                </c:pt>
                <c:pt idx="296">
                  <c:v>24852.900601673773</c:v>
                </c:pt>
                <c:pt idx="297">
                  <c:v>25063.928554187274</c:v>
                </c:pt>
              </c:numCache>
            </c:numRef>
          </c:val>
          <c:smooth val="0"/>
          <c:extLst>
            <c:ext xmlns:c16="http://schemas.microsoft.com/office/drawing/2014/chart" uri="{C3380CC4-5D6E-409C-BE32-E72D297353CC}">
              <c16:uniqueId val="{00000001-D5DA-9444-B717-82F9041753F8}"/>
            </c:ext>
          </c:extLst>
        </c:ser>
        <c:dLbls>
          <c:showLegendKey val="0"/>
          <c:showVal val="0"/>
          <c:showCatName val="0"/>
          <c:showSerName val="0"/>
          <c:showPercent val="0"/>
          <c:showBubbleSize val="0"/>
        </c:dLbls>
        <c:smooth val="0"/>
        <c:axId val="817371856"/>
        <c:axId val="817407200"/>
      </c:lineChart>
      <c:dateAx>
        <c:axId val="817371856"/>
        <c:scaling>
          <c:orientation val="minMax"/>
        </c:scaling>
        <c:delete val="0"/>
        <c:axPos val="b"/>
        <c:numFmt formatCode="yyyy\-mm\-d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7407200"/>
        <c:crosses val="autoZero"/>
        <c:auto val="1"/>
        <c:lblOffset val="100"/>
        <c:baseTimeUnit val="months"/>
      </c:dateAx>
      <c:valAx>
        <c:axId val="817407200"/>
        <c:scaling>
          <c:orientation val="minMax"/>
        </c:scaling>
        <c:delete val="0"/>
        <c:axPos val="l"/>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7371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'FRED Graph'!$B$12</c:f>
              <c:strCache>
                <c:ptCount val="1"/>
                <c:pt idx="0">
                  <c:v>Profit Margins A/T</c:v>
                </c:pt>
              </c:strCache>
            </c:strRef>
          </c:tx>
          <c:spPr>
            <a:ln w="34925" cap="rnd">
              <a:solidFill>
                <a:srgbClr val="0432FF"/>
              </a:solidFill>
              <a:round/>
            </a:ln>
            <a:effectLst/>
          </c:spPr>
          <c:marker>
            <c:symbol val="none"/>
          </c:marker>
          <c:dLbls>
            <c:dLbl>
              <c:idx val="29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D7C-7845-995B-C64BA24897C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432FF"/>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'FRED Graph'!$A$13:$A$311</c:f>
              <c:numCache>
                <c:formatCode>yyyy\-mm\-dd</c:formatCode>
                <c:ptCount val="299"/>
                <c:pt idx="0">
                  <c:v>17168</c:v>
                </c:pt>
                <c:pt idx="1">
                  <c:v>17258</c:v>
                </c:pt>
                <c:pt idx="2">
                  <c:v>17349</c:v>
                </c:pt>
                <c:pt idx="3">
                  <c:v>17441</c:v>
                </c:pt>
                <c:pt idx="4">
                  <c:v>17533</c:v>
                </c:pt>
                <c:pt idx="5">
                  <c:v>17624</c:v>
                </c:pt>
                <c:pt idx="6">
                  <c:v>17715</c:v>
                </c:pt>
                <c:pt idx="7">
                  <c:v>17807</c:v>
                </c:pt>
                <c:pt idx="8">
                  <c:v>17899</c:v>
                </c:pt>
                <c:pt idx="9">
                  <c:v>17989</c:v>
                </c:pt>
                <c:pt idx="10">
                  <c:v>18080</c:v>
                </c:pt>
                <c:pt idx="11">
                  <c:v>18172</c:v>
                </c:pt>
                <c:pt idx="12">
                  <c:v>18264</c:v>
                </c:pt>
                <c:pt idx="13">
                  <c:v>18354</c:v>
                </c:pt>
                <c:pt idx="14">
                  <c:v>18445</c:v>
                </c:pt>
                <c:pt idx="15">
                  <c:v>18537</c:v>
                </c:pt>
                <c:pt idx="16">
                  <c:v>18629</c:v>
                </c:pt>
                <c:pt idx="17">
                  <c:v>18719</c:v>
                </c:pt>
                <c:pt idx="18">
                  <c:v>18810</c:v>
                </c:pt>
                <c:pt idx="19">
                  <c:v>18902</c:v>
                </c:pt>
                <c:pt idx="20">
                  <c:v>18994</c:v>
                </c:pt>
                <c:pt idx="21">
                  <c:v>19085</c:v>
                </c:pt>
                <c:pt idx="22">
                  <c:v>19176</c:v>
                </c:pt>
                <c:pt idx="23">
                  <c:v>19268</c:v>
                </c:pt>
                <c:pt idx="24">
                  <c:v>19360</c:v>
                </c:pt>
                <c:pt idx="25">
                  <c:v>19450</c:v>
                </c:pt>
                <c:pt idx="26">
                  <c:v>19541</c:v>
                </c:pt>
                <c:pt idx="27">
                  <c:v>19633</c:v>
                </c:pt>
                <c:pt idx="28">
                  <c:v>19725</c:v>
                </c:pt>
                <c:pt idx="29">
                  <c:v>19815</c:v>
                </c:pt>
                <c:pt idx="30">
                  <c:v>19906</c:v>
                </c:pt>
                <c:pt idx="31">
                  <c:v>19998</c:v>
                </c:pt>
                <c:pt idx="32">
                  <c:v>20090</c:v>
                </c:pt>
                <c:pt idx="33">
                  <c:v>20180</c:v>
                </c:pt>
                <c:pt idx="34">
                  <c:v>20271</c:v>
                </c:pt>
                <c:pt idx="35">
                  <c:v>20363</c:v>
                </c:pt>
                <c:pt idx="36">
                  <c:v>20455</c:v>
                </c:pt>
                <c:pt idx="37">
                  <c:v>20546</c:v>
                </c:pt>
                <c:pt idx="38">
                  <c:v>20637</c:v>
                </c:pt>
                <c:pt idx="39">
                  <c:v>20729</c:v>
                </c:pt>
                <c:pt idx="40">
                  <c:v>20821</c:v>
                </c:pt>
                <c:pt idx="41">
                  <c:v>20911</c:v>
                </c:pt>
                <c:pt idx="42">
                  <c:v>21002</c:v>
                </c:pt>
                <c:pt idx="43">
                  <c:v>21094</c:v>
                </c:pt>
                <c:pt idx="44">
                  <c:v>21186</c:v>
                </c:pt>
                <c:pt idx="45">
                  <c:v>21276</c:v>
                </c:pt>
                <c:pt idx="46">
                  <c:v>21367</c:v>
                </c:pt>
                <c:pt idx="47">
                  <c:v>21459</c:v>
                </c:pt>
                <c:pt idx="48">
                  <c:v>21551</c:v>
                </c:pt>
                <c:pt idx="49">
                  <c:v>21641</c:v>
                </c:pt>
                <c:pt idx="50">
                  <c:v>21732</c:v>
                </c:pt>
                <c:pt idx="51">
                  <c:v>21824</c:v>
                </c:pt>
                <c:pt idx="52">
                  <c:v>21916</c:v>
                </c:pt>
                <c:pt idx="53">
                  <c:v>22007</c:v>
                </c:pt>
                <c:pt idx="54">
                  <c:v>22098</c:v>
                </c:pt>
                <c:pt idx="55">
                  <c:v>22190</c:v>
                </c:pt>
                <c:pt idx="56">
                  <c:v>22282</c:v>
                </c:pt>
                <c:pt idx="57">
                  <c:v>22372</c:v>
                </c:pt>
                <c:pt idx="58">
                  <c:v>22463</c:v>
                </c:pt>
                <c:pt idx="59">
                  <c:v>22555</c:v>
                </c:pt>
                <c:pt idx="60">
                  <c:v>22647</c:v>
                </c:pt>
                <c:pt idx="61">
                  <c:v>22737</c:v>
                </c:pt>
                <c:pt idx="62">
                  <c:v>22828</c:v>
                </c:pt>
                <c:pt idx="63">
                  <c:v>22920</c:v>
                </c:pt>
                <c:pt idx="64">
                  <c:v>23012</c:v>
                </c:pt>
                <c:pt idx="65">
                  <c:v>23102</c:v>
                </c:pt>
                <c:pt idx="66">
                  <c:v>23193</c:v>
                </c:pt>
                <c:pt idx="67">
                  <c:v>23285</c:v>
                </c:pt>
                <c:pt idx="68">
                  <c:v>23377</c:v>
                </c:pt>
                <c:pt idx="69">
                  <c:v>23468</c:v>
                </c:pt>
                <c:pt idx="70">
                  <c:v>23559</c:v>
                </c:pt>
                <c:pt idx="71">
                  <c:v>23651</c:v>
                </c:pt>
                <c:pt idx="72">
                  <c:v>23743</c:v>
                </c:pt>
                <c:pt idx="73">
                  <c:v>23833</c:v>
                </c:pt>
                <c:pt idx="74">
                  <c:v>23924</c:v>
                </c:pt>
                <c:pt idx="75">
                  <c:v>24016</c:v>
                </c:pt>
                <c:pt idx="76">
                  <c:v>24108</c:v>
                </c:pt>
                <c:pt idx="77">
                  <c:v>24198</c:v>
                </c:pt>
                <c:pt idx="78">
                  <c:v>24289</c:v>
                </c:pt>
                <c:pt idx="79">
                  <c:v>24381</c:v>
                </c:pt>
                <c:pt idx="80">
                  <c:v>24473</c:v>
                </c:pt>
                <c:pt idx="81">
                  <c:v>24563</c:v>
                </c:pt>
                <c:pt idx="82">
                  <c:v>24654</c:v>
                </c:pt>
                <c:pt idx="83">
                  <c:v>24746</c:v>
                </c:pt>
                <c:pt idx="84">
                  <c:v>24838</c:v>
                </c:pt>
                <c:pt idx="85">
                  <c:v>24929</c:v>
                </c:pt>
                <c:pt idx="86">
                  <c:v>25020</c:v>
                </c:pt>
                <c:pt idx="87">
                  <c:v>25112</c:v>
                </c:pt>
                <c:pt idx="88">
                  <c:v>25204</c:v>
                </c:pt>
                <c:pt idx="89">
                  <c:v>25294</c:v>
                </c:pt>
                <c:pt idx="90">
                  <c:v>25385</c:v>
                </c:pt>
                <c:pt idx="91">
                  <c:v>25477</c:v>
                </c:pt>
                <c:pt idx="92">
                  <c:v>25569</c:v>
                </c:pt>
                <c:pt idx="93">
                  <c:v>25659</c:v>
                </c:pt>
                <c:pt idx="94">
                  <c:v>25750</c:v>
                </c:pt>
                <c:pt idx="95">
                  <c:v>25842</c:v>
                </c:pt>
                <c:pt idx="96">
                  <c:v>25934</c:v>
                </c:pt>
                <c:pt idx="97">
                  <c:v>26024</c:v>
                </c:pt>
                <c:pt idx="98">
                  <c:v>26115</c:v>
                </c:pt>
                <c:pt idx="99">
                  <c:v>26207</c:v>
                </c:pt>
                <c:pt idx="100">
                  <c:v>26299</c:v>
                </c:pt>
                <c:pt idx="101">
                  <c:v>26390</c:v>
                </c:pt>
                <c:pt idx="102">
                  <c:v>26481</c:v>
                </c:pt>
                <c:pt idx="103">
                  <c:v>26573</c:v>
                </c:pt>
                <c:pt idx="104">
                  <c:v>26665</c:v>
                </c:pt>
                <c:pt idx="105">
                  <c:v>26755</c:v>
                </c:pt>
                <c:pt idx="106">
                  <c:v>26846</c:v>
                </c:pt>
                <c:pt idx="107">
                  <c:v>26938</c:v>
                </c:pt>
                <c:pt idx="108">
                  <c:v>27030</c:v>
                </c:pt>
                <c:pt idx="109">
                  <c:v>27120</c:v>
                </c:pt>
                <c:pt idx="110">
                  <c:v>27211</c:v>
                </c:pt>
                <c:pt idx="111">
                  <c:v>27303</c:v>
                </c:pt>
                <c:pt idx="112">
                  <c:v>27395</c:v>
                </c:pt>
                <c:pt idx="113">
                  <c:v>27485</c:v>
                </c:pt>
                <c:pt idx="114">
                  <c:v>27576</c:v>
                </c:pt>
                <c:pt idx="115">
                  <c:v>27668</c:v>
                </c:pt>
                <c:pt idx="116">
                  <c:v>27760</c:v>
                </c:pt>
                <c:pt idx="117">
                  <c:v>27851</c:v>
                </c:pt>
                <c:pt idx="118">
                  <c:v>27942</c:v>
                </c:pt>
                <c:pt idx="119">
                  <c:v>28034</c:v>
                </c:pt>
                <c:pt idx="120">
                  <c:v>28126</c:v>
                </c:pt>
                <c:pt idx="121">
                  <c:v>28216</c:v>
                </c:pt>
                <c:pt idx="122">
                  <c:v>28307</c:v>
                </c:pt>
                <c:pt idx="123">
                  <c:v>28399</c:v>
                </c:pt>
                <c:pt idx="124">
                  <c:v>28491</c:v>
                </c:pt>
                <c:pt idx="125">
                  <c:v>28581</c:v>
                </c:pt>
                <c:pt idx="126">
                  <c:v>28672</c:v>
                </c:pt>
                <c:pt idx="127">
                  <c:v>28764</c:v>
                </c:pt>
                <c:pt idx="128">
                  <c:v>28856</c:v>
                </c:pt>
                <c:pt idx="129">
                  <c:v>28946</c:v>
                </c:pt>
                <c:pt idx="130">
                  <c:v>29037</c:v>
                </c:pt>
                <c:pt idx="131">
                  <c:v>29129</c:v>
                </c:pt>
                <c:pt idx="132">
                  <c:v>29221</c:v>
                </c:pt>
                <c:pt idx="133">
                  <c:v>29312</c:v>
                </c:pt>
                <c:pt idx="134">
                  <c:v>29403</c:v>
                </c:pt>
                <c:pt idx="135">
                  <c:v>29495</c:v>
                </c:pt>
                <c:pt idx="136">
                  <c:v>29587</c:v>
                </c:pt>
                <c:pt idx="137">
                  <c:v>29677</c:v>
                </c:pt>
                <c:pt idx="138">
                  <c:v>29768</c:v>
                </c:pt>
                <c:pt idx="139">
                  <c:v>29860</c:v>
                </c:pt>
                <c:pt idx="140">
                  <c:v>29952</c:v>
                </c:pt>
                <c:pt idx="141">
                  <c:v>30042</c:v>
                </c:pt>
                <c:pt idx="142">
                  <c:v>30133</c:v>
                </c:pt>
                <c:pt idx="143">
                  <c:v>30225</c:v>
                </c:pt>
                <c:pt idx="144">
                  <c:v>30317</c:v>
                </c:pt>
                <c:pt idx="145">
                  <c:v>30407</c:v>
                </c:pt>
                <c:pt idx="146">
                  <c:v>30498</c:v>
                </c:pt>
                <c:pt idx="147">
                  <c:v>30590</c:v>
                </c:pt>
                <c:pt idx="148">
                  <c:v>30682</c:v>
                </c:pt>
                <c:pt idx="149">
                  <c:v>30773</c:v>
                </c:pt>
                <c:pt idx="150">
                  <c:v>30864</c:v>
                </c:pt>
                <c:pt idx="151">
                  <c:v>30956</c:v>
                </c:pt>
                <c:pt idx="152">
                  <c:v>31048</c:v>
                </c:pt>
                <c:pt idx="153">
                  <c:v>31138</c:v>
                </c:pt>
                <c:pt idx="154">
                  <c:v>31229</c:v>
                </c:pt>
                <c:pt idx="155">
                  <c:v>31321</c:v>
                </c:pt>
                <c:pt idx="156">
                  <c:v>31413</c:v>
                </c:pt>
                <c:pt idx="157">
                  <c:v>31503</c:v>
                </c:pt>
                <c:pt idx="158">
                  <c:v>31594</c:v>
                </c:pt>
                <c:pt idx="159">
                  <c:v>31686</c:v>
                </c:pt>
                <c:pt idx="160">
                  <c:v>31778</c:v>
                </c:pt>
                <c:pt idx="161">
                  <c:v>31868</c:v>
                </c:pt>
                <c:pt idx="162">
                  <c:v>31959</c:v>
                </c:pt>
                <c:pt idx="163">
                  <c:v>32051</c:v>
                </c:pt>
                <c:pt idx="164">
                  <c:v>32143</c:v>
                </c:pt>
                <c:pt idx="165">
                  <c:v>32234</c:v>
                </c:pt>
                <c:pt idx="166">
                  <c:v>32325</c:v>
                </c:pt>
                <c:pt idx="167">
                  <c:v>32417</c:v>
                </c:pt>
                <c:pt idx="168">
                  <c:v>32509</c:v>
                </c:pt>
                <c:pt idx="169">
                  <c:v>32599</c:v>
                </c:pt>
                <c:pt idx="170">
                  <c:v>32690</c:v>
                </c:pt>
                <c:pt idx="171">
                  <c:v>32782</c:v>
                </c:pt>
                <c:pt idx="172">
                  <c:v>32874</c:v>
                </c:pt>
                <c:pt idx="173">
                  <c:v>32964</c:v>
                </c:pt>
                <c:pt idx="174">
                  <c:v>33055</c:v>
                </c:pt>
                <c:pt idx="175">
                  <c:v>33147</c:v>
                </c:pt>
                <c:pt idx="176">
                  <c:v>33239</c:v>
                </c:pt>
                <c:pt idx="177">
                  <c:v>33329</c:v>
                </c:pt>
                <c:pt idx="178">
                  <c:v>33420</c:v>
                </c:pt>
                <c:pt idx="179">
                  <c:v>33512</c:v>
                </c:pt>
                <c:pt idx="180">
                  <c:v>33604</c:v>
                </c:pt>
                <c:pt idx="181">
                  <c:v>33695</c:v>
                </c:pt>
                <c:pt idx="182">
                  <c:v>33786</c:v>
                </c:pt>
                <c:pt idx="183">
                  <c:v>33878</c:v>
                </c:pt>
                <c:pt idx="184">
                  <c:v>33970</c:v>
                </c:pt>
                <c:pt idx="185">
                  <c:v>34060</c:v>
                </c:pt>
                <c:pt idx="186">
                  <c:v>34151</c:v>
                </c:pt>
                <c:pt idx="187">
                  <c:v>34243</c:v>
                </c:pt>
                <c:pt idx="188">
                  <c:v>34335</c:v>
                </c:pt>
                <c:pt idx="189">
                  <c:v>34425</c:v>
                </c:pt>
                <c:pt idx="190">
                  <c:v>34516</c:v>
                </c:pt>
                <c:pt idx="191">
                  <c:v>34608</c:v>
                </c:pt>
                <c:pt idx="192">
                  <c:v>34700</c:v>
                </c:pt>
                <c:pt idx="193">
                  <c:v>34790</c:v>
                </c:pt>
                <c:pt idx="194">
                  <c:v>34881</c:v>
                </c:pt>
                <c:pt idx="195">
                  <c:v>34973</c:v>
                </c:pt>
                <c:pt idx="196">
                  <c:v>35065</c:v>
                </c:pt>
                <c:pt idx="197">
                  <c:v>35156</c:v>
                </c:pt>
                <c:pt idx="198">
                  <c:v>35247</c:v>
                </c:pt>
                <c:pt idx="199">
                  <c:v>35339</c:v>
                </c:pt>
                <c:pt idx="200">
                  <c:v>35431</c:v>
                </c:pt>
                <c:pt idx="201">
                  <c:v>35521</c:v>
                </c:pt>
                <c:pt idx="202">
                  <c:v>35612</c:v>
                </c:pt>
                <c:pt idx="203">
                  <c:v>35704</c:v>
                </c:pt>
                <c:pt idx="204">
                  <c:v>35796</c:v>
                </c:pt>
                <c:pt idx="205">
                  <c:v>35886</c:v>
                </c:pt>
                <c:pt idx="206">
                  <c:v>35977</c:v>
                </c:pt>
                <c:pt idx="207">
                  <c:v>36069</c:v>
                </c:pt>
                <c:pt idx="208">
                  <c:v>36161</c:v>
                </c:pt>
                <c:pt idx="209">
                  <c:v>36251</c:v>
                </c:pt>
                <c:pt idx="210">
                  <c:v>36342</c:v>
                </c:pt>
                <c:pt idx="211">
                  <c:v>36434</c:v>
                </c:pt>
                <c:pt idx="212">
                  <c:v>36526</c:v>
                </c:pt>
                <c:pt idx="213">
                  <c:v>36617</c:v>
                </c:pt>
                <c:pt idx="214">
                  <c:v>36708</c:v>
                </c:pt>
                <c:pt idx="215">
                  <c:v>36800</c:v>
                </c:pt>
                <c:pt idx="216">
                  <c:v>36892</c:v>
                </c:pt>
                <c:pt idx="217">
                  <c:v>36982</c:v>
                </c:pt>
                <c:pt idx="218">
                  <c:v>37073</c:v>
                </c:pt>
                <c:pt idx="219">
                  <c:v>37165</c:v>
                </c:pt>
                <c:pt idx="220">
                  <c:v>37257</c:v>
                </c:pt>
                <c:pt idx="221">
                  <c:v>37347</c:v>
                </c:pt>
                <c:pt idx="222">
                  <c:v>37438</c:v>
                </c:pt>
                <c:pt idx="223">
                  <c:v>37530</c:v>
                </c:pt>
                <c:pt idx="224">
                  <c:v>37622</c:v>
                </c:pt>
                <c:pt idx="225">
                  <c:v>37712</c:v>
                </c:pt>
                <c:pt idx="226">
                  <c:v>37803</c:v>
                </c:pt>
                <c:pt idx="227">
                  <c:v>37895</c:v>
                </c:pt>
                <c:pt idx="228">
                  <c:v>37987</c:v>
                </c:pt>
                <c:pt idx="229">
                  <c:v>38078</c:v>
                </c:pt>
                <c:pt idx="230">
                  <c:v>38169</c:v>
                </c:pt>
                <c:pt idx="231">
                  <c:v>38261</c:v>
                </c:pt>
                <c:pt idx="232">
                  <c:v>38353</c:v>
                </c:pt>
                <c:pt idx="233">
                  <c:v>38443</c:v>
                </c:pt>
                <c:pt idx="234">
                  <c:v>38534</c:v>
                </c:pt>
                <c:pt idx="235">
                  <c:v>38626</c:v>
                </c:pt>
                <c:pt idx="236">
                  <c:v>38718</c:v>
                </c:pt>
                <c:pt idx="237">
                  <c:v>38808</c:v>
                </c:pt>
                <c:pt idx="238">
                  <c:v>38899</c:v>
                </c:pt>
                <c:pt idx="239">
                  <c:v>38991</c:v>
                </c:pt>
                <c:pt idx="240">
                  <c:v>39083</c:v>
                </c:pt>
                <c:pt idx="241">
                  <c:v>39173</c:v>
                </c:pt>
                <c:pt idx="242">
                  <c:v>39264</c:v>
                </c:pt>
                <c:pt idx="243">
                  <c:v>39356</c:v>
                </c:pt>
                <c:pt idx="244">
                  <c:v>39448</c:v>
                </c:pt>
                <c:pt idx="245">
                  <c:v>39539</c:v>
                </c:pt>
                <c:pt idx="246">
                  <c:v>39630</c:v>
                </c:pt>
                <c:pt idx="247">
                  <c:v>39722</c:v>
                </c:pt>
                <c:pt idx="248">
                  <c:v>39814</c:v>
                </c:pt>
                <c:pt idx="249">
                  <c:v>39904</c:v>
                </c:pt>
                <c:pt idx="250">
                  <c:v>39995</c:v>
                </c:pt>
                <c:pt idx="251">
                  <c:v>40087</c:v>
                </c:pt>
                <c:pt idx="252">
                  <c:v>40179</c:v>
                </c:pt>
                <c:pt idx="253">
                  <c:v>40269</c:v>
                </c:pt>
                <c:pt idx="254">
                  <c:v>40360</c:v>
                </c:pt>
                <c:pt idx="255">
                  <c:v>40452</c:v>
                </c:pt>
                <c:pt idx="256">
                  <c:v>40544</c:v>
                </c:pt>
                <c:pt idx="257">
                  <c:v>40634</c:v>
                </c:pt>
                <c:pt idx="258">
                  <c:v>40725</c:v>
                </c:pt>
                <c:pt idx="259">
                  <c:v>40817</c:v>
                </c:pt>
                <c:pt idx="260">
                  <c:v>40909</c:v>
                </c:pt>
                <c:pt idx="261">
                  <c:v>41000</c:v>
                </c:pt>
                <c:pt idx="262">
                  <c:v>41091</c:v>
                </c:pt>
                <c:pt idx="263">
                  <c:v>41183</c:v>
                </c:pt>
                <c:pt idx="264">
                  <c:v>41275</c:v>
                </c:pt>
                <c:pt idx="265">
                  <c:v>41365</c:v>
                </c:pt>
                <c:pt idx="266">
                  <c:v>41456</c:v>
                </c:pt>
                <c:pt idx="267">
                  <c:v>41548</c:v>
                </c:pt>
                <c:pt idx="268">
                  <c:v>41640</c:v>
                </c:pt>
                <c:pt idx="269">
                  <c:v>41730</c:v>
                </c:pt>
                <c:pt idx="270">
                  <c:v>41821</c:v>
                </c:pt>
                <c:pt idx="271">
                  <c:v>41913</c:v>
                </c:pt>
                <c:pt idx="272">
                  <c:v>42005</c:v>
                </c:pt>
                <c:pt idx="273">
                  <c:v>42095</c:v>
                </c:pt>
                <c:pt idx="274">
                  <c:v>42186</c:v>
                </c:pt>
                <c:pt idx="275">
                  <c:v>42278</c:v>
                </c:pt>
                <c:pt idx="276">
                  <c:v>42370</c:v>
                </c:pt>
                <c:pt idx="277">
                  <c:v>42461</c:v>
                </c:pt>
                <c:pt idx="278">
                  <c:v>42552</c:v>
                </c:pt>
                <c:pt idx="279">
                  <c:v>42644</c:v>
                </c:pt>
                <c:pt idx="280">
                  <c:v>42736</c:v>
                </c:pt>
                <c:pt idx="281">
                  <c:v>42826</c:v>
                </c:pt>
                <c:pt idx="282">
                  <c:v>42917</c:v>
                </c:pt>
                <c:pt idx="283">
                  <c:v>43009</c:v>
                </c:pt>
                <c:pt idx="284">
                  <c:v>43101</c:v>
                </c:pt>
                <c:pt idx="285">
                  <c:v>43191</c:v>
                </c:pt>
                <c:pt idx="286">
                  <c:v>43282</c:v>
                </c:pt>
                <c:pt idx="287">
                  <c:v>43374</c:v>
                </c:pt>
                <c:pt idx="288">
                  <c:v>43466</c:v>
                </c:pt>
                <c:pt idx="289">
                  <c:v>43556</c:v>
                </c:pt>
                <c:pt idx="290">
                  <c:v>43647</c:v>
                </c:pt>
                <c:pt idx="291">
                  <c:v>43739</c:v>
                </c:pt>
                <c:pt idx="292">
                  <c:v>43831</c:v>
                </c:pt>
                <c:pt idx="293">
                  <c:v>43922</c:v>
                </c:pt>
                <c:pt idx="294">
                  <c:v>44013</c:v>
                </c:pt>
                <c:pt idx="295">
                  <c:v>44105</c:v>
                </c:pt>
                <c:pt idx="296">
                  <c:v>44197</c:v>
                </c:pt>
                <c:pt idx="297">
                  <c:v>44287</c:v>
                </c:pt>
                <c:pt idx="298">
                  <c:v>44378</c:v>
                </c:pt>
              </c:numCache>
            </c:numRef>
          </c:cat>
          <c:val>
            <c:numRef>
              <c:f>'FRED Graph'!$B$13:$B$311</c:f>
              <c:numCache>
                <c:formatCode>0.00000</c:formatCode>
                <c:ptCount val="299"/>
                <c:pt idx="0">
                  <c:v>9.0350545310983535E-2</c:v>
                </c:pt>
                <c:pt idx="1">
                  <c:v>8.4515058869446436E-2</c:v>
                </c:pt>
                <c:pt idx="2">
                  <c:v>8.2392772001522521E-2</c:v>
                </c:pt>
                <c:pt idx="3">
                  <c:v>8.6434772565400678E-2</c:v>
                </c:pt>
                <c:pt idx="4">
                  <c:v>8.9331005260741628E-2</c:v>
                </c:pt>
                <c:pt idx="5">
                  <c:v>9.1504107247025498E-2</c:v>
                </c:pt>
                <c:pt idx="6">
                  <c:v>8.7934640897434066E-2</c:v>
                </c:pt>
                <c:pt idx="7">
                  <c:v>8.4746367248525148E-2</c:v>
                </c:pt>
                <c:pt idx="8">
                  <c:v>7.8837525542296588E-2</c:v>
                </c:pt>
                <c:pt idx="9">
                  <c:v>7.065387634466061E-2</c:v>
                </c:pt>
                <c:pt idx="10">
                  <c:v>7.2615605612538436E-2</c:v>
                </c:pt>
                <c:pt idx="11">
                  <c:v>7.1896004463708349E-2</c:v>
                </c:pt>
                <c:pt idx="12">
                  <c:v>7.1349722962097795E-2</c:v>
                </c:pt>
                <c:pt idx="13">
                  <c:v>8.2012376757592556E-2</c:v>
                </c:pt>
                <c:pt idx="14">
                  <c:v>9.3385428666928436E-2</c:v>
                </c:pt>
                <c:pt idx="15">
                  <c:v>9.8707590367094339E-2</c:v>
                </c:pt>
                <c:pt idx="16">
                  <c:v>7.84077380952381E-2</c:v>
                </c:pt>
                <c:pt idx="17">
                  <c:v>6.5648522188962194E-2</c:v>
                </c:pt>
                <c:pt idx="18">
                  <c:v>5.9131721615891399E-2</c:v>
                </c:pt>
                <c:pt idx="19">
                  <c:v>6.3428959677464633E-2</c:v>
                </c:pt>
                <c:pt idx="20">
                  <c:v>6.1313990328497582E-2</c:v>
                </c:pt>
                <c:pt idx="21">
                  <c:v>5.8984017948646925E-2</c:v>
                </c:pt>
                <c:pt idx="22">
                  <c:v>5.8716185161313134E-2</c:v>
                </c:pt>
                <c:pt idx="23">
                  <c:v>6.2371984076132057E-2</c:v>
                </c:pt>
                <c:pt idx="24">
                  <c:v>6.3428527243672359E-2</c:v>
                </c:pt>
                <c:pt idx="25">
                  <c:v>6.294336424598404E-2</c:v>
                </c:pt>
                <c:pt idx="26">
                  <c:v>6.1868083267931417E-2</c:v>
                </c:pt>
                <c:pt idx="27">
                  <c:v>5.0136020934269505E-2</c:v>
                </c:pt>
                <c:pt idx="28">
                  <c:v>5.6891876111017398E-2</c:v>
                </c:pt>
                <c:pt idx="29">
                  <c:v>5.8346994853944747E-2</c:v>
                </c:pt>
                <c:pt idx="30">
                  <c:v>6.090343635229005E-2</c:v>
                </c:pt>
                <c:pt idx="31">
                  <c:v>6.3829946914698274E-2</c:v>
                </c:pt>
                <c:pt idx="32">
                  <c:v>6.9196001675248683E-2</c:v>
                </c:pt>
                <c:pt idx="33">
                  <c:v>6.8948502130324621E-2</c:v>
                </c:pt>
                <c:pt idx="34">
                  <c:v>6.9366674337142997E-2</c:v>
                </c:pt>
                <c:pt idx="35">
                  <c:v>7.1186386390050607E-2</c:v>
                </c:pt>
                <c:pt idx="36">
                  <c:v>6.9587898468661452E-2</c:v>
                </c:pt>
                <c:pt idx="37">
                  <c:v>7.0505145624537566E-2</c:v>
                </c:pt>
                <c:pt idx="38">
                  <c:v>6.6958339151268531E-2</c:v>
                </c:pt>
                <c:pt idx="39">
                  <c:v>6.9232489906898051E-2</c:v>
                </c:pt>
                <c:pt idx="40">
                  <c:v>6.8487522856492095E-2</c:v>
                </c:pt>
                <c:pt idx="41">
                  <c:v>6.5426619352788512E-2</c:v>
                </c:pt>
                <c:pt idx="42">
                  <c:v>6.3137917370539531E-2</c:v>
                </c:pt>
                <c:pt idx="43">
                  <c:v>5.8799993261228478E-2</c:v>
                </c:pt>
                <c:pt idx="44">
                  <c:v>5.1837275954998506E-2</c:v>
                </c:pt>
                <c:pt idx="45">
                  <c:v>5.2121073439863726E-2</c:v>
                </c:pt>
                <c:pt idx="46">
                  <c:v>5.5705467426586067E-2</c:v>
                </c:pt>
                <c:pt idx="47">
                  <c:v>6.0970263534545745E-2</c:v>
                </c:pt>
                <c:pt idx="48">
                  <c:v>6.4087943095644001E-2</c:v>
                </c:pt>
                <c:pt idx="49">
                  <c:v>6.7819375379075605E-2</c:v>
                </c:pt>
                <c:pt idx="50">
                  <c:v>6.1788379419237614E-2</c:v>
                </c:pt>
                <c:pt idx="51">
                  <c:v>6.0461596670450243E-2</c:v>
                </c:pt>
                <c:pt idx="52">
                  <c:v>6.3787206439533548E-2</c:v>
                </c:pt>
                <c:pt idx="53">
                  <c:v>5.9717601833370298E-2</c:v>
                </c:pt>
                <c:pt idx="54">
                  <c:v>5.6859920381815379E-2</c:v>
                </c:pt>
                <c:pt idx="55">
                  <c:v>5.5390903688839442E-2</c:v>
                </c:pt>
                <c:pt idx="56">
                  <c:v>5.3618412602886509E-2</c:v>
                </c:pt>
                <c:pt idx="57">
                  <c:v>5.5208848968130393E-2</c:v>
                </c:pt>
                <c:pt idx="58">
                  <c:v>5.6929803545759466E-2</c:v>
                </c:pt>
                <c:pt idx="59">
                  <c:v>5.9583680667984813E-2</c:v>
                </c:pt>
                <c:pt idx="60">
                  <c:v>5.9251228508466987E-2</c:v>
                </c:pt>
                <c:pt idx="61">
                  <c:v>5.8574269695485751E-2</c:v>
                </c:pt>
                <c:pt idx="62">
                  <c:v>5.9447282304397012E-2</c:v>
                </c:pt>
                <c:pt idx="63">
                  <c:v>6.0537662507349578E-2</c:v>
                </c:pt>
                <c:pt idx="64">
                  <c:v>5.9047214608346527E-2</c:v>
                </c:pt>
                <c:pt idx="65">
                  <c:v>6.1376541876802297E-2</c:v>
                </c:pt>
                <c:pt idx="66">
                  <c:v>6.1530559676248049E-2</c:v>
                </c:pt>
                <c:pt idx="67">
                  <c:v>6.2219965807156032E-2</c:v>
                </c:pt>
                <c:pt idx="68">
                  <c:v>6.6299703503318791E-2</c:v>
                </c:pt>
                <c:pt idx="69">
                  <c:v>6.5417269557991028E-2</c:v>
                </c:pt>
                <c:pt idx="70">
                  <c:v>6.5765839969596743E-2</c:v>
                </c:pt>
                <c:pt idx="71">
                  <c:v>6.4782402315152754E-2</c:v>
                </c:pt>
                <c:pt idx="72">
                  <c:v>7.0632079020326283E-2</c:v>
                </c:pt>
                <c:pt idx="73">
                  <c:v>7.200033963716343E-2</c:v>
                </c:pt>
                <c:pt idx="74">
                  <c:v>7.1420468876572579E-2</c:v>
                </c:pt>
                <c:pt idx="75">
                  <c:v>7.3299846992383302E-2</c:v>
                </c:pt>
                <c:pt idx="76">
                  <c:v>7.3036969640608546E-2</c:v>
                </c:pt>
                <c:pt idx="77">
                  <c:v>7.2766934871754743E-2</c:v>
                </c:pt>
                <c:pt idx="78">
                  <c:v>7.1247306737852567E-2</c:v>
                </c:pt>
                <c:pt idx="79">
                  <c:v>6.9022995264621953E-2</c:v>
                </c:pt>
                <c:pt idx="80">
                  <c:v>6.5332812111304595E-2</c:v>
                </c:pt>
                <c:pt idx="81">
                  <c:v>6.5087286789016971E-2</c:v>
                </c:pt>
                <c:pt idx="82">
                  <c:v>6.5346559828393047E-2</c:v>
                </c:pt>
                <c:pt idx="83">
                  <c:v>6.7499849677629425E-2</c:v>
                </c:pt>
                <c:pt idx="84">
                  <c:v>6.4680933419985112E-2</c:v>
                </c:pt>
                <c:pt idx="85">
                  <c:v>6.4779139160737367E-2</c:v>
                </c:pt>
                <c:pt idx="86">
                  <c:v>6.4180054163489597E-2</c:v>
                </c:pt>
                <c:pt idx="87">
                  <c:v>6.4666384306271502E-2</c:v>
                </c:pt>
                <c:pt idx="88">
                  <c:v>6.240983674221337E-2</c:v>
                </c:pt>
                <c:pt idx="89">
                  <c:v>5.9795643297456937E-2</c:v>
                </c:pt>
                <c:pt idx="90">
                  <c:v>5.692864549553573E-2</c:v>
                </c:pt>
                <c:pt idx="91">
                  <c:v>5.5690571759105405E-2</c:v>
                </c:pt>
                <c:pt idx="92">
                  <c:v>5.2628424657534249E-2</c:v>
                </c:pt>
                <c:pt idx="93">
                  <c:v>5.1710036304016861E-2</c:v>
                </c:pt>
                <c:pt idx="94">
                  <c:v>5.1684116608766192E-2</c:v>
                </c:pt>
                <c:pt idx="95">
                  <c:v>4.9007539904171199E-2</c:v>
                </c:pt>
                <c:pt idx="96">
                  <c:v>5.2990073611027914E-2</c:v>
                </c:pt>
                <c:pt idx="97">
                  <c:v>5.3983884400802234E-2</c:v>
                </c:pt>
                <c:pt idx="98">
                  <c:v>5.6504553463391852E-2</c:v>
                </c:pt>
                <c:pt idx="99">
                  <c:v>5.7746091941759073E-2</c:v>
                </c:pt>
                <c:pt idx="100">
                  <c:v>5.9145512506409426E-2</c:v>
                </c:pt>
                <c:pt idx="101">
                  <c:v>5.8296594436534691E-2</c:v>
                </c:pt>
                <c:pt idx="102">
                  <c:v>5.9666843849907718E-2</c:v>
                </c:pt>
                <c:pt idx="103">
                  <c:v>6.2821693666359646E-2</c:v>
                </c:pt>
                <c:pt idx="104">
                  <c:v>6.9363116973625946E-2</c:v>
                </c:pt>
                <c:pt idx="105">
                  <c:v>7.0043079821796222E-2</c:v>
                </c:pt>
                <c:pt idx="106">
                  <c:v>7.0552600781957242E-2</c:v>
                </c:pt>
                <c:pt idx="107">
                  <c:v>7.1973035090012863E-2</c:v>
                </c:pt>
                <c:pt idx="108">
                  <c:v>7.5546754344964384E-2</c:v>
                </c:pt>
                <c:pt idx="109">
                  <c:v>7.5515536686238935E-2</c:v>
                </c:pt>
                <c:pt idx="110">
                  <c:v>7.7601270748051634E-2</c:v>
                </c:pt>
                <c:pt idx="111">
                  <c:v>6.7456033366694187E-2</c:v>
                </c:pt>
                <c:pt idx="112">
                  <c:v>5.8601610280450168E-2</c:v>
                </c:pt>
                <c:pt idx="113">
                  <c:v>6.0178478351281865E-2</c:v>
                </c:pt>
                <c:pt idx="114">
                  <c:v>6.7744557906680242E-2</c:v>
                </c:pt>
                <c:pt idx="115">
                  <c:v>7.043297569403649E-2</c:v>
                </c:pt>
                <c:pt idx="116">
                  <c:v>7.2893681745598848E-2</c:v>
                </c:pt>
                <c:pt idx="117">
                  <c:v>7.3718426286432451E-2</c:v>
                </c:pt>
                <c:pt idx="118">
                  <c:v>7.3594344833288985E-2</c:v>
                </c:pt>
                <c:pt idx="119">
                  <c:v>7.1908670596136121E-2</c:v>
                </c:pt>
                <c:pt idx="120">
                  <c:v>7.5343147706381425E-2</c:v>
                </c:pt>
                <c:pt idx="121">
                  <c:v>7.7216939076583641E-2</c:v>
                </c:pt>
                <c:pt idx="122">
                  <c:v>7.7953790300844053E-2</c:v>
                </c:pt>
                <c:pt idx="123">
                  <c:v>7.6806960314563341E-2</c:v>
                </c:pt>
                <c:pt idx="124">
                  <c:v>7.8056165900960608E-2</c:v>
                </c:pt>
                <c:pt idx="125">
                  <c:v>8.1806184764068784E-2</c:v>
                </c:pt>
                <c:pt idx="126">
                  <c:v>8.252802756348189E-2</c:v>
                </c:pt>
                <c:pt idx="127">
                  <c:v>8.4737715633224589E-2</c:v>
                </c:pt>
                <c:pt idx="128">
                  <c:v>8.4103997055342924E-2</c:v>
                </c:pt>
                <c:pt idx="129">
                  <c:v>8.524891683425008E-2</c:v>
                </c:pt>
                <c:pt idx="130">
                  <c:v>8.4643485725746134E-2</c:v>
                </c:pt>
                <c:pt idx="131">
                  <c:v>8.1658426591744215E-2</c:v>
                </c:pt>
                <c:pt idx="132">
                  <c:v>8.0020302225000561E-2</c:v>
                </c:pt>
                <c:pt idx="133">
                  <c:v>6.9606542187039738E-2</c:v>
                </c:pt>
                <c:pt idx="134">
                  <c:v>7.0808053119868028E-2</c:v>
                </c:pt>
                <c:pt idx="135">
                  <c:v>6.9961819519774704E-2</c:v>
                </c:pt>
                <c:pt idx="136">
                  <c:v>6.8231736319564071E-2</c:v>
                </c:pt>
                <c:pt idx="137">
                  <c:v>6.3750817383033592E-2</c:v>
                </c:pt>
                <c:pt idx="138">
                  <c:v>6.3444589645676619E-2</c:v>
                </c:pt>
                <c:pt idx="139">
                  <c:v>6.2053731721784015E-2</c:v>
                </c:pt>
                <c:pt idx="140">
                  <c:v>5.6032705596490491E-2</c:v>
                </c:pt>
                <c:pt idx="141">
                  <c:v>5.5631920076159101E-2</c:v>
                </c:pt>
                <c:pt idx="142">
                  <c:v>5.3687080439720265E-2</c:v>
                </c:pt>
                <c:pt idx="143">
                  <c:v>5.1306648139445556E-2</c:v>
                </c:pt>
                <c:pt idx="144">
                  <c:v>5.0719566029147699E-2</c:v>
                </c:pt>
                <c:pt idx="145">
                  <c:v>5.4587956795035718E-2</c:v>
                </c:pt>
                <c:pt idx="146">
                  <c:v>5.5979663768009086E-2</c:v>
                </c:pt>
                <c:pt idx="147">
                  <c:v>5.5820398207397356E-2</c:v>
                </c:pt>
                <c:pt idx="148">
                  <c:v>5.6321637316168099E-2</c:v>
                </c:pt>
                <c:pt idx="149">
                  <c:v>5.5106979472521078E-2</c:v>
                </c:pt>
                <c:pt idx="150">
                  <c:v>5.1978453816490175E-2</c:v>
                </c:pt>
                <c:pt idx="151">
                  <c:v>5.1510756406272937E-2</c:v>
                </c:pt>
                <c:pt idx="152">
                  <c:v>4.8406588107139006E-2</c:v>
                </c:pt>
                <c:pt idx="153">
                  <c:v>4.7929084048078566E-2</c:v>
                </c:pt>
                <c:pt idx="154">
                  <c:v>4.7846104642296286E-2</c:v>
                </c:pt>
                <c:pt idx="155">
                  <c:v>4.7624780213919866E-2</c:v>
                </c:pt>
                <c:pt idx="156">
                  <c:v>3.9228961461826743E-2</c:v>
                </c:pt>
                <c:pt idx="157">
                  <c:v>3.8054138964301903E-2</c:v>
                </c:pt>
                <c:pt idx="158">
                  <c:v>3.7220338526921096E-2</c:v>
                </c:pt>
                <c:pt idx="159">
                  <c:v>3.7784047541806157E-2</c:v>
                </c:pt>
                <c:pt idx="160">
                  <c:v>3.977653427798658E-2</c:v>
                </c:pt>
                <c:pt idx="161">
                  <c:v>4.4803959918105096E-2</c:v>
                </c:pt>
                <c:pt idx="162">
                  <c:v>4.712179512770355E-2</c:v>
                </c:pt>
                <c:pt idx="163">
                  <c:v>4.7727293602987546E-2</c:v>
                </c:pt>
                <c:pt idx="164">
                  <c:v>4.9205735357076119E-2</c:v>
                </c:pt>
                <c:pt idx="165">
                  <c:v>5.1093865244865352E-2</c:v>
                </c:pt>
                <c:pt idx="166">
                  <c:v>5.0098479320289199E-2</c:v>
                </c:pt>
                <c:pt idx="167">
                  <c:v>5.1278736640683442E-2</c:v>
                </c:pt>
                <c:pt idx="168">
                  <c:v>4.9916053572572332E-2</c:v>
                </c:pt>
                <c:pt idx="169">
                  <c:v>4.7865972568549672E-2</c:v>
                </c:pt>
                <c:pt idx="170">
                  <c:v>4.5284016037602508E-2</c:v>
                </c:pt>
                <c:pt idx="171">
                  <c:v>4.4938463473839688E-2</c:v>
                </c:pt>
                <c:pt idx="172">
                  <c:v>4.5782851876845082E-2</c:v>
                </c:pt>
                <c:pt idx="173">
                  <c:v>4.7372596236125067E-2</c:v>
                </c:pt>
                <c:pt idx="174">
                  <c:v>4.791262545892714E-2</c:v>
                </c:pt>
                <c:pt idx="175">
                  <c:v>4.8216964850893454E-2</c:v>
                </c:pt>
                <c:pt idx="176">
                  <c:v>5.0254192999775647E-2</c:v>
                </c:pt>
                <c:pt idx="177">
                  <c:v>5.0507747685519931E-2</c:v>
                </c:pt>
                <c:pt idx="178">
                  <c:v>5.0728036717098482E-2</c:v>
                </c:pt>
                <c:pt idx="179">
                  <c:v>5.0834538529564821E-2</c:v>
                </c:pt>
                <c:pt idx="180">
                  <c:v>5.16392790811777E-2</c:v>
                </c:pt>
                <c:pt idx="181">
                  <c:v>5.2659786797940214E-2</c:v>
                </c:pt>
                <c:pt idx="182">
                  <c:v>4.922410102821214E-2</c:v>
                </c:pt>
                <c:pt idx="183">
                  <c:v>4.9397505060394684E-2</c:v>
                </c:pt>
                <c:pt idx="184">
                  <c:v>4.8883127157770039E-2</c:v>
                </c:pt>
                <c:pt idx="185">
                  <c:v>5.0415931175180159E-2</c:v>
                </c:pt>
                <c:pt idx="186">
                  <c:v>5.1718676484990476E-2</c:v>
                </c:pt>
                <c:pt idx="187">
                  <c:v>5.352666438352844E-2</c:v>
                </c:pt>
                <c:pt idx="188">
                  <c:v>5.6916077402323781E-2</c:v>
                </c:pt>
                <c:pt idx="189">
                  <c:v>5.7725539266207999E-2</c:v>
                </c:pt>
                <c:pt idx="190">
                  <c:v>5.9978106894282214E-2</c:v>
                </c:pt>
                <c:pt idx="191">
                  <c:v>6.0775921735015469E-2</c:v>
                </c:pt>
                <c:pt idx="192">
                  <c:v>6.2162328514631653E-2</c:v>
                </c:pt>
                <c:pt idx="193">
                  <c:v>6.4792269407308825E-2</c:v>
                </c:pt>
                <c:pt idx="194">
                  <c:v>6.4913560562921982E-2</c:v>
                </c:pt>
                <c:pt idx="195">
                  <c:v>6.5059042125748104E-2</c:v>
                </c:pt>
                <c:pt idx="196">
                  <c:v>6.6716672165407553E-2</c:v>
                </c:pt>
                <c:pt idx="197">
                  <c:v>6.5596227486169278E-2</c:v>
                </c:pt>
                <c:pt idx="198">
                  <c:v>6.427472339353775E-2</c:v>
                </c:pt>
                <c:pt idx="199">
                  <c:v>6.4758453957137557E-2</c:v>
                </c:pt>
                <c:pt idx="200">
                  <c:v>6.5381628203004902E-2</c:v>
                </c:pt>
                <c:pt idx="201">
                  <c:v>6.6354690934489202E-2</c:v>
                </c:pt>
                <c:pt idx="202">
                  <c:v>6.7791065337477169E-2</c:v>
                </c:pt>
                <c:pt idx="203">
                  <c:v>6.7215862545655577E-2</c:v>
                </c:pt>
                <c:pt idx="204">
                  <c:v>5.803983091373352E-2</c:v>
                </c:pt>
                <c:pt idx="205">
                  <c:v>5.7107044506175736E-2</c:v>
                </c:pt>
                <c:pt idx="206">
                  <c:v>5.5668852112854411E-2</c:v>
                </c:pt>
                <c:pt idx="207">
                  <c:v>5.2774636859450372E-2</c:v>
                </c:pt>
                <c:pt idx="208">
                  <c:v>5.5573382101095213E-2</c:v>
                </c:pt>
                <c:pt idx="209">
                  <c:v>5.6460334172771756E-2</c:v>
                </c:pt>
                <c:pt idx="210">
                  <c:v>5.5414031676251356E-2</c:v>
                </c:pt>
                <c:pt idx="211">
                  <c:v>5.618540451178157E-2</c:v>
                </c:pt>
                <c:pt idx="212">
                  <c:v>5.2745906666937271E-2</c:v>
                </c:pt>
                <c:pt idx="213">
                  <c:v>5.0724551412411736E-2</c:v>
                </c:pt>
                <c:pt idx="214">
                  <c:v>4.9747023816734855E-2</c:v>
                </c:pt>
                <c:pt idx="215">
                  <c:v>4.712744965763821E-2</c:v>
                </c:pt>
                <c:pt idx="216">
                  <c:v>5.0508532237731905E-2</c:v>
                </c:pt>
                <c:pt idx="217">
                  <c:v>5.2050570808566843E-2</c:v>
                </c:pt>
                <c:pt idx="218">
                  <c:v>4.7707968092153059E-2</c:v>
                </c:pt>
                <c:pt idx="219">
                  <c:v>4.5912912804460221E-2</c:v>
                </c:pt>
                <c:pt idx="220">
                  <c:v>4.989919784856494E-2</c:v>
                </c:pt>
                <c:pt idx="221">
                  <c:v>5.4755838368177705E-2</c:v>
                </c:pt>
                <c:pt idx="222">
                  <c:v>5.9371506294587421E-2</c:v>
                </c:pt>
                <c:pt idx="223">
                  <c:v>6.5553260594716792E-2</c:v>
                </c:pt>
                <c:pt idx="224">
                  <c:v>6.4570938817692186E-2</c:v>
                </c:pt>
                <c:pt idx="225">
                  <c:v>6.3943424623120471E-2</c:v>
                </c:pt>
                <c:pt idx="226">
                  <c:v>6.6044511172576995E-2</c:v>
                </c:pt>
                <c:pt idx="227">
                  <c:v>6.9367632345738284E-2</c:v>
                </c:pt>
                <c:pt idx="228">
                  <c:v>7.7849048182123848E-2</c:v>
                </c:pt>
                <c:pt idx="229">
                  <c:v>7.9890842880040683E-2</c:v>
                </c:pt>
                <c:pt idx="230">
                  <c:v>8.2094172863789588E-2</c:v>
                </c:pt>
                <c:pt idx="231">
                  <c:v>8.0676118409089198E-2</c:v>
                </c:pt>
                <c:pt idx="232">
                  <c:v>9.623478317944785E-2</c:v>
                </c:pt>
                <c:pt idx="233">
                  <c:v>9.6929299982913733E-2</c:v>
                </c:pt>
                <c:pt idx="234">
                  <c:v>9.8684952386285801E-2</c:v>
                </c:pt>
                <c:pt idx="235">
                  <c:v>0.10233556916420673</c:v>
                </c:pt>
                <c:pt idx="236">
                  <c:v>0.10205858303012832</c:v>
                </c:pt>
                <c:pt idx="237">
                  <c:v>0.1036216145157744</c:v>
                </c:pt>
                <c:pt idx="238">
                  <c:v>0.10416520670087528</c:v>
                </c:pt>
                <c:pt idx="239">
                  <c:v>9.9590158096122677E-2</c:v>
                </c:pt>
                <c:pt idx="240">
                  <c:v>9.3273463170979648E-2</c:v>
                </c:pt>
                <c:pt idx="241">
                  <c:v>9.7263992803262755E-2</c:v>
                </c:pt>
                <c:pt idx="242">
                  <c:v>9.2407936574527658E-2</c:v>
                </c:pt>
                <c:pt idx="243">
                  <c:v>9.2970275754264781E-2</c:v>
                </c:pt>
                <c:pt idx="244">
                  <c:v>8.5728605875835626E-2</c:v>
                </c:pt>
                <c:pt idx="245">
                  <c:v>8.6462723823114693E-2</c:v>
                </c:pt>
                <c:pt idx="246">
                  <c:v>8.2290293461997011E-2</c:v>
                </c:pt>
                <c:pt idx="247">
                  <c:v>4.9384154442488767E-2</c:v>
                </c:pt>
                <c:pt idx="248">
                  <c:v>7.5027054790272621E-2</c:v>
                </c:pt>
                <c:pt idx="249">
                  <c:v>8.0773794408213598E-2</c:v>
                </c:pt>
                <c:pt idx="250">
                  <c:v>9.3222229927547334E-2</c:v>
                </c:pt>
                <c:pt idx="251">
                  <c:v>9.9851016104566662E-2</c:v>
                </c:pt>
                <c:pt idx="252">
                  <c:v>0.10366707256967353</c:v>
                </c:pt>
                <c:pt idx="253">
                  <c:v>0.10127159242874909</c:v>
                </c:pt>
                <c:pt idx="254">
                  <c:v>0.10567928565036533</c:v>
                </c:pt>
                <c:pt idx="255">
                  <c:v>0.10445553605346651</c:v>
                </c:pt>
                <c:pt idx="256">
                  <c:v>9.5380147952205674E-2</c:v>
                </c:pt>
                <c:pt idx="257">
                  <c:v>9.8285750281133871E-2</c:v>
                </c:pt>
                <c:pt idx="258">
                  <c:v>9.8382948885524957E-2</c:v>
                </c:pt>
                <c:pt idx="259">
                  <c:v>0.10207472200790454</c:v>
                </c:pt>
                <c:pt idx="260">
                  <c:v>0.1169981076399866</c:v>
                </c:pt>
                <c:pt idx="261">
                  <c:v>0.11116977527791781</c:v>
                </c:pt>
                <c:pt idx="262">
                  <c:v>0.11142048121454404</c:v>
                </c:pt>
                <c:pt idx="263">
                  <c:v>0.10876486094784861</c:v>
                </c:pt>
                <c:pt idx="264">
                  <c:v>0.10622206319663481</c:v>
                </c:pt>
                <c:pt idx="265">
                  <c:v>0.10524576379329001</c:v>
                </c:pt>
                <c:pt idx="266">
                  <c:v>0.10601086814859949</c:v>
                </c:pt>
                <c:pt idx="267">
                  <c:v>0.10732654904414925</c:v>
                </c:pt>
                <c:pt idx="268">
                  <c:v>0.10310120325255985</c:v>
                </c:pt>
                <c:pt idx="269">
                  <c:v>0.10680706188497852</c:v>
                </c:pt>
                <c:pt idx="270">
                  <c:v>0.1080845665785598</c:v>
                </c:pt>
                <c:pt idx="271">
                  <c:v>0.10525723510492065</c:v>
                </c:pt>
                <c:pt idx="272">
                  <c:v>9.8435592485899337E-2</c:v>
                </c:pt>
                <c:pt idx="273">
                  <c:v>9.8348346491454436E-2</c:v>
                </c:pt>
                <c:pt idx="274">
                  <c:v>9.4627780909555703E-2</c:v>
                </c:pt>
                <c:pt idx="275">
                  <c:v>8.9204121365612704E-2</c:v>
                </c:pt>
                <c:pt idx="276">
                  <c:v>9.2088022852917617E-2</c:v>
                </c:pt>
                <c:pt idx="277">
                  <c:v>9.447803487466995E-2</c:v>
                </c:pt>
                <c:pt idx="278">
                  <c:v>9.3402563420686549E-2</c:v>
                </c:pt>
                <c:pt idx="279">
                  <c:v>9.6134545470457383E-2</c:v>
                </c:pt>
                <c:pt idx="280">
                  <c:v>9.9783428053757367E-2</c:v>
                </c:pt>
                <c:pt idx="281">
                  <c:v>9.8099769600039743E-2</c:v>
                </c:pt>
                <c:pt idx="282">
                  <c:v>9.9604917363343246E-2</c:v>
                </c:pt>
                <c:pt idx="283">
                  <c:v>8.9266364448159524E-2</c:v>
                </c:pt>
                <c:pt idx="284">
                  <c:v>9.6633262700883987E-2</c:v>
                </c:pt>
                <c:pt idx="285">
                  <c:v>9.6230609727699298E-2</c:v>
                </c:pt>
                <c:pt idx="286">
                  <c:v>9.6133704165844186E-2</c:v>
                </c:pt>
                <c:pt idx="287">
                  <c:v>9.6347796423685308E-2</c:v>
                </c:pt>
                <c:pt idx="288">
                  <c:v>9.2241440184222229E-2</c:v>
                </c:pt>
                <c:pt idx="289">
                  <c:v>9.3262952958269862E-2</c:v>
                </c:pt>
                <c:pt idx="290">
                  <c:v>8.9440963808808852E-2</c:v>
                </c:pt>
                <c:pt idx="291">
                  <c:v>9.051067327886228E-2</c:v>
                </c:pt>
                <c:pt idx="292">
                  <c:v>8.1157916998485249E-2</c:v>
                </c:pt>
                <c:pt idx="293">
                  <c:v>8.1003236358939093E-2</c:v>
                </c:pt>
                <c:pt idx="294">
                  <c:v>0.1016226070878764</c:v>
                </c:pt>
                <c:pt idx="295">
                  <c:v>0.10077742868534129</c:v>
                </c:pt>
                <c:pt idx="296">
                  <c:v>0.10743119704825606</c:v>
                </c:pt>
                <c:pt idx="297">
                  <c:v>0.11830582870317827</c:v>
                </c:pt>
                <c:pt idx="298" formatCode="0.00">
                  <c:v>0.11729853673404722</c:v>
                </c:pt>
              </c:numCache>
            </c:numRef>
          </c:val>
          <c:smooth val="0"/>
          <c:extLst>
            <c:ext xmlns:c16="http://schemas.microsoft.com/office/drawing/2014/chart" uri="{C3380CC4-5D6E-409C-BE32-E72D297353CC}">
              <c16:uniqueId val="{00000001-CD7C-7845-995B-C64BA24897C4}"/>
            </c:ext>
          </c:extLst>
        </c:ser>
        <c:dLbls>
          <c:showLegendKey val="0"/>
          <c:showVal val="0"/>
          <c:showCatName val="0"/>
          <c:showSerName val="0"/>
          <c:showPercent val="0"/>
          <c:showBubbleSize val="0"/>
        </c:dLbls>
        <c:smooth val="0"/>
        <c:axId val="1750899151"/>
        <c:axId val="1750478847"/>
      </c:lineChart>
      <c:dateAx>
        <c:axId val="1750899151"/>
        <c:scaling>
          <c:orientation val="minMax"/>
        </c:scaling>
        <c:delete val="0"/>
        <c:axPos val="b"/>
        <c:numFmt formatCode="yyyy\-mm\-d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50478847"/>
        <c:crosses val="autoZero"/>
        <c:auto val="1"/>
        <c:lblOffset val="100"/>
        <c:baseTimeUnit val="months"/>
      </c:dateAx>
      <c:valAx>
        <c:axId val="1750478847"/>
        <c:scaling>
          <c:orientation val="minMax"/>
          <c:max val="0.18000000000000002"/>
        </c:scaling>
        <c:delete val="0"/>
        <c:axPos val="l"/>
        <c:majorGridlines>
          <c:spPr>
            <a:ln w="9525" cap="flat" cmpd="sng" algn="ctr">
              <a:solidFill>
                <a:schemeClr val="tx1">
                  <a:lumMod val="15000"/>
                  <a:lumOff val="85000"/>
                </a:schemeClr>
              </a:solidFill>
              <a:round/>
            </a:ln>
            <a:effectLst/>
          </c:spPr>
        </c:majorGridlines>
        <c:numFmt formatCode="0.0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508991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'FRED Graph'!$C$11</c:f>
              <c:strCache>
                <c:ptCount val="1"/>
                <c:pt idx="0">
                  <c:v>M2</c:v>
                </c:pt>
              </c:strCache>
            </c:strRef>
          </c:tx>
          <c:spPr>
            <a:ln w="34925" cap="rnd">
              <a:solidFill>
                <a:srgbClr val="00B050"/>
              </a:solidFill>
              <a:round/>
            </a:ln>
            <a:effectLst/>
          </c:spPr>
          <c:marker>
            <c:symbol val="none"/>
          </c:marker>
          <c:cat>
            <c:numRef>
              <c:f>'FRED Graph'!$B$12:$B$279</c:f>
              <c:numCache>
                <c:formatCode>yyyy\-mm\-dd</c:formatCode>
                <c:ptCount val="268"/>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pt idx="229">
                  <c:v>43497</c:v>
                </c:pt>
                <c:pt idx="230">
                  <c:v>43525</c:v>
                </c:pt>
                <c:pt idx="231">
                  <c:v>43556</c:v>
                </c:pt>
                <c:pt idx="232">
                  <c:v>43586</c:v>
                </c:pt>
                <c:pt idx="233">
                  <c:v>43617</c:v>
                </c:pt>
                <c:pt idx="234">
                  <c:v>43647</c:v>
                </c:pt>
                <c:pt idx="235">
                  <c:v>43678</c:v>
                </c:pt>
                <c:pt idx="236">
                  <c:v>43709</c:v>
                </c:pt>
                <c:pt idx="237">
                  <c:v>43739</c:v>
                </c:pt>
                <c:pt idx="238">
                  <c:v>43770</c:v>
                </c:pt>
                <c:pt idx="239">
                  <c:v>43800</c:v>
                </c:pt>
                <c:pt idx="240">
                  <c:v>43831</c:v>
                </c:pt>
                <c:pt idx="241">
                  <c:v>43862</c:v>
                </c:pt>
                <c:pt idx="242">
                  <c:v>43891</c:v>
                </c:pt>
                <c:pt idx="243">
                  <c:v>43922</c:v>
                </c:pt>
                <c:pt idx="244">
                  <c:v>43952</c:v>
                </c:pt>
                <c:pt idx="245">
                  <c:v>43983</c:v>
                </c:pt>
                <c:pt idx="246">
                  <c:v>44013</c:v>
                </c:pt>
                <c:pt idx="247">
                  <c:v>44044</c:v>
                </c:pt>
                <c:pt idx="248">
                  <c:v>44075</c:v>
                </c:pt>
                <c:pt idx="249">
                  <c:v>44105</c:v>
                </c:pt>
                <c:pt idx="250">
                  <c:v>44136</c:v>
                </c:pt>
                <c:pt idx="251">
                  <c:v>44166</c:v>
                </c:pt>
                <c:pt idx="252">
                  <c:v>44197</c:v>
                </c:pt>
                <c:pt idx="253">
                  <c:v>44228</c:v>
                </c:pt>
                <c:pt idx="254">
                  <c:v>44256</c:v>
                </c:pt>
                <c:pt idx="255">
                  <c:v>44287</c:v>
                </c:pt>
                <c:pt idx="256">
                  <c:v>44317</c:v>
                </c:pt>
                <c:pt idx="257">
                  <c:v>44348</c:v>
                </c:pt>
                <c:pt idx="258">
                  <c:v>44378</c:v>
                </c:pt>
                <c:pt idx="259">
                  <c:v>44409</c:v>
                </c:pt>
                <c:pt idx="260">
                  <c:v>44440</c:v>
                </c:pt>
                <c:pt idx="261">
                  <c:v>44470</c:v>
                </c:pt>
                <c:pt idx="262">
                  <c:v>44501</c:v>
                </c:pt>
                <c:pt idx="263">
                  <c:v>44531</c:v>
                </c:pt>
                <c:pt idx="264">
                  <c:v>44562</c:v>
                </c:pt>
                <c:pt idx="265">
                  <c:v>44593</c:v>
                </c:pt>
                <c:pt idx="266">
                  <c:v>44621</c:v>
                </c:pt>
                <c:pt idx="267">
                  <c:v>44652</c:v>
                </c:pt>
              </c:numCache>
            </c:numRef>
          </c:cat>
          <c:val>
            <c:numRef>
              <c:f>'FRED Graph'!$C$12:$C$279</c:f>
              <c:numCache>
                <c:formatCode>0.0</c:formatCode>
                <c:ptCount val="268"/>
                <c:pt idx="0">
                  <c:v>4666.2</c:v>
                </c:pt>
                <c:pt idx="1">
                  <c:v>4679.3999999999996</c:v>
                </c:pt>
                <c:pt idx="2">
                  <c:v>4710.2</c:v>
                </c:pt>
                <c:pt idx="3">
                  <c:v>4766.1000000000004</c:v>
                </c:pt>
                <c:pt idx="4">
                  <c:v>4753.8999999999996</c:v>
                </c:pt>
                <c:pt idx="5">
                  <c:v>4771.8</c:v>
                </c:pt>
                <c:pt idx="6">
                  <c:v>4789.3999999999996</c:v>
                </c:pt>
                <c:pt idx="7">
                  <c:v>4817.5</c:v>
                </c:pt>
                <c:pt idx="8">
                  <c:v>4853.2</c:v>
                </c:pt>
                <c:pt idx="9">
                  <c:v>4869.2</c:v>
                </c:pt>
                <c:pt idx="10">
                  <c:v>4880.3</c:v>
                </c:pt>
                <c:pt idx="11">
                  <c:v>4925</c:v>
                </c:pt>
                <c:pt idx="12">
                  <c:v>4975.7</c:v>
                </c:pt>
                <c:pt idx="13">
                  <c:v>5014.1000000000004</c:v>
                </c:pt>
                <c:pt idx="14">
                  <c:v>5072</c:v>
                </c:pt>
                <c:pt idx="15">
                  <c:v>5135.8999999999996</c:v>
                </c:pt>
                <c:pt idx="16">
                  <c:v>5133</c:v>
                </c:pt>
                <c:pt idx="17">
                  <c:v>5173.5</c:v>
                </c:pt>
                <c:pt idx="18">
                  <c:v>5203.3999999999996</c:v>
                </c:pt>
                <c:pt idx="19">
                  <c:v>5237.2</c:v>
                </c:pt>
                <c:pt idx="20">
                  <c:v>5348.4</c:v>
                </c:pt>
                <c:pt idx="21">
                  <c:v>5337.1</c:v>
                </c:pt>
                <c:pt idx="22">
                  <c:v>5380.8</c:v>
                </c:pt>
                <c:pt idx="23">
                  <c:v>5433.8</c:v>
                </c:pt>
                <c:pt idx="24">
                  <c:v>5454.1</c:v>
                </c:pt>
                <c:pt idx="25">
                  <c:v>5483.4</c:v>
                </c:pt>
                <c:pt idx="26">
                  <c:v>5495.2</c:v>
                </c:pt>
                <c:pt idx="27">
                  <c:v>5495.4</c:v>
                </c:pt>
                <c:pt idx="28">
                  <c:v>5521.5</c:v>
                </c:pt>
                <c:pt idx="29">
                  <c:v>5546.5</c:v>
                </c:pt>
                <c:pt idx="30">
                  <c:v>5589.1</c:v>
                </c:pt>
                <c:pt idx="31">
                  <c:v>5631.6</c:v>
                </c:pt>
                <c:pt idx="32">
                  <c:v>5656</c:v>
                </c:pt>
                <c:pt idx="33">
                  <c:v>5700.4</c:v>
                </c:pt>
                <c:pt idx="34">
                  <c:v>5750.6</c:v>
                </c:pt>
                <c:pt idx="35">
                  <c:v>5772</c:v>
                </c:pt>
                <c:pt idx="36">
                  <c:v>5804.6</c:v>
                </c:pt>
                <c:pt idx="37">
                  <c:v>5840.7</c:v>
                </c:pt>
                <c:pt idx="38">
                  <c:v>5861.4</c:v>
                </c:pt>
                <c:pt idx="39">
                  <c:v>5898.8</c:v>
                </c:pt>
                <c:pt idx="40">
                  <c:v>5959.3</c:v>
                </c:pt>
                <c:pt idx="41">
                  <c:v>5996</c:v>
                </c:pt>
                <c:pt idx="42">
                  <c:v>6042.7</c:v>
                </c:pt>
                <c:pt idx="43">
                  <c:v>6100.8</c:v>
                </c:pt>
                <c:pt idx="44">
                  <c:v>6072.8</c:v>
                </c:pt>
                <c:pt idx="45">
                  <c:v>6063.6</c:v>
                </c:pt>
                <c:pt idx="46">
                  <c:v>6069.1</c:v>
                </c:pt>
                <c:pt idx="47">
                  <c:v>6067.3</c:v>
                </c:pt>
                <c:pt idx="48">
                  <c:v>6075.5</c:v>
                </c:pt>
                <c:pt idx="49">
                  <c:v>6114.3</c:v>
                </c:pt>
                <c:pt idx="50">
                  <c:v>6150.1</c:v>
                </c:pt>
                <c:pt idx="51">
                  <c:v>6191.2</c:v>
                </c:pt>
                <c:pt idx="52">
                  <c:v>6268.1</c:v>
                </c:pt>
                <c:pt idx="53">
                  <c:v>6270.5</c:v>
                </c:pt>
                <c:pt idx="54">
                  <c:v>6284.3</c:v>
                </c:pt>
                <c:pt idx="55">
                  <c:v>6310.6</c:v>
                </c:pt>
                <c:pt idx="56">
                  <c:v>6345.3</c:v>
                </c:pt>
                <c:pt idx="57">
                  <c:v>6373.3</c:v>
                </c:pt>
                <c:pt idx="58">
                  <c:v>6399.8</c:v>
                </c:pt>
                <c:pt idx="59">
                  <c:v>6418.3</c:v>
                </c:pt>
                <c:pt idx="60">
                  <c:v>6424.5</c:v>
                </c:pt>
                <c:pt idx="61">
                  <c:v>6432.8</c:v>
                </c:pt>
                <c:pt idx="62">
                  <c:v>6441.9</c:v>
                </c:pt>
                <c:pt idx="63">
                  <c:v>6455.9</c:v>
                </c:pt>
                <c:pt idx="64">
                  <c:v>6473.3</c:v>
                </c:pt>
                <c:pt idx="65">
                  <c:v>6505.8</c:v>
                </c:pt>
                <c:pt idx="66">
                  <c:v>6537.4</c:v>
                </c:pt>
                <c:pt idx="67">
                  <c:v>6570.2</c:v>
                </c:pt>
                <c:pt idx="68">
                  <c:v>6604.3</c:v>
                </c:pt>
                <c:pt idx="69">
                  <c:v>6638.6</c:v>
                </c:pt>
                <c:pt idx="70">
                  <c:v>6655</c:v>
                </c:pt>
                <c:pt idx="71">
                  <c:v>6681.9</c:v>
                </c:pt>
                <c:pt idx="72">
                  <c:v>6724.3</c:v>
                </c:pt>
                <c:pt idx="73">
                  <c:v>6748.6</c:v>
                </c:pt>
                <c:pt idx="74">
                  <c:v>6762.9</c:v>
                </c:pt>
                <c:pt idx="75">
                  <c:v>6800.1</c:v>
                </c:pt>
                <c:pt idx="76">
                  <c:v>6806.9</c:v>
                </c:pt>
                <c:pt idx="77">
                  <c:v>6844.9</c:v>
                </c:pt>
                <c:pt idx="78">
                  <c:v>6886.3</c:v>
                </c:pt>
                <c:pt idx="79">
                  <c:v>6917.1</c:v>
                </c:pt>
                <c:pt idx="80">
                  <c:v>6944.2</c:v>
                </c:pt>
                <c:pt idx="81">
                  <c:v>6993.3</c:v>
                </c:pt>
                <c:pt idx="82">
                  <c:v>7028.4</c:v>
                </c:pt>
                <c:pt idx="83">
                  <c:v>7071.6</c:v>
                </c:pt>
                <c:pt idx="84">
                  <c:v>7109.6</c:v>
                </c:pt>
                <c:pt idx="85">
                  <c:v>7125.3</c:v>
                </c:pt>
                <c:pt idx="86">
                  <c:v>7159.1</c:v>
                </c:pt>
                <c:pt idx="87">
                  <c:v>7231.3</c:v>
                </c:pt>
                <c:pt idx="88">
                  <c:v>7245.4</c:v>
                </c:pt>
                <c:pt idx="89">
                  <c:v>7278.6</c:v>
                </c:pt>
                <c:pt idx="90">
                  <c:v>7309</c:v>
                </c:pt>
                <c:pt idx="91">
                  <c:v>7385.1</c:v>
                </c:pt>
                <c:pt idx="92">
                  <c:v>7403.2</c:v>
                </c:pt>
                <c:pt idx="93">
                  <c:v>7417.2</c:v>
                </c:pt>
                <c:pt idx="94">
                  <c:v>7441.8</c:v>
                </c:pt>
                <c:pt idx="95">
                  <c:v>7471.6</c:v>
                </c:pt>
                <c:pt idx="96">
                  <c:v>7505.5</c:v>
                </c:pt>
                <c:pt idx="97">
                  <c:v>7590.6</c:v>
                </c:pt>
                <c:pt idx="98">
                  <c:v>7656.2</c:v>
                </c:pt>
                <c:pt idx="99">
                  <c:v>7699.2</c:v>
                </c:pt>
                <c:pt idx="100">
                  <c:v>7711.2</c:v>
                </c:pt>
                <c:pt idx="101">
                  <c:v>7728.9</c:v>
                </c:pt>
                <c:pt idx="102">
                  <c:v>7775.4</c:v>
                </c:pt>
                <c:pt idx="103">
                  <c:v>7790.2</c:v>
                </c:pt>
                <c:pt idx="104">
                  <c:v>7859.5</c:v>
                </c:pt>
                <c:pt idx="105">
                  <c:v>7965.3</c:v>
                </c:pt>
                <c:pt idx="106">
                  <c:v>8015.8</c:v>
                </c:pt>
                <c:pt idx="107">
                  <c:v>8192.1</c:v>
                </c:pt>
                <c:pt idx="108">
                  <c:v>8273.7000000000007</c:v>
                </c:pt>
                <c:pt idx="109">
                  <c:v>8303.1</c:v>
                </c:pt>
                <c:pt idx="110">
                  <c:v>8369.2999999999993</c:v>
                </c:pt>
                <c:pt idx="111">
                  <c:v>8372.9</c:v>
                </c:pt>
                <c:pt idx="112">
                  <c:v>8430.7000000000007</c:v>
                </c:pt>
                <c:pt idx="113">
                  <c:v>8440.5</c:v>
                </c:pt>
                <c:pt idx="114">
                  <c:v>8445.1</c:v>
                </c:pt>
                <c:pt idx="115">
                  <c:v>8445</c:v>
                </c:pt>
                <c:pt idx="116">
                  <c:v>8444.2000000000007</c:v>
                </c:pt>
                <c:pt idx="117">
                  <c:v>8471.1</c:v>
                </c:pt>
                <c:pt idx="118">
                  <c:v>8500.7999999999993</c:v>
                </c:pt>
                <c:pt idx="119">
                  <c:v>8496</c:v>
                </c:pt>
                <c:pt idx="120">
                  <c:v>8458.1</c:v>
                </c:pt>
                <c:pt idx="121">
                  <c:v>8507.4</c:v>
                </c:pt>
                <c:pt idx="122">
                  <c:v>8504.5</c:v>
                </c:pt>
                <c:pt idx="123">
                  <c:v>8535.2000000000007</c:v>
                </c:pt>
                <c:pt idx="124">
                  <c:v>8589.9</c:v>
                </c:pt>
                <c:pt idx="125">
                  <c:v>8609</c:v>
                </c:pt>
                <c:pt idx="126">
                  <c:v>8618.7999999999993</c:v>
                </c:pt>
                <c:pt idx="127">
                  <c:v>8669.1</c:v>
                </c:pt>
                <c:pt idx="128">
                  <c:v>8700.1</c:v>
                </c:pt>
                <c:pt idx="129">
                  <c:v>8749.4</c:v>
                </c:pt>
                <c:pt idx="130">
                  <c:v>8770</c:v>
                </c:pt>
                <c:pt idx="131">
                  <c:v>8801.7999999999993</c:v>
                </c:pt>
                <c:pt idx="132">
                  <c:v>8823.1</c:v>
                </c:pt>
                <c:pt idx="133">
                  <c:v>8886.9</c:v>
                </c:pt>
                <c:pt idx="134">
                  <c:v>8943.5</c:v>
                </c:pt>
                <c:pt idx="135">
                  <c:v>9004.9</c:v>
                </c:pt>
                <c:pt idx="136">
                  <c:v>9075.5</c:v>
                </c:pt>
                <c:pt idx="137">
                  <c:v>9151</c:v>
                </c:pt>
                <c:pt idx="138">
                  <c:v>9316.6</c:v>
                </c:pt>
                <c:pt idx="139">
                  <c:v>9507.6</c:v>
                </c:pt>
                <c:pt idx="140">
                  <c:v>9528.2999999999993</c:v>
                </c:pt>
                <c:pt idx="141">
                  <c:v>9562.1</c:v>
                </c:pt>
                <c:pt idx="142">
                  <c:v>9612.6</c:v>
                </c:pt>
                <c:pt idx="143">
                  <c:v>9660.1</c:v>
                </c:pt>
                <c:pt idx="144">
                  <c:v>9733.2999999999993</c:v>
                </c:pt>
                <c:pt idx="145">
                  <c:v>9785.7000000000007</c:v>
                </c:pt>
                <c:pt idx="146">
                  <c:v>9830.6</c:v>
                </c:pt>
                <c:pt idx="147">
                  <c:v>9884.6</c:v>
                </c:pt>
                <c:pt idx="148">
                  <c:v>9928.4</c:v>
                </c:pt>
                <c:pt idx="149">
                  <c:v>9999.2999999999993</c:v>
                </c:pt>
                <c:pt idx="150">
                  <c:v>10051.799999999999</c:v>
                </c:pt>
                <c:pt idx="151">
                  <c:v>10121.299999999999</c:v>
                </c:pt>
                <c:pt idx="152">
                  <c:v>10200.799999999999</c:v>
                </c:pt>
                <c:pt idx="153">
                  <c:v>10267.299999999999</c:v>
                </c:pt>
                <c:pt idx="154">
                  <c:v>10337.6</c:v>
                </c:pt>
                <c:pt idx="155">
                  <c:v>10459.700000000001</c:v>
                </c:pt>
                <c:pt idx="156">
                  <c:v>10479.5</c:v>
                </c:pt>
                <c:pt idx="157">
                  <c:v>10482</c:v>
                </c:pt>
                <c:pt idx="158">
                  <c:v>10550</c:v>
                </c:pt>
                <c:pt idx="159">
                  <c:v>10585.9</c:v>
                </c:pt>
                <c:pt idx="160">
                  <c:v>10628.2</c:v>
                </c:pt>
                <c:pt idx="161">
                  <c:v>10684.9</c:v>
                </c:pt>
                <c:pt idx="162">
                  <c:v>10730.8</c:v>
                </c:pt>
                <c:pt idx="163">
                  <c:v>10790.2</c:v>
                </c:pt>
                <c:pt idx="164">
                  <c:v>10841.3</c:v>
                </c:pt>
                <c:pt idx="165">
                  <c:v>10956.7</c:v>
                </c:pt>
                <c:pt idx="166">
                  <c:v>10969</c:v>
                </c:pt>
                <c:pt idx="167">
                  <c:v>11028.8</c:v>
                </c:pt>
                <c:pt idx="168">
                  <c:v>11078.9</c:v>
                </c:pt>
                <c:pt idx="169">
                  <c:v>11161</c:v>
                </c:pt>
                <c:pt idx="170">
                  <c:v>11200.2</c:v>
                </c:pt>
                <c:pt idx="171">
                  <c:v>11256.9</c:v>
                </c:pt>
                <c:pt idx="172">
                  <c:v>11326.3</c:v>
                </c:pt>
                <c:pt idx="173">
                  <c:v>11380.7</c:v>
                </c:pt>
                <c:pt idx="174">
                  <c:v>11439.9</c:v>
                </c:pt>
                <c:pt idx="175">
                  <c:v>11469.4</c:v>
                </c:pt>
                <c:pt idx="176">
                  <c:v>11502.8</c:v>
                </c:pt>
                <c:pt idx="177">
                  <c:v>11563.4</c:v>
                </c:pt>
                <c:pt idx="178">
                  <c:v>11604.7</c:v>
                </c:pt>
                <c:pt idx="179">
                  <c:v>11681.5</c:v>
                </c:pt>
                <c:pt idx="180">
                  <c:v>11745.2</c:v>
                </c:pt>
                <c:pt idx="181">
                  <c:v>11863.9</c:v>
                </c:pt>
                <c:pt idx="182">
                  <c:v>11879.6</c:v>
                </c:pt>
                <c:pt idx="183">
                  <c:v>11927.4</c:v>
                </c:pt>
                <c:pt idx="184">
                  <c:v>11960.3</c:v>
                </c:pt>
                <c:pt idx="185">
                  <c:v>12005.8</c:v>
                </c:pt>
                <c:pt idx="186">
                  <c:v>12058.4</c:v>
                </c:pt>
                <c:pt idx="187">
                  <c:v>12109.5</c:v>
                </c:pt>
                <c:pt idx="188">
                  <c:v>12164.5</c:v>
                </c:pt>
                <c:pt idx="189">
                  <c:v>12196.8</c:v>
                </c:pt>
                <c:pt idx="190">
                  <c:v>12286</c:v>
                </c:pt>
                <c:pt idx="191">
                  <c:v>12344</c:v>
                </c:pt>
                <c:pt idx="192">
                  <c:v>12470</c:v>
                </c:pt>
                <c:pt idx="193">
                  <c:v>12545.6</c:v>
                </c:pt>
                <c:pt idx="194">
                  <c:v>12609.7</c:v>
                </c:pt>
                <c:pt idx="195">
                  <c:v>12698.4</c:v>
                </c:pt>
                <c:pt idx="196">
                  <c:v>12765.6</c:v>
                </c:pt>
                <c:pt idx="197">
                  <c:v>12831.9</c:v>
                </c:pt>
                <c:pt idx="198">
                  <c:v>12892</c:v>
                </c:pt>
                <c:pt idx="199">
                  <c:v>12978.2</c:v>
                </c:pt>
                <c:pt idx="200">
                  <c:v>13037.9</c:v>
                </c:pt>
                <c:pt idx="201">
                  <c:v>13105.4</c:v>
                </c:pt>
                <c:pt idx="202">
                  <c:v>13176.5</c:v>
                </c:pt>
                <c:pt idx="203">
                  <c:v>13209.6</c:v>
                </c:pt>
                <c:pt idx="204">
                  <c:v>13282.7</c:v>
                </c:pt>
                <c:pt idx="205">
                  <c:v>13351.4</c:v>
                </c:pt>
                <c:pt idx="206">
                  <c:v>13420.6</c:v>
                </c:pt>
                <c:pt idx="207">
                  <c:v>13482.9</c:v>
                </c:pt>
                <c:pt idx="208">
                  <c:v>13534.8</c:v>
                </c:pt>
                <c:pt idx="209">
                  <c:v>13558.9</c:v>
                </c:pt>
                <c:pt idx="210">
                  <c:v>13621</c:v>
                </c:pt>
                <c:pt idx="211">
                  <c:v>13679.6</c:v>
                </c:pt>
                <c:pt idx="212">
                  <c:v>13722.1</c:v>
                </c:pt>
                <c:pt idx="213">
                  <c:v>13777.4</c:v>
                </c:pt>
                <c:pt idx="214">
                  <c:v>13804.1</c:v>
                </c:pt>
                <c:pt idx="215">
                  <c:v>13852.3</c:v>
                </c:pt>
                <c:pt idx="216">
                  <c:v>13868.2</c:v>
                </c:pt>
                <c:pt idx="217">
                  <c:v>13910.2</c:v>
                </c:pt>
                <c:pt idx="218">
                  <c:v>13965.5</c:v>
                </c:pt>
                <c:pt idx="219">
                  <c:v>13987.7</c:v>
                </c:pt>
                <c:pt idx="220">
                  <c:v>14041.2</c:v>
                </c:pt>
                <c:pt idx="221">
                  <c:v>14102.6</c:v>
                </c:pt>
                <c:pt idx="222">
                  <c:v>14137</c:v>
                </c:pt>
                <c:pt idx="223">
                  <c:v>14187.4</c:v>
                </c:pt>
                <c:pt idx="224">
                  <c:v>14214.6</c:v>
                </c:pt>
                <c:pt idx="225">
                  <c:v>14228.5</c:v>
                </c:pt>
                <c:pt idx="226">
                  <c:v>14241.6</c:v>
                </c:pt>
                <c:pt idx="227">
                  <c:v>14358.8</c:v>
                </c:pt>
                <c:pt idx="228">
                  <c:v>14430.8</c:v>
                </c:pt>
                <c:pt idx="229">
                  <c:v>14472.3</c:v>
                </c:pt>
                <c:pt idx="230">
                  <c:v>14510.7</c:v>
                </c:pt>
                <c:pt idx="231">
                  <c:v>14541</c:v>
                </c:pt>
                <c:pt idx="232">
                  <c:v>14632.5</c:v>
                </c:pt>
                <c:pt idx="233">
                  <c:v>14754.8</c:v>
                </c:pt>
                <c:pt idx="234">
                  <c:v>14833.8</c:v>
                </c:pt>
                <c:pt idx="235">
                  <c:v>14919.8</c:v>
                </c:pt>
                <c:pt idx="236">
                  <c:v>15004.8</c:v>
                </c:pt>
                <c:pt idx="237">
                  <c:v>15144.2</c:v>
                </c:pt>
                <c:pt idx="238">
                  <c:v>15249.9</c:v>
                </c:pt>
                <c:pt idx="239">
                  <c:v>15319.1</c:v>
                </c:pt>
                <c:pt idx="240">
                  <c:v>15401.8</c:v>
                </c:pt>
                <c:pt idx="241">
                  <c:v>15458.7</c:v>
                </c:pt>
                <c:pt idx="242">
                  <c:v>15988.6</c:v>
                </c:pt>
                <c:pt idx="243">
                  <c:v>17002.5</c:v>
                </c:pt>
                <c:pt idx="244">
                  <c:v>17835.2</c:v>
                </c:pt>
                <c:pt idx="245">
                  <c:v>18129.3</c:v>
                </c:pt>
                <c:pt idx="246">
                  <c:v>18277.8</c:v>
                </c:pt>
                <c:pt idx="247">
                  <c:v>18357.400000000001</c:v>
                </c:pt>
                <c:pt idx="248">
                  <c:v>18575.2</c:v>
                </c:pt>
                <c:pt idx="249">
                  <c:v>18735.7</c:v>
                </c:pt>
                <c:pt idx="250">
                  <c:v>18969.8</c:v>
                </c:pt>
                <c:pt idx="251">
                  <c:v>19124.8</c:v>
                </c:pt>
                <c:pt idx="252">
                  <c:v>19372.599999999999</c:v>
                </c:pt>
                <c:pt idx="253">
                  <c:v>19615.5</c:v>
                </c:pt>
                <c:pt idx="254">
                  <c:v>19853.7</c:v>
                </c:pt>
                <c:pt idx="255">
                  <c:v>20110.5</c:v>
                </c:pt>
                <c:pt idx="256">
                  <c:v>20417.7</c:v>
                </c:pt>
                <c:pt idx="257">
                  <c:v>20458.900000000001</c:v>
                </c:pt>
                <c:pt idx="258">
                  <c:v>20620</c:v>
                </c:pt>
                <c:pt idx="259">
                  <c:v>20852.3</c:v>
                </c:pt>
                <c:pt idx="260">
                  <c:v>20991.4</c:v>
                </c:pt>
                <c:pt idx="261">
                  <c:v>21141.9</c:v>
                </c:pt>
                <c:pt idx="262">
                  <c:v>21343.200000000001</c:v>
                </c:pt>
                <c:pt idx="263">
                  <c:v>21483.200000000001</c:v>
                </c:pt>
                <c:pt idx="264">
                  <c:v>21659.200000000001</c:v>
                </c:pt>
                <c:pt idx="265">
                  <c:v>21750.3</c:v>
                </c:pt>
                <c:pt idx="266">
                  <c:v>21809.200000000001</c:v>
                </c:pt>
                <c:pt idx="267">
                  <c:v>21728</c:v>
                </c:pt>
              </c:numCache>
            </c:numRef>
          </c:val>
          <c:smooth val="0"/>
          <c:extLst>
            <c:ext xmlns:c16="http://schemas.microsoft.com/office/drawing/2014/chart" uri="{C3380CC4-5D6E-409C-BE32-E72D297353CC}">
              <c16:uniqueId val="{00000000-EAB8-E043-BF7C-9F6417E03760}"/>
            </c:ext>
          </c:extLst>
        </c:ser>
        <c:dLbls>
          <c:showLegendKey val="0"/>
          <c:showVal val="0"/>
          <c:showCatName val="0"/>
          <c:showSerName val="0"/>
          <c:showPercent val="0"/>
          <c:showBubbleSize val="0"/>
        </c:dLbls>
        <c:smooth val="0"/>
        <c:axId val="563908128"/>
        <c:axId val="564054208"/>
      </c:lineChart>
      <c:dateAx>
        <c:axId val="563908128"/>
        <c:scaling>
          <c:orientation val="minMax"/>
        </c:scaling>
        <c:delete val="0"/>
        <c:axPos val="b"/>
        <c:numFmt formatCode="yyyy\-mm\-d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4054208"/>
        <c:crosses val="autoZero"/>
        <c:auto val="1"/>
        <c:lblOffset val="100"/>
        <c:baseTimeUnit val="months"/>
      </c:dateAx>
      <c:valAx>
        <c:axId val="5640542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39081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'FRED Graph'!$B$12</c:f>
              <c:strCache>
                <c:ptCount val="1"/>
                <c:pt idx="0">
                  <c:v>Income</c:v>
                </c:pt>
              </c:strCache>
            </c:strRef>
          </c:tx>
          <c:spPr>
            <a:ln w="28575" cap="rnd">
              <a:solidFill>
                <a:srgbClr val="0432FF"/>
              </a:solidFill>
              <a:round/>
            </a:ln>
            <a:effectLst/>
          </c:spPr>
          <c:marker>
            <c:symbol val="none"/>
          </c:marker>
          <c:cat>
            <c:numRef>
              <c:f>'FRED Graph'!$A$13:$A$72</c:f>
              <c:numCache>
                <c:formatCode>yyyy\-mm\-dd</c:formatCode>
                <c:ptCount val="60"/>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numCache>
            </c:numRef>
          </c:cat>
          <c:val>
            <c:numRef>
              <c:f>'FRED Graph'!$B$13:$B$72</c:f>
              <c:numCache>
                <c:formatCode>0.0</c:formatCode>
                <c:ptCount val="60"/>
                <c:pt idx="0">
                  <c:v>13742.1</c:v>
                </c:pt>
                <c:pt idx="1">
                  <c:v>13792.3</c:v>
                </c:pt>
                <c:pt idx="2">
                  <c:v>13851.3</c:v>
                </c:pt>
                <c:pt idx="3">
                  <c:v>13869.6</c:v>
                </c:pt>
                <c:pt idx="4">
                  <c:v>13962.6</c:v>
                </c:pt>
                <c:pt idx="5">
                  <c:v>13963.5</c:v>
                </c:pt>
                <c:pt idx="6">
                  <c:v>13999.9</c:v>
                </c:pt>
                <c:pt idx="7">
                  <c:v>14015.8</c:v>
                </c:pt>
                <c:pt idx="8">
                  <c:v>14030.9</c:v>
                </c:pt>
                <c:pt idx="9">
                  <c:v>14062.7</c:v>
                </c:pt>
                <c:pt idx="10">
                  <c:v>14078.4</c:v>
                </c:pt>
                <c:pt idx="11">
                  <c:v>14111.5</c:v>
                </c:pt>
                <c:pt idx="12">
                  <c:v>14211.4</c:v>
                </c:pt>
                <c:pt idx="13">
                  <c:v>14250.1</c:v>
                </c:pt>
                <c:pt idx="14">
                  <c:v>14298.3</c:v>
                </c:pt>
                <c:pt idx="15">
                  <c:v>14329.5</c:v>
                </c:pt>
                <c:pt idx="16">
                  <c:v>14373.2</c:v>
                </c:pt>
                <c:pt idx="17">
                  <c:v>14416.2</c:v>
                </c:pt>
                <c:pt idx="18">
                  <c:v>14467</c:v>
                </c:pt>
                <c:pt idx="19">
                  <c:v>14509.6</c:v>
                </c:pt>
                <c:pt idx="20">
                  <c:v>14498.8</c:v>
                </c:pt>
                <c:pt idx="21">
                  <c:v>14527.7</c:v>
                </c:pt>
                <c:pt idx="22">
                  <c:v>14550.4</c:v>
                </c:pt>
                <c:pt idx="23">
                  <c:v>14719.3</c:v>
                </c:pt>
                <c:pt idx="24">
                  <c:v>14714.3</c:v>
                </c:pt>
                <c:pt idx="25">
                  <c:v>14742.1</c:v>
                </c:pt>
                <c:pt idx="26">
                  <c:v>14732.5</c:v>
                </c:pt>
                <c:pt idx="27">
                  <c:v>14678</c:v>
                </c:pt>
                <c:pt idx="28">
                  <c:v>14673.5</c:v>
                </c:pt>
                <c:pt idx="29">
                  <c:v>14686.4</c:v>
                </c:pt>
                <c:pt idx="30">
                  <c:v>14703.7</c:v>
                </c:pt>
                <c:pt idx="31">
                  <c:v>14777.8</c:v>
                </c:pt>
                <c:pt idx="32">
                  <c:v>14807.9</c:v>
                </c:pt>
                <c:pt idx="33">
                  <c:v>14821.4</c:v>
                </c:pt>
                <c:pt idx="34">
                  <c:v>14885.9</c:v>
                </c:pt>
                <c:pt idx="35">
                  <c:v>14844.1</c:v>
                </c:pt>
                <c:pt idx="36">
                  <c:v>14976.5</c:v>
                </c:pt>
                <c:pt idx="37">
                  <c:v>15068.8</c:v>
                </c:pt>
                <c:pt idx="38">
                  <c:v>14844</c:v>
                </c:pt>
                <c:pt idx="39">
                  <c:v>17170.7</c:v>
                </c:pt>
                <c:pt idx="40">
                  <c:v>16333</c:v>
                </c:pt>
                <c:pt idx="41">
                  <c:v>16057.3</c:v>
                </c:pt>
                <c:pt idx="42">
                  <c:v>16151.9</c:v>
                </c:pt>
                <c:pt idx="43">
                  <c:v>15553.9</c:v>
                </c:pt>
                <c:pt idx="44">
                  <c:v>15643.4</c:v>
                </c:pt>
                <c:pt idx="45">
                  <c:v>15568.4</c:v>
                </c:pt>
                <c:pt idx="46">
                  <c:v>15366.5</c:v>
                </c:pt>
                <c:pt idx="47">
                  <c:v>15393.8</c:v>
                </c:pt>
                <c:pt idx="48">
                  <c:v>16988.599999999999</c:v>
                </c:pt>
                <c:pt idx="49">
                  <c:v>15548.2</c:v>
                </c:pt>
                <c:pt idx="50">
                  <c:v>19119.5</c:v>
                </c:pt>
                <c:pt idx="51">
                  <c:v>16146.9</c:v>
                </c:pt>
                <c:pt idx="52">
                  <c:v>15669.5</c:v>
                </c:pt>
                <c:pt idx="53">
                  <c:v>15603.3</c:v>
                </c:pt>
                <c:pt idx="54">
                  <c:v>15729.1</c:v>
                </c:pt>
                <c:pt idx="55">
                  <c:v>15712.4</c:v>
                </c:pt>
                <c:pt idx="56">
                  <c:v>15458.1</c:v>
                </c:pt>
                <c:pt idx="57">
                  <c:v>15432.6</c:v>
                </c:pt>
                <c:pt idx="58">
                  <c:v>15402.5</c:v>
                </c:pt>
                <c:pt idx="59">
                  <c:v>15367.3</c:v>
                </c:pt>
              </c:numCache>
            </c:numRef>
          </c:val>
          <c:smooth val="0"/>
          <c:extLst>
            <c:ext xmlns:c16="http://schemas.microsoft.com/office/drawing/2014/chart" uri="{C3380CC4-5D6E-409C-BE32-E72D297353CC}">
              <c16:uniqueId val="{00000000-DC81-0C42-AD47-4EF448B2D115}"/>
            </c:ext>
          </c:extLst>
        </c:ser>
        <c:ser>
          <c:idx val="1"/>
          <c:order val="1"/>
          <c:tx>
            <c:strRef>
              <c:f>'FRED Graph'!$C$12</c:f>
              <c:strCache>
                <c:ptCount val="1"/>
                <c:pt idx="0">
                  <c:v>Spending</c:v>
                </c:pt>
              </c:strCache>
            </c:strRef>
          </c:tx>
          <c:spPr>
            <a:ln w="28575" cap="rnd">
              <a:solidFill>
                <a:srgbClr val="FF0000"/>
              </a:solidFill>
              <a:round/>
            </a:ln>
            <a:effectLst/>
          </c:spPr>
          <c:marker>
            <c:symbol val="none"/>
          </c:marker>
          <c:cat>
            <c:numRef>
              <c:f>'FRED Graph'!$A$13:$A$72</c:f>
              <c:numCache>
                <c:formatCode>yyyy\-mm\-dd</c:formatCode>
                <c:ptCount val="60"/>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numCache>
            </c:numRef>
          </c:cat>
          <c:val>
            <c:numRef>
              <c:f>'FRED Graph'!$C$13:$C$72</c:f>
              <c:numCache>
                <c:formatCode>0.0</c:formatCode>
                <c:ptCount val="60"/>
                <c:pt idx="0">
                  <c:v>12347.6</c:v>
                </c:pt>
                <c:pt idx="1">
                  <c:v>12355.4</c:v>
                </c:pt>
                <c:pt idx="2">
                  <c:v>12413.8</c:v>
                </c:pt>
                <c:pt idx="3">
                  <c:v>12416.5</c:v>
                </c:pt>
                <c:pt idx="4">
                  <c:v>12420.9</c:v>
                </c:pt>
                <c:pt idx="5">
                  <c:v>12452.8</c:v>
                </c:pt>
                <c:pt idx="6">
                  <c:v>12470.1</c:v>
                </c:pt>
                <c:pt idx="7">
                  <c:v>12483.5</c:v>
                </c:pt>
                <c:pt idx="8">
                  <c:v>12547.7</c:v>
                </c:pt>
                <c:pt idx="9">
                  <c:v>12555.2</c:v>
                </c:pt>
                <c:pt idx="10">
                  <c:v>12627.6</c:v>
                </c:pt>
                <c:pt idx="11">
                  <c:v>12713.2</c:v>
                </c:pt>
                <c:pt idx="12">
                  <c:v>12687.7</c:v>
                </c:pt>
                <c:pt idx="13">
                  <c:v>12696.1</c:v>
                </c:pt>
                <c:pt idx="14">
                  <c:v>12739.1</c:v>
                </c:pt>
                <c:pt idx="15">
                  <c:v>12786</c:v>
                </c:pt>
                <c:pt idx="16">
                  <c:v>12821</c:v>
                </c:pt>
                <c:pt idx="17">
                  <c:v>12842.2</c:v>
                </c:pt>
                <c:pt idx="18">
                  <c:v>12878</c:v>
                </c:pt>
                <c:pt idx="19">
                  <c:v>12918.1</c:v>
                </c:pt>
                <c:pt idx="20">
                  <c:v>12905.7</c:v>
                </c:pt>
                <c:pt idx="21">
                  <c:v>12960.5</c:v>
                </c:pt>
                <c:pt idx="22">
                  <c:v>13014</c:v>
                </c:pt>
                <c:pt idx="23">
                  <c:v>12892</c:v>
                </c:pt>
                <c:pt idx="24">
                  <c:v>12948.5</c:v>
                </c:pt>
                <c:pt idx="25">
                  <c:v>12948.2</c:v>
                </c:pt>
                <c:pt idx="26">
                  <c:v>13028.8</c:v>
                </c:pt>
                <c:pt idx="27">
                  <c:v>13055.6</c:v>
                </c:pt>
                <c:pt idx="28">
                  <c:v>13086.5</c:v>
                </c:pt>
                <c:pt idx="29">
                  <c:v>13124.2</c:v>
                </c:pt>
                <c:pt idx="30">
                  <c:v>13161.9</c:v>
                </c:pt>
                <c:pt idx="31">
                  <c:v>13199.4</c:v>
                </c:pt>
                <c:pt idx="32">
                  <c:v>13215.4</c:v>
                </c:pt>
                <c:pt idx="33">
                  <c:v>13223.1</c:v>
                </c:pt>
                <c:pt idx="34">
                  <c:v>13266.6</c:v>
                </c:pt>
                <c:pt idx="35">
                  <c:v>13257.2</c:v>
                </c:pt>
                <c:pt idx="36">
                  <c:v>13307.3</c:v>
                </c:pt>
                <c:pt idx="37">
                  <c:v>13313.2</c:v>
                </c:pt>
                <c:pt idx="38">
                  <c:v>12422.9</c:v>
                </c:pt>
                <c:pt idx="39">
                  <c:v>10910.6</c:v>
                </c:pt>
                <c:pt idx="40">
                  <c:v>11833</c:v>
                </c:pt>
                <c:pt idx="41">
                  <c:v>12525.6</c:v>
                </c:pt>
                <c:pt idx="42">
                  <c:v>12706.4</c:v>
                </c:pt>
                <c:pt idx="43">
                  <c:v>12793.5</c:v>
                </c:pt>
                <c:pt idx="44">
                  <c:v>12962.5</c:v>
                </c:pt>
                <c:pt idx="45">
                  <c:v>13015.6</c:v>
                </c:pt>
                <c:pt idx="46">
                  <c:v>12943.5</c:v>
                </c:pt>
                <c:pt idx="47">
                  <c:v>12824.6</c:v>
                </c:pt>
                <c:pt idx="48">
                  <c:v>13201.3</c:v>
                </c:pt>
                <c:pt idx="49">
                  <c:v>13025.4</c:v>
                </c:pt>
                <c:pt idx="50">
                  <c:v>13621.3</c:v>
                </c:pt>
                <c:pt idx="51">
                  <c:v>13684</c:v>
                </c:pt>
                <c:pt idx="52">
                  <c:v>13616.2</c:v>
                </c:pt>
                <c:pt idx="53">
                  <c:v>13696.6</c:v>
                </c:pt>
                <c:pt idx="54">
                  <c:v>13653.8</c:v>
                </c:pt>
                <c:pt idx="55">
                  <c:v>13753.5</c:v>
                </c:pt>
                <c:pt idx="56">
                  <c:v>13789.9</c:v>
                </c:pt>
                <c:pt idx="57">
                  <c:v>13910.8</c:v>
                </c:pt>
                <c:pt idx="58">
                  <c:v>13879.7</c:v>
                </c:pt>
                <c:pt idx="59">
                  <c:v>13737.5</c:v>
                </c:pt>
              </c:numCache>
            </c:numRef>
          </c:val>
          <c:smooth val="0"/>
          <c:extLst>
            <c:ext xmlns:c16="http://schemas.microsoft.com/office/drawing/2014/chart" uri="{C3380CC4-5D6E-409C-BE32-E72D297353CC}">
              <c16:uniqueId val="{00000001-DC81-0C42-AD47-4EF448B2D115}"/>
            </c:ext>
          </c:extLst>
        </c:ser>
        <c:dLbls>
          <c:showLegendKey val="0"/>
          <c:showVal val="0"/>
          <c:showCatName val="0"/>
          <c:showSerName val="0"/>
          <c:showPercent val="0"/>
          <c:showBubbleSize val="0"/>
        </c:dLbls>
        <c:smooth val="0"/>
        <c:axId val="1362388911"/>
        <c:axId val="1444417439"/>
      </c:lineChart>
      <c:dateAx>
        <c:axId val="1362388911"/>
        <c:scaling>
          <c:orientation val="minMax"/>
        </c:scaling>
        <c:delete val="0"/>
        <c:axPos val="b"/>
        <c:numFmt formatCode="yyyy\-mm\-d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44417439"/>
        <c:crosses val="autoZero"/>
        <c:auto val="1"/>
        <c:lblOffset val="100"/>
        <c:baseTimeUnit val="months"/>
      </c:dateAx>
      <c:valAx>
        <c:axId val="1444417439"/>
        <c:scaling>
          <c:orientation val="minMax"/>
          <c:min val="100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623889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'FRED Graph'!$F$11</c:f>
              <c:strCache>
                <c:ptCount val="1"/>
                <c:pt idx="0">
                  <c:v>Durable Goods</c:v>
                </c:pt>
              </c:strCache>
            </c:strRef>
          </c:tx>
          <c:spPr>
            <a:ln w="28575" cap="rnd">
              <a:solidFill>
                <a:srgbClr val="0432FF"/>
              </a:solidFill>
              <a:round/>
            </a:ln>
            <a:effectLst/>
          </c:spPr>
          <c:marker>
            <c:symbol val="none"/>
          </c:marker>
          <c:dLbls>
            <c:dLbl>
              <c:idx val="23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533-944E-85E5-9407ECD83CF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432FF"/>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'FRED Graph'!$E$12:$E$250</c:f>
              <c:numCache>
                <c:formatCode>yyyy\-mm\-dd</c:formatCode>
                <c:ptCount val="239"/>
                <c:pt idx="0">
                  <c:v>37257</c:v>
                </c:pt>
                <c:pt idx="1">
                  <c:v>37288</c:v>
                </c:pt>
                <c:pt idx="2">
                  <c:v>37316</c:v>
                </c:pt>
                <c:pt idx="3">
                  <c:v>37347</c:v>
                </c:pt>
                <c:pt idx="4">
                  <c:v>37377</c:v>
                </c:pt>
                <c:pt idx="5">
                  <c:v>37408</c:v>
                </c:pt>
                <c:pt idx="6">
                  <c:v>37438</c:v>
                </c:pt>
                <c:pt idx="7">
                  <c:v>37469</c:v>
                </c:pt>
                <c:pt idx="8">
                  <c:v>37500</c:v>
                </c:pt>
                <c:pt idx="9">
                  <c:v>37530</c:v>
                </c:pt>
                <c:pt idx="10">
                  <c:v>37561</c:v>
                </c:pt>
                <c:pt idx="11">
                  <c:v>37591</c:v>
                </c:pt>
                <c:pt idx="12">
                  <c:v>37622</c:v>
                </c:pt>
                <c:pt idx="13">
                  <c:v>37653</c:v>
                </c:pt>
                <c:pt idx="14">
                  <c:v>37681</c:v>
                </c:pt>
                <c:pt idx="15">
                  <c:v>37712</c:v>
                </c:pt>
                <c:pt idx="16">
                  <c:v>37742</c:v>
                </c:pt>
                <c:pt idx="17">
                  <c:v>37773</c:v>
                </c:pt>
                <c:pt idx="18">
                  <c:v>37803</c:v>
                </c:pt>
                <c:pt idx="19">
                  <c:v>37834</c:v>
                </c:pt>
                <c:pt idx="20">
                  <c:v>37865</c:v>
                </c:pt>
                <c:pt idx="21">
                  <c:v>37895</c:v>
                </c:pt>
                <c:pt idx="22">
                  <c:v>37926</c:v>
                </c:pt>
                <c:pt idx="23">
                  <c:v>37956</c:v>
                </c:pt>
                <c:pt idx="24">
                  <c:v>37987</c:v>
                </c:pt>
                <c:pt idx="25">
                  <c:v>38018</c:v>
                </c:pt>
                <c:pt idx="26">
                  <c:v>38047</c:v>
                </c:pt>
                <c:pt idx="27">
                  <c:v>38078</c:v>
                </c:pt>
                <c:pt idx="28">
                  <c:v>38108</c:v>
                </c:pt>
                <c:pt idx="29">
                  <c:v>38139</c:v>
                </c:pt>
                <c:pt idx="30">
                  <c:v>38169</c:v>
                </c:pt>
                <c:pt idx="31">
                  <c:v>38200</c:v>
                </c:pt>
                <c:pt idx="32">
                  <c:v>38231</c:v>
                </c:pt>
                <c:pt idx="33">
                  <c:v>38261</c:v>
                </c:pt>
                <c:pt idx="34">
                  <c:v>38292</c:v>
                </c:pt>
                <c:pt idx="35">
                  <c:v>38322</c:v>
                </c:pt>
                <c:pt idx="36">
                  <c:v>38353</c:v>
                </c:pt>
                <c:pt idx="37">
                  <c:v>38384</c:v>
                </c:pt>
                <c:pt idx="38">
                  <c:v>38412</c:v>
                </c:pt>
                <c:pt idx="39">
                  <c:v>38443</c:v>
                </c:pt>
                <c:pt idx="40">
                  <c:v>38473</c:v>
                </c:pt>
                <c:pt idx="41">
                  <c:v>38504</c:v>
                </c:pt>
                <c:pt idx="42">
                  <c:v>38534</c:v>
                </c:pt>
                <c:pt idx="43">
                  <c:v>38565</c:v>
                </c:pt>
                <c:pt idx="44">
                  <c:v>38596</c:v>
                </c:pt>
                <c:pt idx="45">
                  <c:v>38626</c:v>
                </c:pt>
                <c:pt idx="46">
                  <c:v>38657</c:v>
                </c:pt>
                <c:pt idx="47">
                  <c:v>38687</c:v>
                </c:pt>
                <c:pt idx="48">
                  <c:v>38718</c:v>
                </c:pt>
                <c:pt idx="49">
                  <c:v>38749</c:v>
                </c:pt>
                <c:pt idx="50">
                  <c:v>38777</c:v>
                </c:pt>
                <c:pt idx="51">
                  <c:v>38808</c:v>
                </c:pt>
                <c:pt idx="52">
                  <c:v>38838</c:v>
                </c:pt>
                <c:pt idx="53">
                  <c:v>38869</c:v>
                </c:pt>
                <c:pt idx="54">
                  <c:v>38899</c:v>
                </c:pt>
                <c:pt idx="55">
                  <c:v>38930</c:v>
                </c:pt>
                <c:pt idx="56">
                  <c:v>38961</c:v>
                </c:pt>
                <c:pt idx="57">
                  <c:v>38991</c:v>
                </c:pt>
                <c:pt idx="58">
                  <c:v>39022</c:v>
                </c:pt>
                <c:pt idx="59">
                  <c:v>39052</c:v>
                </c:pt>
                <c:pt idx="60">
                  <c:v>39083</c:v>
                </c:pt>
                <c:pt idx="61">
                  <c:v>39114</c:v>
                </c:pt>
                <c:pt idx="62">
                  <c:v>39142</c:v>
                </c:pt>
                <c:pt idx="63">
                  <c:v>39173</c:v>
                </c:pt>
                <c:pt idx="64">
                  <c:v>39203</c:v>
                </c:pt>
                <c:pt idx="65">
                  <c:v>39234</c:v>
                </c:pt>
                <c:pt idx="66">
                  <c:v>39264</c:v>
                </c:pt>
                <c:pt idx="67">
                  <c:v>39295</c:v>
                </c:pt>
                <c:pt idx="68">
                  <c:v>39326</c:v>
                </c:pt>
                <c:pt idx="69">
                  <c:v>39356</c:v>
                </c:pt>
                <c:pt idx="70">
                  <c:v>39387</c:v>
                </c:pt>
                <c:pt idx="71">
                  <c:v>39417</c:v>
                </c:pt>
                <c:pt idx="72">
                  <c:v>39448</c:v>
                </c:pt>
                <c:pt idx="73">
                  <c:v>39479</c:v>
                </c:pt>
                <c:pt idx="74">
                  <c:v>39508</c:v>
                </c:pt>
                <c:pt idx="75">
                  <c:v>39539</c:v>
                </c:pt>
                <c:pt idx="76">
                  <c:v>39569</c:v>
                </c:pt>
                <c:pt idx="77">
                  <c:v>39600</c:v>
                </c:pt>
                <c:pt idx="78">
                  <c:v>39630</c:v>
                </c:pt>
                <c:pt idx="79">
                  <c:v>39661</c:v>
                </c:pt>
                <c:pt idx="80">
                  <c:v>39692</c:v>
                </c:pt>
                <c:pt idx="81">
                  <c:v>39722</c:v>
                </c:pt>
                <c:pt idx="82">
                  <c:v>39753</c:v>
                </c:pt>
                <c:pt idx="83">
                  <c:v>39783</c:v>
                </c:pt>
                <c:pt idx="84">
                  <c:v>39814</c:v>
                </c:pt>
                <c:pt idx="85">
                  <c:v>39845</c:v>
                </c:pt>
                <c:pt idx="86">
                  <c:v>39873</c:v>
                </c:pt>
                <c:pt idx="87">
                  <c:v>39904</c:v>
                </c:pt>
                <c:pt idx="88">
                  <c:v>39934</c:v>
                </c:pt>
                <c:pt idx="89">
                  <c:v>39965</c:v>
                </c:pt>
                <c:pt idx="90">
                  <c:v>39995</c:v>
                </c:pt>
                <c:pt idx="91">
                  <c:v>40026</c:v>
                </c:pt>
                <c:pt idx="92">
                  <c:v>40057</c:v>
                </c:pt>
                <c:pt idx="93">
                  <c:v>40087</c:v>
                </c:pt>
                <c:pt idx="94">
                  <c:v>40118</c:v>
                </c:pt>
                <c:pt idx="95">
                  <c:v>40148</c:v>
                </c:pt>
                <c:pt idx="96">
                  <c:v>40179</c:v>
                </c:pt>
                <c:pt idx="97">
                  <c:v>40210</c:v>
                </c:pt>
                <c:pt idx="98">
                  <c:v>40238</c:v>
                </c:pt>
                <c:pt idx="99">
                  <c:v>40269</c:v>
                </c:pt>
                <c:pt idx="100">
                  <c:v>40299</c:v>
                </c:pt>
                <c:pt idx="101">
                  <c:v>40330</c:v>
                </c:pt>
                <c:pt idx="102">
                  <c:v>40360</c:v>
                </c:pt>
                <c:pt idx="103">
                  <c:v>40391</c:v>
                </c:pt>
                <c:pt idx="104">
                  <c:v>40422</c:v>
                </c:pt>
                <c:pt idx="105">
                  <c:v>40452</c:v>
                </c:pt>
                <c:pt idx="106">
                  <c:v>40483</c:v>
                </c:pt>
                <c:pt idx="107">
                  <c:v>40513</c:v>
                </c:pt>
                <c:pt idx="108">
                  <c:v>40544</c:v>
                </c:pt>
                <c:pt idx="109">
                  <c:v>40575</c:v>
                </c:pt>
                <c:pt idx="110">
                  <c:v>40603</c:v>
                </c:pt>
                <c:pt idx="111">
                  <c:v>40634</c:v>
                </c:pt>
                <c:pt idx="112">
                  <c:v>40664</c:v>
                </c:pt>
                <c:pt idx="113">
                  <c:v>40695</c:v>
                </c:pt>
                <c:pt idx="114">
                  <c:v>40725</c:v>
                </c:pt>
                <c:pt idx="115">
                  <c:v>40756</c:v>
                </c:pt>
                <c:pt idx="116">
                  <c:v>40787</c:v>
                </c:pt>
                <c:pt idx="117">
                  <c:v>40817</c:v>
                </c:pt>
                <c:pt idx="118">
                  <c:v>40848</c:v>
                </c:pt>
                <c:pt idx="119">
                  <c:v>40878</c:v>
                </c:pt>
                <c:pt idx="120">
                  <c:v>40909</c:v>
                </c:pt>
                <c:pt idx="121">
                  <c:v>40940</c:v>
                </c:pt>
                <c:pt idx="122">
                  <c:v>40969</c:v>
                </c:pt>
                <c:pt idx="123">
                  <c:v>41000</c:v>
                </c:pt>
                <c:pt idx="124">
                  <c:v>41030</c:v>
                </c:pt>
                <c:pt idx="125">
                  <c:v>41061</c:v>
                </c:pt>
                <c:pt idx="126">
                  <c:v>41091</c:v>
                </c:pt>
                <c:pt idx="127">
                  <c:v>41122</c:v>
                </c:pt>
                <c:pt idx="128">
                  <c:v>41153</c:v>
                </c:pt>
                <c:pt idx="129">
                  <c:v>41183</c:v>
                </c:pt>
                <c:pt idx="130">
                  <c:v>41214</c:v>
                </c:pt>
                <c:pt idx="131">
                  <c:v>41244</c:v>
                </c:pt>
                <c:pt idx="132">
                  <c:v>41275</c:v>
                </c:pt>
                <c:pt idx="133">
                  <c:v>41306</c:v>
                </c:pt>
                <c:pt idx="134">
                  <c:v>41334</c:v>
                </c:pt>
                <c:pt idx="135">
                  <c:v>41365</c:v>
                </c:pt>
                <c:pt idx="136">
                  <c:v>41395</c:v>
                </c:pt>
                <c:pt idx="137">
                  <c:v>41426</c:v>
                </c:pt>
                <c:pt idx="138">
                  <c:v>41456</c:v>
                </c:pt>
                <c:pt idx="139">
                  <c:v>41487</c:v>
                </c:pt>
                <c:pt idx="140">
                  <c:v>41518</c:v>
                </c:pt>
                <c:pt idx="141">
                  <c:v>41548</c:v>
                </c:pt>
                <c:pt idx="142">
                  <c:v>41579</c:v>
                </c:pt>
                <c:pt idx="143">
                  <c:v>41609</c:v>
                </c:pt>
                <c:pt idx="144">
                  <c:v>41640</c:v>
                </c:pt>
                <c:pt idx="145">
                  <c:v>41671</c:v>
                </c:pt>
                <c:pt idx="146">
                  <c:v>41699</c:v>
                </c:pt>
                <c:pt idx="147">
                  <c:v>41730</c:v>
                </c:pt>
                <c:pt idx="148">
                  <c:v>41760</c:v>
                </c:pt>
                <c:pt idx="149">
                  <c:v>41791</c:v>
                </c:pt>
                <c:pt idx="150">
                  <c:v>41821</c:v>
                </c:pt>
                <c:pt idx="151">
                  <c:v>41852</c:v>
                </c:pt>
                <c:pt idx="152">
                  <c:v>41883</c:v>
                </c:pt>
                <c:pt idx="153">
                  <c:v>41913</c:v>
                </c:pt>
                <c:pt idx="154">
                  <c:v>41944</c:v>
                </c:pt>
                <c:pt idx="155">
                  <c:v>41974</c:v>
                </c:pt>
                <c:pt idx="156">
                  <c:v>42005</c:v>
                </c:pt>
                <c:pt idx="157">
                  <c:v>42036</c:v>
                </c:pt>
                <c:pt idx="158">
                  <c:v>42064</c:v>
                </c:pt>
                <c:pt idx="159">
                  <c:v>42095</c:v>
                </c:pt>
                <c:pt idx="160">
                  <c:v>42125</c:v>
                </c:pt>
                <c:pt idx="161">
                  <c:v>42156</c:v>
                </c:pt>
                <c:pt idx="162">
                  <c:v>42186</c:v>
                </c:pt>
                <c:pt idx="163">
                  <c:v>42217</c:v>
                </c:pt>
                <c:pt idx="164">
                  <c:v>42248</c:v>
                </c:pt>
                <c:pt idx="165">
                  <c:v>42278</c:v>
                </c:pt>
                <c:pt idx="166">
                  <c:v>42309</c:v>
                </c:pt>
                <c:pt idx="167">
                  <c:v>42339</c:v>
                </c:pt>
                <c:pt idx="168">
                  <c:v>42370</c:v>
                </c:pt>
                <c:pt idx="169">
                  <c:v>42401</c:v>
                </c:pt>
                <c:pt idx="170">
                  <c:v>42430</c:v>
                </c:pt>
                <c:pt idx="171">
                  <c:v>42461</c:v>
                </c:pt>
                <c:pt idx="172">
                  <c:v>42491</c:v>
                </c:pt>
                <c:pt idx="173">
                  <c:v>42522</c:v>
                </c:pt>
                <c:pt idx="174">
                  <c:v>42552</c:v>
                </c:pt>
                <c:pt idx="175">
                  <c:v>42583</c:v>
                </c:pt>
                <c:pt idx="176">
                  <c:v>42614</c:v>
                </c:pt>
                <c:pt idx="177">
                  <c:v>42644</c:v>
                </c:pt>
                <c:pt idx="178">
                  <c:v>42675</c:v>
                </c:pt>
                <c:pt idx="179">
                  <c:v>42705</c:v>
                </c:pt>
                <c:pt idx="180">
                  <c:v>42736</c:v>
                </c:pt>
                <c:pt idx="181">
                  <c:v>42767</c:v>
                </c:pt>
                <c:pt idx="182">
                  <c:v>42795</c:v>
                </c:pt>
                <c:pt idx="183">
                  <c:v>42826</c:v>
                </c:pt>
                <c:pt idx="184">
                  <c:v>42856</c:v>
                </c:pt>
                <c:pt idx="185">
                  <c:v>42887</c:v>
                </c:pt>
                <c:pt idx="186">
                  <c:v>42917</c:v>
                </c:pt>
                <c:pt idx="187">
                  <c:v>42948</c:v>
                </c:pt>
                <c:pt idx="188">
                  <c:v>42979</c:v>
                </c:pt>
                <c:pt idx="189">
                  <c:v>43009</c:v>
                </c:pt>
                <c:pt idx="190">
                  <c:v>43040</c:v>
                </c:pt>
                <c:pt idx="191">
                  <c:v>43070</c:v>
                </c:pt>
                <c:pt idx="192">
                  <c:v>43101</c:v>
                </c:pt>
                <c:pt idx="193">
                  <c:v>43132</c:v>
                </c:pt>
                <c:pt idx="194">
                  <c:v>43160</c:v>
                </c:pt>
                <c:pt idx="195">
                  <c:v>43191</c:v>
                </c:pt>
                <c:pt idx="196">
                  <c:v>43221</c:v>
                </c:pt>
                <c:pt idx="197">
                  <c:v>43252</c:v>
                </c:pt>
                <c:pt idx="198">
                  <c:v>43282</c:v>
                </c:pt>
                <c:pt idx="199">
                  <c:v>43313</c:v>
                </c:pt>
                <c:pt idx="200">
                  <c:v>43344</c:v>
                </c:pt>
                <c:pt idx="201">
                  <c:v>43374</c:v>
                </c:pt>
                <c:pt idx="202">
                  <c:v>43405</c:v>
                </c:pt>
                <c:pt idx="203">
                  <c:v>43435</c:v>
                </c:pt>
                <c:pt idx="204">
                  <c:v>43466</c:v>
                </c:pt>
                <c:pt idx="205">
                  <c:v>43497</c:v>
                </c:pt>
                <c:pt idx="206">
                  <c:v>43525</c:v>
                </c:pt>
                <c:pt idx="207">
                  <c:v>43556</c:v>
                </c:pt>
                <c:pt idx="208">
                  <c:v>43586</c:v>
                </c:pt>
                <c:pt idx="209">
                  <c:v>43617</c:v>
                </c:pt>
                <c:pt idx="210">
                  <c:v>43647</c:v>
                </c:pt>
                <c:pt idx="211">
                  <c:v>43678</c:v>
                </c:pt>
                <c:pt idx="212">
                  <c:v>43709</c:v>
                </c:pt>
                <c:pt idx="213">
                  <c:v>43739</c:v>
                </c:pt>
                <c:pt idx="214">
                  <c:v>43770</c:v>
                </c:pt>
                <c:pt idx="215">
                  <c:v>43800</c:v>
                </c:pt>
                <c:pt idx="216">
                  <c:v>43831</c:v>
                </c:pt>
                <c:pt idx="217">
                  <c:v>43862</c:v>
                </c:pt>
                <c:pt idx="218">
                  <c:v>43891</c:v>
                </c:pt>
                <c:pt idx="219">
                  <c:v>43922</c:v>
                </c:pt>
                <c:pt idx="220">
                  <c:v>43952</c:v>
                </c:pt>
                <c:pt idx="221">
                  <c:v>43983</c:v>
                </c:pt>
                <c:pt idx="222">
                  <c:v>44013</c:v>
                </c:pt>
                <c:pt idx="223">
                  <c:v>44044</c:v>
                </c:pt>
                <c:pt idx="224">
                  <c:v>44075</c:v>
                </c:pt>
                <c:pt idx="225">
                  <c:v>44105</c:v>
                </c:pt>
                <c:pt idx="226">
                  <c:v>44136</c:v>
                </c:pt>
                <c:pt idx="227">
                  <c:v>44166</c:v>
                </c:pt>
                <c:pt idx="228">
                  <c:v>44197</c:v>
                </c:pt>
                <c:pt idx="229">
                  <c:v>44228</c:v>
                </c:pt>
                <c:pt idx="230">
                  <c:v>44256</c:v>
                </c:pt>
                <c:pt idx="231">
                  <c:v>44287</c:v>
                </c:pt>
                <c:pt idx="232">
                  <c:v>44317</c:v>
                </c:pt>
                <c:pt idx="233">
                  <c:v>44348</c:v>
                </c:pt>
                <c:pt idx="234">
                  <c:v>44378</c:v>
                </c:pt>
                <c:pt idx="235">
                  <c:v>44409</c:v>
                </c:pt>
                <c:pt idx="236">
                  <c:v>44440</c:v>
                </c:pt>
                <c:pt idx="237">
                  <c:v>44470</c:v>
                </c:pt>
                <c:pt idx="238">
                  <c:v>44501</c:v>
                </c:pt>
              </c:numCache>
            </c:numRef>
          </c:cat>
          <c:val>
            <c:numRef>
              <c:f>'FRED Graph'!$F$12:$F$250</c:f>
              <c:numCache>
                <c:formatCode>0.0</c:formatCode>
                <c:ptCount val="239"/>
                <c:pt idx="0">
                  <c:v>62.625810000000001</c:v>
                </c:pt>
                <c:pt idx="1">
                  <c:v>63.432259999999999</c:v>
                </c:pt>
                <c:pt idx="2">
                  <c:v>62.896769999999997</c:v>
                </c:pt>
                <c:pt idx="3">
                  <c:v>64.612899999999996</c:v>
                </c:pt>
                <c:pt idx="4">
                  <c:v>62.109679999999997</c:v>
                </c:pt>
                <c:pt idx="5">
                  <c:v>62.451610000000002</c:v>
                </c:pt>
                <c:pt idx="6">
                  <c:v>64.619349999999997</c:v>
                </c:pt>
                <c:pt idx="7">
                  <c:v>65.787099999999995</c:v>
                </c:pt>
                <c:pt idx="8">
                  <c:v>63.477420000000002</c:v>
                </c:pt>
                <c:pt idx="9">
                  <c:v>62.574190000000002</c:v>
                </c:pt>
                <c:pt idx="10">
                  <c:v>63.12903</c:v>
                </c:pt>
                <c:pt idx="11">
                  <c:v>65.154839999999993</c:v>
                </c:pt>
                <c:pt idx="12">
                  <c:v>63.393549999999998</c:v>
                </c:pt>
                <c:pt idx="13">
                  <c:v>61.703229999999998</c:v>
                </c:pt>
                <c:pt idx="14">
                  <c:v>63.522579999999998</c:v>
                </c:pt>
                <c:pt idx="15">
                  <c:v>64.767740000000003</c:v>
                </c:pt>
                <c:pt idx="16">
                  <c:v>64.883870000000002</c:v>
                </c:pt>
                <c:pt idx="17">
                  <c:v>65.412899999999993</c:v>
                </c:pt>
                <c:pt idx="18">
                  <c:v>66.122579999999999</c:v>
                </c:pt>
                <c:pt idx="19">
                  <c:v>68.341939999999994</c:v>
                </c:pt>
                <c:pt idx="20">
                  <c:v>67.167739999999995</c:v>
                </c:pt>
                <c:pt idx="21">
                  <c:v>66.851609999999994</c:v>
                </c:pt>
                <c:pt idx="22">
                  <c:v>67.967740000000006</c:v>
                </c:pt>
                <c:pt idx="23">
                  <c:v>67.838710000000006</c:v>
                </c:pt>
                <c:pt idx="24">
                  <c:v>67.619349999999997</c:v>
                </c:pt>
                <c:pt idx="25">
                  <c:v>68.722579999999994</c:v>
                </c:pt>
                <c:pt idx="26">
                  <c:v>69.638710000000003</c:v>
                </c:pt>
                <c:pt idx="27">
                  <c:v>68.567740000000001</c:v>
                </c:pt>
                <c:pt idx="28">
                  <c:v>70.419349999999994</c:v>
                </c:pt>
                <c:pt idx="29">
                  <c:v>67.329030000000003</c:v>
                </c:pt>
                <c:pt idx="30">
                  <c:v>69.477419999999995</c:v>
                </c:pt>
                <c:pt idx="31">
                  <c:v>69.612899999999996</c:v>
                </c:pt>
                <c:pt idx="32">
                  <c:v>70.922579999999996</c:v>
                </c:pt>
                <c:pt idx="33">
                  <c:v>70.877420000000001</c:v>
                </c:pt>
                <c:pt idx="34">
                  <c:v>70.961290000000005</c:v>
                </c:pt>
                <c:pt idx="35">
                  <c:v>72.425809999999998</c:v>
                </c:pt>
                <c:pt idx="36">
                  <c:v>70.735479999999995</c:v>
                </c:pt>
                <c:pt idx="37">
                  <c:v>71.81935</c:v>
                </c:pt>
                <c:pt idx="38">
                  <c:v>72.270970000000005</c:v>
                </c:pt>
                <c:pt idx="39">
                  <c:v>73.729029999999995</c:v>
                </c:pt>
                <c:pt idx="40">
                  <c:v>72.025810000000007</c:v>
                </c:pt>
                <c:pt idx="41">
                  <c:v>74.490319999999997</c:v>
                </c:pt>
                <c:pt idx="42">
                  <c:v>77.56129</c:v>
                </c:pt>
                <c:pt idx="43">
                  <c:v>73.516130000000004</c:v>
                </c:pt>
                <c:pt idx="44">
                  <c:v>71.858059999999995</c:v>
                </c:pt>
                <c:pt idx="45">
                  <c:v>70.941940000000002</c:v>
                </c:pt>
                <c:pt idx="46">
                  <c:v>72.025810000000007</c:v>
                </c:pt>
                <c:pt idx="47">
                  <c:v>72.787099999999995</c:v>
                </c:pt>
                <c:pt idx="48">
                  <c:v>75.348389999999995</c:v>
                </c:pt>
                <c:pt idx="49">
                  <c:v>73.774190000000004</c:v>
                </c:pt>
                <c:pt idx="50">
                  <c:v>74.25806</c:v>
                </c:pt>
                <c:pt idx="51">
                  <c:v>74.25806</c:v>
                </c:pt>
                <c:pt idx="52">
                  <c:v>74.012900000000002</c:v>
                </c:pt>
                <c:pt idx="53">
                  <c:v>74.161289999999994</c:v>
                </c:pt>
                <c:pt idx="54">
                  <c:v>75.400000000000006</c:v>
                </c:pt>
                <c:pt idx="55">
                  <c:v>73.935479999999998</c:v>
                </c:pt>
                <c:pt idx="56">
                  <c:v>75.283869999999993</c:v>
                </c:pt>
                <c:pt idx="57">
                  <c:v>75.374189999999999</c:v>
                </c:pt>
                <c:pt idx="58">
                  <c:v>75.122579999999999</c:v>
                </c:pt>
                <c:pt idx="59">
                  <c:v>75.838710000000006</c:v>
                </c:pt>
                <c:pt idx="60">
                  <c:v>76.354839999999996</c:v>
                </c:pt>
                <c:pt idx="61">
                  <c:v>75.812899999999999</c:v>
                </c:pt>
                <c:pt idx="62">
                  <c:v>76.032259999999994</c:v>
                </c:pt>
                <c:pt idx="63">
                  <c:v>76.206450000000004</c:v>
                </c:pt>
                <c:pt idx="64">
                  <c:v>77.270970000000005</c:v>
                </c:pt>
                <c:pt idx="65">
                  <c:v>76.012900000000002</c:v>
                </c:pt>
                <c:pt idx="66">
                  <c:v>76.174189999999996</c:v>
                </c:pt>
                <c:pt idx="67">
                  <c:v>76.929029999999997</c:v>
                </c:pt>
                <c:pt idx="68">
                  <c:v>77.587100000000007</c:v>
                </c:pt>
                <c:pt idx="69">
                  <c:v>78</c:v>
                </c:pt>
                <c:pt idx="70">
                  <c:v>77.270970000000005</c:v>
                </c:pt>
                <c:pt idx="71">
                  <c:v>76.12903</c:v>
                </c:pt>
                <c:pt idx="72">
                  <c:v>75.380650000000003</c:v>
                </c:pt>
                <c:pt idx="73">
                  <c:v>74.090320000000006</c:v>
                </c:pt>
                <c:pt idx="74">
                  <c:v>73.787099999999995</c:v>
                </c:pt>
                <c:pt idx="75">
                  <c:v>73.490319999999997</c:v>
                </c:pt>
                <c:pt idx="76">
                  <c:v>73.787099999999995</c:v>
                </c:pt>
                <c:pt idx="77">
                  <c:v>72.929029999999997</c:v>
                </c:pt>
                <c:pt idx="78">
                  <c:v>70.967740000000006</c:v>
                </c:pt>
                <c:pt idx="79">
                  <c:v>71.890320000000003</c:v>
                </c:pt>
                <c:pt idx="80">
                  <c:v>69.238709999999998</c:v>
                </c:pt>
                <c:pt idx="81">
                  <c:v>66.232259999999997</c:v>
                </c:pt>
                <c:pt idx="82">
                  <c:v>64.670969999999997</c:v>
                </c:pt>
                <c:pt idx="83">
                  <c:v>64.193550000000002</c:v>
                </c:pt>
                <c:pt idx="84">
                  <c:v>66</c:v>
                </c:pt>
                <c:pt idx="85">
                  <c:v>64.916129999999995</c:v>
                </c:pt>
                <c:pt idx="86">
                  <c:v>63.496769999999998</c:v>
                </c:pt>
                <c:pt idx="87">
                  <c:v>63.148389999999999</c:v>
                </c:pt>
                <c:pt idx="88">
                  <c:v>64.445160000000001</c:v>
                </c:pt>
                <c:pt idx="89">
                  <c:v>64.929029999999997</c:v>
                </c:pt>
                <c:pt idx="90">
                  <c:v>65.858059999999995</c:v>
                </c:pt>
                <c:pt idx="91">
                  <c:v>70.264520000000005</c:v>
                </c:pt>
                <c:pt idx="92">
                  <c:v>64.219350000000006</c:v>
                </c:pt>
                <c:pt idx="93">
                  <c:v>64.748390000000001</c:v>
                </c:pt>
                <c:pt idx="94">
                  <c:v>65.638710000000003</c:v>
                </c:pt>
                <c:pt idx="95">
                  <c:v>65.909679999999994</c:v>
                </c:pt>
                <c:pt idx="96">
                  <c:v>64.909679999999994</c:v>
                </c:pt>
                <c:pt idx="97">
                  <c:v>64.851609999999994</c:v>
                </c:pt>
                <c:pt idx="98">
                  <c:v>67.87097</c:v>
                </c:pt>
                <c:pt idx="99">
                  <c:v>67.483869999999996</c:v>
                </c:pt>
                <c:pt idx="100">
                  <c:v>67.206450000000004</c:v>
                </c:pt>
                <c:pt idx="101">
                  <c:v>67.361289999999997</c:v>
                </c:pt>
                <c:pt idx="102">
                  <c:v>67.580650000000006</c:v>
                </c:pt>
                <c:pt idx="103">
                  <c:v>67.980649999999997</c:v>
                </c:pt>
                <c:pt idx="104">
                  <c:v>68.135480000000001</c:v>
                </c:pt>
                <c:pt idx="105">
                  <c:v>69.625810000000001</c:v>
                </c:pt>
                <c:pt idx="106">
                  <c:v>69.516130000000004</c:v>
                </c:pt>
                <c:pt idx="107">
                  <c:v>69.593549999999993</c:v>
                </c:pt>
                <c:pt idx="108">
                  <c:v>70</c:v>
                </c:pt>
                <c:pt idx="109">
                  <c:v>69.922579999999996</c:v>
                </c:pt>
                <c:pt idx="110">
                  <c:v>70.645160000000004</c:v>
                </c:pt>
                <c:pt idx="111">
                  <c:v>70.380650000000003</c:v>
                </c:pt>
                <c:pt idx="112">
                  <c:v>69.754840000000002</c:v>
                </c:pt>
                <c:pt idx="113">
                  <c:v>69.458060000000003</c:v>
                </c:pt>
                <c:pt idx="114">
                  <c:v>70.045159999999996</c:v>
                </c:pt>
                <c:pt idx="115">
                  <c:v>70.012900000000002</c:v>
                </c:pt>
                <c:pt idx="116">
                  <c:v>71.051609999999997</c:v>
                </c:pt>
                <c:pt idx="117">
                  <c:v>71.896770000000004</c:v>
                </c:pt>
                <c:pt idx="118">
                  <c:v>71.477419999999995</c:v>
                </c:pt>
                <c:pt idx="119">
                  <c:v>71.929029999999997</c:v>
                </c:pt>
                <c:pt idx="120">
                  <c:v>72.929029999999997</c:v>
                </c:pt>
                <c:pt idx="121">
                  <c:v>73.929029999999997</c:v>
                </c:pt>
                <c:pt idx="122">
                  <c:v>73.419349999999994</c:v>
                </c:pt>
                <c:pt idx="123">
                  <c:v>73.380650000000003</c:v>
                </c:pt>
                <c:pt idx="124">
                  <c:v>73.122579999999999</c:v>
                </c:pt>
                <c:pt idx="125">
                  <c:v>72.896770000000004</c:v>
                </c:pt>
                <c:pt idx="126">
                  <c:v>73.206450000000004</c:v>
                </c:pt>
                <c:pt idx="127">
                  <c:v>73.445160000000001</c:v>
                </c:pt>
                <c:pt idx="128">
                  <c:v>74.316130000000001</c:v>
                </c:pt>
                <c:pt idx="129">
                  <c:v>73.625810000000001</c:v>
                </c:pt>
                <c:pt idx="130">
                  <c:v>75.445160000000001</c:v>
                </c:pt>
                <c:pt idx="131">
                  <c:v>76.135480000000001</c:v>
                </c:pt>
                <c:pt idx="132">
                  <c:v>76.941940000000002</c:v>
                </c:pt>
                <c:pt idx="133">
                  <c:v>76.980649999999997</c:v>
                </c:pt>
                <c:pt idx="134">
                  <c:v>76.161289999999994</c:v>
                </c:pt>
                <c:pt idx="135">
                  <c:v>76.277420000000006</c:v>
                </c:pt>
                <c:pt idx="136">
                  <c:v>76.587100000000007</c:v>
                </c:pt>
                <c:pt idx="137">
                  <c:v>76.574190000000002</c:v>
                </c:pt>
                <c:pt idx="138">
                  <c:v>76.825810000000004</c:v>
                </c:pt>
                <c:pt idx="139">
                  <c:v>76.625810000000001</c:v>
                </c:pt>
                <c:pt idx="140">
                  <c:v>76.664519999999996</c:v>
                </c:pt>
                <c:pt idx="141">
                  <c:v>76.864519999999999</c:v>
                </c:pt>
                <c:pt idx="142">
                  <c:v>77.529030000000006</c:v>
                </c:pt>
                <c:pt idx="143">
                  <c:v>76.8</c:v>
                </c:pt>
                <c:pt idx="144">
                  <c:v>75.735479999999995</c:v>
                </c:pt>
                <c:pt idx="145">
                  <c:v>77.722579999999994</c:v>
                </c:pt>
                <c:pt idx="146">
                  <c:v>79.477419999999995</c:v>
                </c:pt>
                <c:pt idx="147">
                  <c:v>79.374189999999999</c:v>
                </c:pt>
                <c:pt idx="148">
                  <c:v>79.909679999999994</c:v>
                </c:pt>
                <c:pt idx="149">
                  <c:v>80.606449999999995</c:v>
                </c:pt>
                <c:pt idx="150">
                  <c:v>80.541939999999997</c:v>
                </c:pt>
                <c:pt idx="151">
                  <c:v>81.2</c:v>
                </c:pt>
                <c:pt idx="152">
                  <c:v>81.277420000000006</c:v>
                </c:pt>
                <c:pt idx="153">
                  <c:v>81.529030000000006</c:v>
                </c:pt>
                <c:pt idx="154">
                  <c:v>82.116129999999998</c:v>
                </c:pt>
                <c:pt idx="155">
                  <c:v>82.109679999999997</c:v>
                </c:pt>
                <c:pt idx="156">
                  <c:v>82.148390000000006</c:v>
                </c:pt>
                <c:pt idx="157">
                  <c:v>82.367739999999998</c:v>
                </c:pt>
                <c:pt idx="158">
                  <c:v>83.961290000000005</c:v>
                </c:pt>
                <c:pt idx="159">
                  <c:v>84.374189999999999</c:v>
                </c:pt>
                <c:pt idx="160">
                  <c:v>84.6</c:v>
                </c:pt>
                <c:pt idx="161">
                  <c:v>84.503230000000002</c:v>
                </c:pt>
                <c:pt idx="162">
                  <c:v>84.935479999999998</c:v>
                </c:pt>
                <c:pt idx="163">
                  <c:v>85.322580000000002</c:v>
                </c:pt>
                <c:pt idx="164">
                  <c:v>84.941940000000002</c:v>
                </c:pt>
                <c:pt idx="165">
                  <c:v>84.43871</c:v>
                </c:pt>
                <c:pt idx="166">
                  <c:v>85.354839999999996</c:v>
                </c:pt>
                <c:pt idx="167">
                  <c:v>85.4</c:v>
                </c:pt>
                <c:pt idx="168">
                  <c:v>85.174189999999996</c:v>
                </c:pt>
                <c:pt idx="169">
                  <c:v>86.625810000000001</c:v>
                </c:pt>
                <c:pt idx="170">
                  <c:v>85.374189999999999</c:v>
                </c:pt>
                <c:pt idx="171">
                  <c:v>85.748390000000001</c:v>
                </c:pt>
                <c:pt idx="172">
                  <c:v>85.851609999999994</c:v>
                </c:pt>
                <c:pt idx="173">
                  <c:v>86.961290000000005</c:v>
                </c:pt>
                <c:pt idx="174">
                  <c:v>87.387100000000004</c:v>
                </c:pt>
                <c:pt idx="175">
                  <c:v>87.2</c:v>
                </c:pt>
                <c:pt idx="176">
                  <c:v>87.612899999999996</c:v>
                </c:pt>
                <c:pt idx="177">
                  <c:v>87.909679999999994</c:v>
                </c:pt>
                <c:pt idx="178">
                  <c:v>86.754840000000002</c:v>
                </c:pt>
                <c:pt idx="179">
                  <c:v>88.838710000000006</c:v>
                </c:pt>
                <c:pt idx="180">
                  <c:v>88.419349999999994</c:v>
                </c:pt>
                <c:pt idx="181">
                  <c:v>88.709680000000006</c:v>
                </c:pt>
                <c:pt idx="182">
                  <c:v>88.161289999999994</c:v>
                </c:pt>
                <c:pt idx="183">
                  <c:v>88.670969999999997</c:v>
                </c:pt>
                <c:pt idx="184">
                  <c:v>88.535480000000007</c:v>
                </c:pt>
                <c:pt idx="185">
                  <c:v>89.30968</c:v>
                </c:pt>
                <c:pt idx="186">
                  <c:v>89.748390000000001</c:v>
                </c:pt>
                <c:pt idx="187">
                  <c:v>89.341939999999994</c:v>
                </c:pt>
                <c:pt idx="188">
                  <c:v>91.43871</c:v>
                </c:pt>
                <c:pt idx="189">
                  <c:v>91.967740000000006</c:v>
                </c:pt>
                <c:pt idx="190">
                  <c:v>93.148390000000006</c:v>
                </c:pt>
                <c:pt idx="191">
                  <c:v>93.812899999999999</c:v>
                </c:pt>
                <c:pt idx="192">
                  <c:v>93.058059999999998</c:v>
                </c:pt>
                <c:pt idx="193">
                  <c:v>93.74194</c:v>
                </c:pt>
                <c:pt idx="194">
                  <c:v>93.722579999999994</c:v>
                </c:pt>
                <c:pt idx="195">
                  <c:v>94.625810000000001</c:v>
                </c:pt>
                <c:pt idx="196">
                  <c:v>95.212900000000005</c:v>
                </c:pt>
                <c:pt idx="197">
                  <c:v>94.916129999999995</c:v>
                </c:pt>
                <c:pt idx="198">
                  <c:v>95.296769999999995</c:v>
                </c:pt>
                <c:pt idx="199">
                  <c:v>95.651610000000005</c:v>
                </c:pt>
                <c:pt idx="200">
                  <c:v>95.161289999999994</c:v>
                </c:pt>
                <c:pt idx="201">
                  <c:v>95.535480000000007</c:v>
                </c:pt>
                <c:pt idx="202">
                  <c:v>97.096770000000006</c:v>
                </c:pt>
                <c:pt idx="203">
                  <c:v>93.393550000000005</c:v>
                </c:pt>
                <c:pt idx="204">
                  <c:v>94.412899999999993</c:v>
                </c:pt>
                <c:pt idx="205">
                  <c:v>94.335480000000004</c:v>
                </c:pt>
                <c:pt idx="206">
                  <c:v>96.406450000000007</c:v>
                </c:pt>
                <c:pt idx="207">
                  <c:v>96.574190000000002</c:v>
                </c:pt>
                <c:pt idx="208">
                  <c:v>97.43871</c:v>
                </c:pt>
                <c:pt idx="209">
                  <c:v>98.103229999999996</c:v>
                </c:pt>
                <c:pt idx="210">
                  <c:v>98.283869999999993</c:v>
                </c:pt>
                <c:pt idx="211">
                  <c:v>98.606449999999995</c:v>
                </c:pt>
                <c:pt idx="212">
                  <c:v>99.516130000000004</c:v>
                </c:pt>
                <c:pt idx="213">
                  <c:v>98.703230000000005</c:v>
                </c:pt>
                <c:pt idx="214">
                  <c:v>99.812899999999999</c:v>
                </c:pt>
                <c:pt idx="215">
                  <c:v>99.393550000000005</c:v>
                </c:pt>
                <c:pt idx="216">
                  <c:v>100.05161</c:v>
                </c:pt>
                <c:pt idx="217">
                  <c:v>100</c:v>
                </c:pt>
                <c:pt idx="218">
                  <c:v>87.348389999999995</c:v>
                </c:pt>
                <c:pt idx="219">
                  <c:v>77.122579999999999</c:v>
                </c:pt>
                <c:pt idx="220">
                  <c:v>98.87097</c:v>
                </c:pt>
                <c:pt idx="221">
                  <c:v>108.1871</c:v>
                </c:pt>
                <c:pt idx="222">
                  <c:v>111.67097</c:v>
                </c:pt>
                <c:pt idx="223">
                  <c:v>113.1871</c:v>
                </c:pt>
                <c:pt idx="224">
                  <c:v>114.49032</c:v>
                </c:pt>
                <c:pt idx="225">
                  <c:v>115.74194</c:v>
                </c:pt>
                <c:pt idx="226">
                  <c:v>113.7871</c:v>
                </c:pt>
                <c:pt idx="227">
                  <c:v>110.96129000000001</c:v>
                </c:pt>
                <c:pt idx="228">
                  <c:v>123.39355</c:v>
                </c:pt>
                <c:pt idx="229">
                  <c:v>118.50968</c:v>
                </c:pt>
                <c:pt idx="230">
                  <c:v>137.03226000000001</c:v>
                </c:pt>
                <c:pt idx="231">
                  <c:v>138.72902999999999</c:v>
                </c:pt>
                <c:pt idx="232">
                  <c:v>133.27097000000001</c:v>
                </c:pt>
                <c:pt idx="233">
                  <c:v>132.93548000000001</c:v>
                </c:pt>
                <c:pt idx="234">
                  <c:v>127.72902999999999</c:v>
                </c:pt>
                <c:pt idx="235">
                  <c:v>128.84515999999999</c:v>
                </c:pt>
                <c:pt idx="236">
                  <c:v>129.58064999999999</c:v>
                </c:pt>
                <c:pt idx="237">
                  <c:v>135.17419000000001</c:v>
                </c:pt>
                <c:pt idx="238">
                  <c:v>134.37419</c:v>
                </c:pt>
              </c:numCache>
            </c:numRef>
          </c:val>
          <c:smooth val="0"/>
          <c:extLst>
            <c:ext xmlns:c16="http://schemas.microsoft.com/office/drawing/2014/chart" uri="{C3380CC4-5D6E-409C-BE32-E72D297353CC}">
              <c16:uniqueId val="{00000000-E533-944E-85E5-9407ECD83CF7}"/>
            </c:ext>
          </c:extLst>
        </c:ser>
        <c:ser>
          <c:idx val="1"/>
          <c:order val="1"/>
          <c:tx>
            <c:strRef>
              <c:f>'FRED Graph'!$G$11</c:f>
              <c:strCache>
                <c:ptCount val="1"/>
                <c:pt idx="0">
                  <c:v>Services</c:v>
                </c:pt>
              </c:strCache>
            </c:strRef>
          </c:tx>
          <c:spPr>
            <a:ln w="28575" cap="rnd">
              <a:solidFill>
                <a:srgbClr val="FF0000"/>
              </a:solidFill>
              <a:round/>
            </a:ln>
            <a:effectLst/>
          </c:spPr>
          <c:marker>
            <c:symbol val="none"/>
          </c:marker>
          <c:dLbls>
            <c:dLbl>
              <c:idx val="23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533-944E-85E5-9407ECD83CF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FF0000"/>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'FRED Graph'!$E$12:$E$250</c:f>
              <c:numCache>
                <c:formatCode>yyyy\-mm\-dd</c:formatCode>
                <c:ptCount val="239"/>
                <c:pt idx="0">
                  <c:v>37257</c:v>
                </c:pt>
                <c:pt idx="1">
                  <c:v>37288</c:v>
                </c:pt>
                <c:pt idx="2">
                  <c:v>37316</c:v>
                </c:pt>
                <c:pt idx="3">
                  <c:v>37347</c:v>
                </c:pt>
                <c:pt idx="4">
                  <c:v>37377</c:v>
                </c:pt>
                <c:pt idx="5">
                  <c:v>37408</c:v>
                </c:pt>
                <c:pt idx="6">
                  <c:v>37438</c:v>
                </c:pt>
                <c:pt idx="7">
                  <c:v>37469</c:v>
                </c:pt>
                <c:pt idx="8">
                  <c:v>37500</c:v>
                </c:pt>
                <c:pt idx="9">
                  <c:v>37530</c:v>
                </c:pt>
                <c:pt idx="10">
                  <c:v>37561</c:v>
                </c:pt>
                <c:pt idx="11">
                  <c:v>37591</c:v>
                </c:pt>
                <c:pt idx="12">
                  <c:v>37622</c:v>
                </c:pt>
                <c:pt idx="13">
                  <c:v>37653</c:v>
                </c:pt>
                <c:pt idx="14">
                  <c:v>37681</c:v>
                </c:pt>
                <c:pt idx="15">
                  <c:v>37712</c:v>
                </c:pt>
                <c:pt idx="16">
                  <c:v>37742</c:v>
                </c:pt>
                <c:pt idx="17">
                  <c:v>37773</c:v>
                </c:pt>
                <c:pt idx="18">
                  <c:v>37803</c:v>
                </c:pt>
                <c:pt idx="19">
                  <c:v>37834</c:v>
                </c:pt>
                <c:pt idx="20">
                  <c:v>37865</c:v>
                </c:pt>
                <c:pt idx="21">
                  <c:v>37895</c:v>
                </c:pt>
                <c:pt idx="22">
                  <c:v>37926</c:v>
                </c:pt>
                <c:pt idx="23">
                  <c:v>37956</c:v>
                </c:pt>
                <c:pt idx="24">
                  <c:v>37987</c:v>
                </c:pt>
                <c:pt idx="25">
                  <c:v>38018</c:v>
                </c:pt>
                <c:pt idx="26">
                  <c:v>38047</c:v>
                </c:pt>
                <c:pt idx="27">
                  <c:v>38078</c:v>
                </c:pt>
                <c:pt idx="28">
                  <c:v>38108</c:v>
                </c:pt>
                <c:pt idx="29">
                  <c:v>38139</c:v>
                </c:pt>
                <c:pt idx="30">
                  <c:v>38169</c:v>
                </c:pt>
                <c:pt idx="31">
                  <c:v>38200</c:v>
                </c:pt>
                <c:pt idx="32">
                  <c:v>38231</c:v>
                </c:pt>
                <c:pt idx="33">
                  <c:v>38261</c:v>
                </c:pt>
                <c:pt idx="34">
                  <c:v>38292</c:v>
                </c:pt>
                <c:pt idx="35">
                  <c:v>38322</c:v>
                </c:pt>
                <c:pt idx="36">
                  <c:v>38353</c:v>
                </c:pt>
                <c:pt idx="37">
                  <c:v>38384</c:v>
                </c:pt>
                <c:pt idx="38">
                  <c:v>38412</c:v>
                </c:pt>
                <c:pt idx="39">
                  <c:v>38443</c:v>
                </c:pt>
                <c:pt idx="40">
                  <c:v>38473</c:v>
                </c:pt>
                <c:pt idx="41">
                  <c:v>38504</c:v>
                </c:pt>
                <c:pt idx="42">
                  <c:v>38534</c:v>
                </c:pt>
                <c:pt idx="43">
                  <c:v>38565</c:v>
                </c:pt>
                <c:pt idx="44">
                  <c:v>38596</c:v>
                </c:pt>
                <c:pt idx="45">
                  <c:v>38626</c:v>
                </c:pt>
                <c:pt idx="46">
                  <c:v>38657</c:v>
                </c:pt>
                <c:pt idx="47">
                  <c:v>38687</c:v>
                </c:pt>
                <c:pt idx="48">
                  <c:v>38718</c:v>
                </c:pt>
                <c:pt idx="49">
                  <c:v>38749</c:v>
                </c:pt>
                <c:pt idx="50">
                  <c:v>38777</c:v>
                </c:pt>
                <c:pt idx="51">
                  <c:v>38808</c:v>
                </c:pt>
                <c:pt idx="52">
                  <c:v>38838</c:v>
                </c:pt>
                <c:pt idx="53">
                  <c:v>38869</c:v>
                </c:pt>
                <c:pt idx="54">
                  <c:v>38899</c:v>
                </c:pt>
                <c:pt idx="55">
                  <c:v>38930</c:v>
                </c:pt>
                <c:pt idx="56">
                  <c:v>38961</c:v>
                </c:pt>
                <c:pt idx="57">
                  <c:v>38991</c:v>
                </c:pt>
                <c:pt idx="58">
                  <c:v>39022</c:v>
                </c:pt>
                <c:pt idx="59">
                  <c:v>39052</c:v>
                </c:pt>
                <c:pt idx="60">
                  <c:v>39083</c:v>
                </c:pt>
                <c:pt idx="61">
                  <c:v>39114</c:v>
                </c:pt>
                <c:pt idx="62">
                  <c:v>39142</c:v>
                </c:pt>
                <c:pt idx="63">
                  <c:v>39173</c:v>
                </c:pt>
                <c:pt idx="64">
                  <c:v>39203</c:v>
                </c:pt>
                <c:pt idx="65">
                  <c:v>39234</c:v>
                </c:pt>
                <c:pt idx="66">
                  <c:v>39264</c:v>
                </c:pt>
                <c:pt idx="67">
                  <c:v>39295</c:v>
                </c:pt>
                <c:pt idx="68">
                  <c:v>39326</c:v>
                </c:pt>
                <c:pt idx="69">
                  <c:v>39356</c:v>
                </c:pt>
                <c:pt idx="70">
                  <c:v>39387</c:v>
                </c:pt>
                <c:pt idx="71">
                  <c:v>39417</c:v>
                </c:pt>
                <c:pt idx="72">
                  <c:v>39448</c:v>
                </c:pt>
                <c:pt idx="73">
                  <c:v>39479</c:v>
                </c:pt>
                <c:pt idx="74">
                  <c:v>39508</c:v>
                </c:pt>
                <c:pt idx="75">
                  <c:v>39539</c:v>
                </c:pt>
                <c:pt idx="76">
                  <c:v>39569</c:v>
                </c:pt>
                <c:pt idx="77">
                  <c:v>39600</c:v>
                </c:pt>
                <c:pt idx="78">
                  <c:v>39630</c:v>
                </c:pt>
                <c:pt idx="79">
                  <c:v>39661</c:v>
                </c:pt>
                <c:pt idx="80">
                  <c:v>39692</c:v>
                </c:pt>
                <c:pt idx="81">
                  <c:v>39722</c:v>
                </c:pt>
                <c:pt idx="82">
                  <c:v>39753</c:v>
                </c:pt>
                <c:pt idx="83">
                  <c:v>39783</c:v>
                </c:pt>
                <c:pt idx="84">
                  <c:v>39814</c:v>
                </c:pt>
                <c:pt idx="85">
                  <c:v>39845</c:v>
                </c:pt>
                <c:pt idx="86">
                  <c:v>39873</c:v>
                </c:pt>
                <c:pt idx="87">
                  <c:v>39904</c:v>
                </c:pt>
                <c:pt idx="88">
                  <c:v>39934</c:v>
                </c:pt>
                <c:pt idx="89">
                  <c:v>39965</c:v>
                </c:pt>
                <c:pt idx="90">
                  <c:v>39995</c:v>
                </c:pt>
                <c:pt idx="91">
                  <c:v>40026</c:v>
                </c:pt>
                <c:pt idx="92">
                  <c:v>40057</c:v>
                </c:pt>
                <c:pt idx="93">
                  <c:v>40087</c:v>
                </c:pt>
                <c:pt idx="94">
                  <c:v>40118</c:v>
                </c:pt>
                <c:pt idx="95">
                  <c:v>40148</c:v>
                </c:pt>
                <c:pt idx="96">
                  <c:v>40179</c:v>
                </c:pt>
                <c:pt idx="97">
                  <c:v>40210</c:v>
                </c:pt>
                <c:pt idx="98">
                  <c:v>40238</c:v>
                </c:pt>
                <c:pt idx="99">
                  <c:v>40269</c:v>
                </c:pt>
                <c:pt idx="100">
                  <c:v>40299</c:v>
                </c:pt>
                <c:pt idx="101">
                  <c:v>40330</c:v>
                </c:pt>
                <c:pt idx="102">
                  <c:v>40360</c:v>
                </c:pt>
                <c:pt idx="103">
                  <c:v>40391</c:v>
                </c:pt>
                <c:pt idx="104">
                  <c:v>40422</c:v>
                </c:pt>
                <c:pt idx="105">
                  <c:v>40452</c:v>
                </c:pt>
                <c:pt idx="106">
                  <c:v>40483</c:v>
                </c:pt>
                <c:pt idx="107">
                  <c:v>40513</c:v>
                </c:pt>
                <c:pt idx="108">
                  <c:v>40544</c:v>
                </c:pt>
                <c:pt idx="109">
                  <c:v>40575</c:v>
                </c:pt>
                <c:pt idx="110">
                  <c:v>40603</c:v>
                </c:pt>
                <c:pt idx="111">
                  <c:v>40634</c:v>
                </c:pt>
                <c:pt idx="112">
                  <c:v>40664</c:v>
                </c:pt>
                <c:pt idx="113">
                  <c:v>40695</c:v>
                </c:pt>
                <c:pt idx="114">
                  <c:v>40725</c:v>
                </c:pt>
                <c:pt idx="115">
                  <c:v>40756</c:v>
                </c:pt>
                <c:pt idx="116">
                  <c:v>40787</c:v>
                </c:pt>
                <c:pt idx="117">
                  <c:v>40817</c:v>
                </c:pt>
                <c:pt idx="118">
                  <c:v>40848</c:v>
                </c:pt>
                <c:pt idx="119">
                  <c:v>40878</c:v>
                </c:pt>
                <c:pt idx="120">
                  <c:v>40909</c:v>
                </c:pt>
                <c:pt idx="121">
                  <c:v>40940</c:v>
                </c:pt>
                <c:pt idx="122">
                  <c:v>40969</c:v>
                </c:pt>
                <c:pt idx="123">
                  <c:v>41000</c:v>
                </c:pt>
                <c:pt idx="124">
                  <c:v>41030</c:v>
                </c:pt>
                <c:pt idx="125">
                  <c:v>41061</c:v>
                </c:pt>
                <c:pt idx="126">
                  <c:v>41091</c:v>
                </c:pt>
                <c:pt idx="127">
                  <c:v>41122</c:v>
                </c:pt>
                <c:pt idx="128">
                  <c:v>41153</c:v>
                </c:pt>
                <c:pt idx="129">
                  <c:v>41183</c:v>
                </c:pt>
                <c:pt idx="130">
                  <c:v>41214</c:v>
                </c:pt>
                <c:pt idx="131">
                  <c:v>41244</c:v>
                </c:pt>
                <c:pt idx="132">
                  <c:v>41275</c:v>
                </c:pt>
                <c:pt idx="133">
                  <c:v>41306</c:v>
                </c:pt>
                <c:pt idx="134">
                  <c:v>41334</c:v>
                </c:pt>
                <c:pt idx="135">
                  <c:v>41365</c:v>
                </c:pt>
                <c:pt idx="136">
                  <c:v>41395</c:v>
                </c:pt>
                <c:pt idx="137">
                  <c:v>41426</c:v>
                </c:pt>
                <c:pt idx="138">
                  <c:v>41456</c:v>
                </c:pt>
                <c:pt idx="139">
                  <c:v>41487</c:v>
                </c:pt>
                <c:pt idx="140">
                  <c:v>41518</c:v>
                </c:pt>
                <c:pt idx="141">
                  <c:v>41548</c:v>
                </c:pt>
                <c:pt idx="142">
                  <c:v>41579</c:v>
                </c:pt>
                <c:pt idx="143">
                  <c:v>41609</c:v>
                </c:pt>
                <c:pt idx="144">
                  <c:v>41640</c:v>
                </c:pt>
                <c:pt idx="145">
                  <c:v>41671</c:v>
                </c:pt>
                <c:pt idx="146">
                  <c:v>41699</c:v>
                </c:pt>
                <c:pt idx="147">
                  <c:v>41730</c:v>
                </c:pt>
                <c:pt idx="148">
                  <c:v>41760</c:v>
                </c:pt>
                <c:pt idx="149">
                  <c:v>41791</c:v>
                </c:pt>
                <c:pt idx="150">
                  <c:v>41821</c:v>
                </c:pt>
                <c:pt idx="151">
                  <c:v>41852</c:v>
                </c:pt>
                <c:pt idx="152">
                  <c:v>41883</c:v>
                </c:pt>
                <c:pt idx="153">
                  <c:v>41913</c:v>
                </c:pt>
                <c:pt idx="154">
                  <c:v>41944</c:v>
                </c:pt>
                <c:pt idx="155">
                  <c:v>41974</c:v>
                </c:pt>
                <c:pt idx="156">
                  <c:v>42005</c:v>
                </c:pt>
                <c:pt idx="157">
                  <c:v>42036</c:v>
                </c:pt>
                <c:pt idx="158">
                  <c:v>42064</c:v>
                </c:pt>
                <c:pt idx="159">
                  <c:v>42095</c:v>
                </c:pt>
                <c:pt idx="160">
                  <c:v>42125</c:v>
                </c:pt>
                <c:pt idx="161">
                  <c:v>42156</c:v>
                </c:pt>
                <c:pt idx="162">
                  <c:v>42186</c:v>
                </c:pt>
                <c:pt idx="163">
                  <c:v>42217</c:v>
                </c:pt>
                <c:pt idx="164">
                  <c:v>42248</c:v>
                </c:pt>
                <c:pt idx="165">
                  <c:v>42278</c:v>
                </c:pt>
                <c:pt idx="166">
                  <c:v>42309</c:v>
                </c:pt>
                <c:pt idx="167">
                  <c:v>42339</c:v>
                </c:pt>
                <c:pt idx="168">
                  <c:v>42370</c:v>
                </c:pt>
                <c:pt idx="169">
                  <c:v>42401</c:v>
                </c:pt>
                <c:pt idx="170">
                  <c:v>42430</c:v>
                </c:pt>
                <c:pt idx="171">
                  <c:v>42461</c:v>
                </c:pt>
                <c:pt idx="172">
                  <c:v>42491</c:v>
                </c:pt>
                <c:pt idx="173">
                  <c:v>42522</c:v>
                </c:pt>
                <c:pt idx="174">
                  <c:v>42552</c:v>
                </c:pt>
                <c:pt idx="175">
                  <c:v>42583</c:v>
                </c:pt>
                <c:pt idx="176">
                  <c:v>42614</c:v>
                </c:pt>
                <c:pt idx="177">
                  <c:v>42644</c:v>
                </c:pt>
                <c:pt idx="178">
                  <c:v>42675</c:v>
                </c:pt>
                <c:pt idx="179">
                  <c:v>42705</c:v>
                </c:pt>
                <c:pt idx="180">
                  <c:v>42736</c:v>
                </c:pt>
                <c:pt idx="181">
                  <c:v>42767</c:v>
                </c:pt>
                <c:pt idx="182">
                  <c:v>42795</c:v>
                </c:pt>
                <c:pt idx="183">
                  <c:v>42826</c:v>
                </c:pt>
                <c:pt idx="184">
                  <c:v>42856</c:v>
                </c:pt>
                <c:pt idx="185">
                  <c:v>42887</c:v>
                </c:pt>
                <c:pt idx="186">
                  <c:v>42917</c:v>
                </c:pt>
                <c:pt idx="187">
                  <c:v>42948</c:v>
                </c:pt>
                <c:pt idx="188">
                  <c:v>42979</c:v>
                </c:pt>
                <c:pt idx="189">
                  <c:v>43009</c:v>
                </c:pt>
                <c:pt idx="190">
                  <c:v>43040</c:v>
                </c:pt>
                <c:pt idx="191">
                  <c:v>43070</c:v>
                </c:pt>
                <c:pt idx="192">
                  <c:v>43101</c:v>
                </c:pt>
                <c:pt idx="193">
                  <c:v>43132</c:v>
                </c:pt>
                <c:pt idx="194">
                  <c:v>43160</c:v>
                </c:pt>
                <c:pt idx="195">
                  <c:v>43191</c:v>
                </c:pt>
                <c:pt idx="196">
                  <c:v>43221</c:v>
                </c:pt>
                <c:pt idx="197">
                  <c:v>43252</c:v>
                </c:pt>
                <c:pt idx="198">
                  <c:v>43282</c:v>
                </c:pt>
                <c:pt idx="199">
                  <c:v>43313</c:v>
                </c:pt>
                <c:pt idx="200">
                  <c:v>43344</c:v>
                </c:pt>
                <c:pt idx="201">
                  <c:v>43374</c:v>
                </c:pt>
                <c:pt idx="202">
                  <c:v>43405</c:v>
                </c:pt>
                <c:pt idx="203">
                  <c:v>43435</c:v>
                </c:pt>
                <c:pt idx="204">
                  <c:v>43466</c:v>
                </c:pt>
                <c:pt idx="205">
                  <c:v>43497</c:v>
                </c:pt>
                <c:pt idx="206">
                  <c:v>43525</c:v>
                </c:pt>
                <c:pt idx="207">
                  <c:v>43556</c:v>
                </c:pt>
                <c:pt idx="208">
                  <c:v>43586</c:v>
                </c:pt>
                <c:pt idx="209">
                  <c:v>43617</c:v>
                </c:pt>
                <c:pt idx="210">
                  <c:v>43647</c:v>
                </c:pt>
                <c:pt idx="211">
                  <c:v>43678</c:v>
                </c:pt>
                <c:pt idx="212">
                  <c:v>43709</c:v>
                </c:pt>
                <c:pt idx="213">
                  <c:v>43739</c:v>
                </c:pt>
                <c:pt idx="214">
                  <c:v>43770</c:v>
                </c:pt>
                <c:pt idx="215">
                  <c:v>43800</c:v>
                </c:pt>
                <c:pt idx="216">
                  <c:v>43831</c:v>
                </c:pt>
                <c:pt idx="217">
                  <c:v>43862</c:v>
                </c:pt>
                <c:pt idx="218">
                  <c:v>43891</c:v>
                </c:pt>
                <c:pt idx="219">
                  <c:v>43922</c:v>
                </c:pt>
                <c:pt idx="220">
                  <c:v>43952</c:v>
                </c:pt>
                <c:pt idx="221">
                  <c:v>43983</c:v>
                </c:pt>
                <c:pt idx="222">
                  <c:v>44013</c:v>
                </c:pt>
                <c:pt idx="223">
                  <c:v>44044</c:v>
                </c:pt>
                <c:pt idx="224">
                  <c:v>44075</c:v>
                </c:pt>
                <c:pt idx="225">
                  <c:v>44105</c:v>
                </c:pt>
                <c:pt idx="226">
                  <c:v>44136</c:v>
                </c:pt>
                <c:pt idx="227">
                  <c:v>44166</c:v>
                </c:pt>
                <c:pt idx="228">
                  <c:v>44197</c:v>
                </c:pt>
                <c:pt idx="229">
                  <c:v>44228</c:v>
                </c:pt>
                <c:pt idx="230">
                  <c:v>44256</c:v>
                </c:pt>
                <c:pt idx="231">
                  <c:v>44287</c:v>
                </c:pt>
                <c:pt idx="232">
                  <c:v>44317</c:v>
                </c:pt>
                <c:pt idx="233">
                  <c:v>44348</c:v>
                </c:pt>
                <c:pt idx="234">
                  <c:v>44378</c:v>
                </c:pt>
                <c:pt idx="235">
                  <c:v>44409</c:v>
                </c:pt>
                <c:pt idx="236">
                  <c:v>44440</c:v>
                </c:pt>
                <c:pt idx="237">
                  <c:v>44470</c:v>
                </c:pt>
                <c:pt idx="238">
                  <c:v>44501</c:v>
                </c:pt>
              </c:numCache>
            </c:numRef>
          </c:cat>
          <c:val>
            <c:numRef>
              <c:f>'FRED Graph'!$G$12:$G$250</c:f>
              <c:numCache>
                <c:formatCode>0.0</c:formatCode>
                <c:ptCount val="239"/>
                <c:pt idx="0">
                  <c:v>71.418880000000001</c:v>
                </c:pt>
                <c:pt idx="1">
                  <c:v>71.558059999999998</c:v>
                </c:pt>
                <c:pt idx="2">
                  <c:v>71.650450000000006</c:v>
                </c:pt>
                <c:pt idx="3">
                  <c:v>71.90307</c:v>
                </c:pt>
                <c:pt idx="4">
                  <c:v>72.031720000000007</c:v>
                </c:pt>
                <c:pt idx="5">
                  <c:v>72.053939999999997</c:v>
                </c:pt>
                <c:pt idx="6">
                  <c:v>72.320589999999996</c:v>
                </c:pt>
                <c:pt idx="7">
                  <c:v>72.26679</c:v>
                </c:pt>
                <c:pt idx="8">
                  <c:v>72.280829999999995</c:v>
                </c:pt>
                <c:pt idx="9">
                  <c:v>72.699520000000007</c:v>
                </c:pt>
                <c:pt idx="10">
                  <c:v>72.691339999999997</c:v>
                </c:pt>
                <c:pt idx="11">
                  <c:v>72.864429999999999</c:v>
                </c:pt>
                <c:pt idx="12">
                  <c:v>73.096000000000004</c:v>
                </c:pt>
                <c:pt idx="13">
                  <c:v>73.044539999999998</c:v>
                </c:pt>
                <c:pt idx="14">
                  <c:v>73.108860000000007</c:v>
                </c:pt>
                <c:pt idx="15">
                  <c:v>73.29365</c:v>
                </c:pt>
                <c:pt idx="16">
                  <c:v>73.575509999999994</c:v>
                </c:pt>
                <c:pt idx="17">
                  <c:v>73.667900000000003</c:v>
                </c:pt>
                <c:pt idx="18">
                  <c:v>73.914670000000001</c:v>
                </c:pt>
                <c:pt idx="19">
                  <c:v>74.076070000000001</c:v>
                </c:pt>
                <c:pt idx="20">
                  <c:v>74.007059999999996</c:v>
                </c:pt>
                <c:pt idx="21">
                  <c:v>74.251499999999993</c:v>
                </c:pt>
                <c:pt idx="22">
                  <c:v>74.398859999999999</c:v>
                </c:pt>
                <c:pt idx="23">
                  <c:v>74.621070000000003</c:v>
                </c:pt>
                <c:pt idx="24">
                  <c:v>74.864329999999995</c:v>
                </c:pt>
                <c:pt idx="25">
                  <c:v>75.099410000000006</c:v>
                </c:pt>
                <c:pt idx="26">
                  <c:v>75.157889999999995</c:v>
                </c:pt>
                <c:pt idx="27">
                  <c:v>75.39179</c:v>
                </c:pt>
                <c:pt idx="28">
                  <c:v>75.501729999999995</c:v>
                </c:pt>
                <c:pt idx="29">
                  <c:v>75.706400000000002</c:v>
                </c:pt>
                <c:pt idx="30">
                  <c:v>76.102869999999996</c:v>
                </c:pt>
                <c:pt idx="31">
                  <c:v>76.267780000000002</c:v>
                </c:pt>
                <c:pt idx="32">
                  <c:v>76.613960000000006</c:v>
                </c:pt>
                <c:pt idx="33">
                  <c:v>76.865409999999997</c:v>
                </c:pt>
                <c:pt idx="34">
                  <c:v>77.074759999999998</c:v>
                </c:pt>
                <c:pt idx="35">
                  <c:v>77.377669999999995</c:v>
                </c:pt>
                <c:pt idx="36">
                  <c:v>77.282929999999993</c:v>
                </c:pt>
                <c:pt idx="37">
                  <c:v>77.542569999999998</c:v>
                </c:pt>
                <c:pt idx="38">
                  <c:v>77.795190000000005</c:v>
                </c:pt>
                <c:pt idx="39">
                  <c:v>77.98115</c:v>
                </c:pt>
                <c:pt idx="40">
                  <c:v>78.208039999999997</c:v>
                </c:pt>
                <c:pt idx="41">
                  <c:v>78.54486</c:v>
                </c:pt>
                <c:pt idx="42">
                  <c:v>78.703919999999997</c:v>
                </c:pt>
                <c:pt idx="43">
                  <c:v>78.845429999999993</c:v>
                </c:pt>
                <c:pt idx="44">
                  <c:v>78.974080000000001</c:v>
                </c:pt>
                <c:pt idx="45">
                  <c:v>78.920280000000005</c:v>
                </c:pt>
                <c:pt idx="46">
                  <c:v>79.155360000000002</c:v>
                </c:pt>
                <c:pt idx="47">
                  <c:v>79.390439999999998</c:v>
                </c:pt>
                <c:pt idx="48">
                  <c:v>79.251260000000002</c:v>
                </c:pt>
                <c:pt idx="49">
                  <c:v>79.626679999999993</c:v>
                </c:pt>
                <c:pt idx="50">
                  <c:v>79.931929999999994</c:v>
                </c:pt>
                <c:pt idx="51">
                  <c:v>79.998599999999996</c:v>
                </c:pt>
                <c:pt idx="52">
                  <c:v>80.276949999999999</c:v>
                </c:pt>
                <c:pt idx="53">
                  <c:v>80.252390000000005</c:v>
                </c:pt>
                <c:pt idx="54">
                  <c:v>80.506180000000001</c:v>
                </c:pt>
                <c:pt idx="55">
                  <c:v>80.501499999999993</c:v>
                </c:pt>
                <c:pt idx="56">
                  <c:v>80.757630000000006</c:v>
                </c:pt>
                <c:pt idx="57">
                  <c:v>81.040649999999999</c:v>
                </c:pt>
                <c:pt idx="58">
                  <c:v>81.151759999999996</c:v>
                </c:pt>
                <c:pt idx="59">
                  <c:v>81.304969999999997</c:v>
                </c:pt>
                <c:pt idx="60">
                  <c:v>81.531859999999995</c:v>
                </c:pt>
                <c:pt idx="61">
                  <c:v>81.693250000000006</c:v>
                </c:pt>
                <c:pt idx="62">
                  <c:v>81.665189999999996</c:v>
                </c:pt>
                <c:pt idx="63">
                  <c:v>81.832430000000002</c:v>
                </c:pt>
                <c:pt idx="64">
                  <c:v>81.764600000000002</c:v>
                </c:pt>
                <c:pt idx="65">
                  <c:v>81.971599999999995</c:v>
                </c:pt>
                <c:pt idx="66">
                  <c:v>82.116630000000001</c:v>
                </c:pt>
                <c:pt idx="67">
                  <c:v>82.621870000000001</c:v>
                </c:pt>
                <c:pt idx="68">
                  <c:v>82.518950000000004</c:v>
                </c:pt>
                <c:pt idx="69">
                  <c:v>82.633560000000003</c:v>
                </c:pt>
                <c:pt idx="70">
                  <c:v>82.883840000000006</c:v>
                </c:pt>
                <c:pt idx="71">
                  <c:v>82.971559999999997</c:v>
                </c:pt>
                <c:pt idx="72">
                  <c:v>83.287329999999997</c:v>
                </c:pt>
                <c:pt idx="73">
                  <c:v>83.359840000000005</c:v>
                </c:pt>
                <c:pt idx="74">
                  <c:v>83.475629999999995</c:v>
                </c:pt>
                <c:pt idx="75">
                  <c:v>83.699010000000001</c:v>
                </c:pt>
                <c:pt idx="76">
                  <c:v>83.806610000000006</c:v>
                </c:pt>
                <c:pt idx="77">
                  <c:v>83.852220000000003</c:v>
                </c:pt>
                <c:pt idx="78">
                  <c:v>83.759820000000005</c:v>
                </c:pt>
                <c:pt idx="79">
                  <c:v>83.612459999999999</c:v>
                </c:pt>
                <c:pt idx="80">
                  <c:v>83.759820000000005</c:v>
                </c:pt>
                <c:pt idx="81">
                  <c:v>83.969170000000005</c:v>
                </c:pt>
                <c:pt idx="82">
                  <c:v>83.840519999999998</c:v>
                </c:pt>
                <c:pt idx="83">
                  <c:v>83.732919999999993</c:v>
                </c:pt>
                <c:pt idx="84">
                  <c:v>83.707189999999997</c:v>
                </c:pt>
                <c:pt idx="85">
                  <c:v>83.42183</c:v>
                </c:pt>
                <c:pt idx="86">
                  <c:v>83.424170000000004</c:v>
                </c:pt>
                <c:pt idx="87">
                  <c:v>83.263940000000005</c:v>
                </c:pt>
                <c:pt idx="88">
                  <c:v>83.062780000000004</c:v>
                </c:pt>
                <c:pt idx="89">
                  <c:v>83.15634</c:v>
                </c:pt>
                <c:pt idx="90">
                  <c:v>83.197280000000006</c:v>
                </c:pt>
                <c:pt idx="91">
                  <c:v>83.34581</c:v>
                </c:pt>
                <c:pt idx="92">
                  <c:v>83.349320000000006</c:v>
                </c:pt>
                <c:pt idx="93">
                  <c:v>83.335279999999997</c:v>
                </c:pt>
                <c:pt idx="94">
                  <c:v>83.120090000000005</c:v>
                </c:pt>
                <c:pt idx="95">
                  <c:v>83.673280000000005</c:v>
                </c:pt>
                <c:pt idx="96">
                  <c:v>83.591409999999996</c:v>
                </c:pt>
                <c:pt idx="97">
                  <c:v>83.897829999999999</c:v>
                </c:pt>
                <c:pt idx="98">
                  <c:v>83.88964</c:v>
                </c:pt>
                <c:pt idx="99">
                  <c:v>84.027649999999994</c:v>
                </c:pt>
                <c:pt idx="100">
                  <c:v>84.467389999999995</c:v>
                </c:pt>
                <c:pt idx="101">
                  <c:v>84.583179999999999</c:v>
                </c:pt>
                <c:pt idx="102">
                  <c:v>84.88843</c:v>
                </c:pt>
                <c:pt idx="103">
                  <c:v>84.996020000000001</c:v>
                </c:pt>
                <c:pt idx="104">
                  <c:v>84.952749999999995</c:v>
                </c:pt>
                <c:pt idx="105">
                  <c:v>84.977310000000003</c:v>
                </c:pt>
                <c:pt idx="106">
                  <c:v>85.150400000000005</c:v>
                </c:pt>
                <c:pt idx="107">
                  <c:v>85.324659999999994</c:v>
                </c:pt>
                <c:pt idx="108">
                  <c:v>85.295419999999993</c:v>
                </c:pt>
                <c:pt idx="109">
                  <c:v>85.365600000000001</c:v>
                </c:pt>
                <c:pt idx="110">
                  <c:v>85.617050000000006</c:v>
                </c:pt>
                <c:pt idx="111">
                  <c:v>85.54804</c:v>
                </c:pt>
                <c:pt idx="112">
                  <c:v>85.750370000000004</c:v>
                </c:pt>
                <c:pt idx="113">
                  <c:v>85.832239999999999</c:v>
                </c:pt>
                <c:pt idx="114">
                  <c:v>86.110590000000002</c:v>
                </c:pt>
                <c:pt idx="115">
                  <c:v>86.102400000000003</c:v>
                </c:pt>
                <c:pt idx="116">
                  <c:v>86.035740000000004</c:v>
                </c:pt>
                <c:pt idx="117">
                  <c:v>86.0989</c:v>
                </c:pt>
                <c:pt idx="118">
                  <c:v>85.953869999999995</c:v>
                </c:pt>
                <c:pt idx="119">
                  <c:v>85.949200000000005</c:v>
                </c:pt>
                <c:pt idx="120">
                  <c:v>86.133979999999994</c:v>
                </c:pt>
                <c:pt idx="121">
                  <c:v>86.502390000000005</c:v>
                </c:pt>
                <c:pt idx="122">
                  <c:v>86.536299999999997</c:v>
                </c:pt>
                <c:pt idx="123">
                  <c:v>86.652090000000001</c:v>
                </c:pt>
                <c:pt idx="124">
                  <c:v>86.618170000000006</c:v>
                </c:pt>
                <c:pt idx="125">
                  <c:v>86.607640000000004</c:v>
                </c:pt>
                <c:pt idx="126">
                  <c:v>86.773719999999997</c:v>
                </c:pt>
                <c:pt idx="127">
                  <c:v>86.595950000000002</c:v>
                </c:pt>
                <c:pt idx="128">
                  <c:v>86.733949999999993</c:v>
                </c:pt>
                <c:pt idx="129">
                  <c:v>86.828689999999995</c:v>
                </c:pt>
                <c:pt idx="130">
                  <c:v>86.995930000000001</c:v>
                </c:pt>
                <c:pt idx="131">
                  <c:v>86.91874</c:v>
                </c:pt>
                <c:pt idx="132">
                  <c:v>86.79477</c:v>
                </c:pt>
                <c:pt idx="133">
                  <c:v>86.838040000000007</c:v>
                </c:pt>
                <c:pt idx="134">
                  <c:v>86.992419999999996</c:v>
                </c:pt>
                <c:pt idx="135">
                  <c:v>87.007630000000006</c:v>
                </c:pt>
                <c:pt idx="136">
                  <c:v>87.026340000000005</c:v>
                </c:pt>
                <c:pt idx="137">
                  <c:v>87.098849999999999</c:v>
                </c:pt>
                <c:pt idx="138">
                  <c:v>87.019319999999993</c:v>
                </c:pt>
                <c:pt idx="139">
                  <c:v>87.25206</c:v>
                </c:pt>
                <c:pt idx="140">
                  <c:v>87.400589999999994</c:v>
                </c:pt>
                <c:pt idx="141">
                  <c:v>87.640339999999995</c:v>
                </c:pt>
                <c:pt idx="142">
                  <c:v>87.935069999999996</c:v>
                </c:pt>
                <c:pt idx="143">
                  <c:v>88.009919999999994</c:v>
                </c:pt>
                <c:pt idx="144">
                  <c:v>87.963139999999996</c:v>
                </c:pt>
                <c:pt idx="145">
                  <c:v>87.964309999999998</c:v>
                </c:pt>
                <c:pt idx="146">
                  <c:v>88.30932</c:v>
                </c:pt>
                <c:pt idx="147">
                  <c:v>88.330370000000002</c:v>
                </c:pt>
                <c:pt idx="148">
                  <c:v>88.495279999999994</c:v>
                </c:pt>
                <c:pt idx="149">
                  <c:v>88.754909999999995</c:v>
                </c:pt>
                <c:pt idx="150">
                  <c:v>88.902270000000001</c:v>
                </c:pt>
                <c:pt idx="151">
                  <c:v>89.47184</c:v>
                </c:pt>
                <c:pt idx="152">
                  <c:v>89.601659999999995</c:v>
                </c:pt>
                <c:pt idx="153">
                  <c:v>90.12912</c:v>
                </c:pt>
                <c:pt idx="154">
                  <c:v>90.200460000000007</c:v>
                </c:pt>
                <c:pt idx="155">
                  <c:v>90.348990000000001</c:v>
                </c:pt>
                <c:pt idx="156">
                  <c:v>90.490499999999997</c:v>
                </c:pt>
                <c:pt idx="157">
                  <c:v>90.703360000000004</c:v>
                </c:pt>
                <c:pt idx="158">
                  <c:v>90.613299999999995</c:v>
                </c:pt>
                <c:pt idx="159">
                  <c:v>90.884640000000005</c:v>
                </c:pt>
                <c:pt idx="160">
                  <c:v>91.083460000000002</c:v>
                </c:pt>
                <c:pt idx="161">
                  <c:v>91.192220000000006</c:v>
                </c:pt>
                <c:pt idx="162">
                  <c:v>91.413269999999997</c:v>
                </c:pt>
                <c:pt idx="163">
                  <c:v>91.615600000000001</c:v>
                </c:pt>
                <c:pt idx="164">
                  <c:v>91.75009</c:v>
                </c:pt>
                <c:pt idx="165">
                  <c:v>92.021429999999995</c:v>
                </c:pt>
                <c:pt idx="166">
                  <c:v>91.983999999999995</c:v>
                </c:pt>
                <c:pt idx="167">
                  <c:v>92.303280000000001</c:v>
                </c:pt>
                <c:pt idx="168">
                  <c:v>92.476380000000006</c:v>
                </c:pt>
                <c:pt idx="169">
                  <c:v>92.881029999999996</c:v>
                </c:pt>
                <c:pt idx="170">
                  <c:v>92.634259999999998</c:v>
                </c:pt>
                <c:pt idx="171">
                  <c:v>92.925479999999993</c:v>
                </c:pt>
                <c:pt idx="172">
                  <c:v>92.945359999999994</c:v>
                </c:pt>
                <c:pt idx="173">
                  <c:v>93.066990000000004</c:v>
                </c:pt>
                <c:pt idx="174">
                  <c:v>93.210840000000005</c:v>
                </c:pt>
                <c:pt idx="175">
                  <c:v>93.279849999999996</c:v>
                </c:pt>
                <c:pt idx="176">
                  <c:v>93.569890000000001</c:v>
                </c:pt>
                <c:pt idx="177">
                  <c:v>93.485680000000002</c:v>
                </c:pt>
                <c:pt idx="178">
                  <c:v>93.769880000000001</c:v>
                </c:pt>
                <c:pt idx="179">
                  <c:v>94.092669999999998</c:v>
                </c:pt>
                <c:pt idx="180">
                  <c:v>94.257580000000004</c:v>
                </c:pt>
                <c:pt idx="181">
                  <c:v>94.199100000000001</c:v>
                </c:pt>
                <c:pt idx="182">
                  <c:v>94.760480000000001</c:v>
                </c:pt>
                <c:pt idx="183">
                  <c:v>94.530079999999998</c:v>
                </c:pt>
                <c:pt idx="184">
                  <c:v>94.597909999999999</c:v>
                </c:pt>
                <c:pt idx="185">
                  <c:v>94.651709999999994</c:v>
                </c:pt>
                <c:pt idx="186">
                  <c:v>94.810770000000005</c:v>
                </c:pt>
                <c:pt idx="187">
                  <c:v>94.857550000000003</c:v>
                </c:pt>
                <c:pt idx="188">
                  <c:v>95.050520000000006</c:v>
                </c:pt>
                <c:pt idx="189">
                  <c:v>95.117189999999994</c:v>
                </c:pt>
                <c:pt idx="190">
                  <c:v>95.415419999999997</c:v>
                </c:pt>
                <c:pt idx="191">
                  <c:v>95.965100000000007</c:v>
                </c:pt>
                <c:pt idx="192">
                  <c:v>96.059830000000005</c:v>
                </c:pt>
                <c:pt idx="193">
                  <c:v>96.003699999999995</c:v>
                </c:pt>
                <c:pt idx="194">
                  <c:v>96.479699999999994</c:v>
                </c:pt>
                <c:pt idx="195">
                  <c:v>96.780270000000002</c:v>
                </c:pt>
                <c:pt idx="196">
                  <c:v>96.748689999999996</c:v>
                </c:pt>
                <c:pt idx="197">
                  <c:v>97.241060000000004</c:v>
                </c:pt>
                <c:pt idx="198">
                  <c:v>97.386089999999996</c:v>
                </c:pt>
                <c:pt idx="199">
                  <c:v>97.639880000000005</c:v>
                </c:pt>
                <c:pt idx="200">
                  <c:v>97.58023</c:v>
                </c:pt>
                <c:pt idx="201">
                  <c:v>97.957989999999995</c:v>
                </c:pt>
                <c:pt idx="202">
                  <c:v>97.993080000000006</c:v>
                </c:pt>
                <c:pt idx="203">
                  <c:v>97.78022</c:v>
                </c:pt>
                <c:pt idx="204">
                  <c:v>97.807119999999998</c:v>
                </c:pt>
                <c:pt idx="205">
                  <c:v>97.896000000000001</c:v>
                </c:pt>
                <c:pt idx="206">
                  <c:v>98.242189999999994</c:v>
                </c:pt>
                <c:pt idx="207">
                  <c:v>98.300659999999993</c:v>
                </c:pt>
                <c:pt idx="208">
                  <c:v>98.460890000000006</c:v>
                </c:pt>
                <c:pt idx="209">
                  <c:v>98.669070000000005</c:v>
                </c:pt>
                <c:pt idx="210">
                  <c:v>98.880750000000006</c:v>
                </c:pt>
                <c:pt idx="211">
                  <c:v>99.06671</c:v>
                </c:pt>
                <c:pt idx="212">
                  <c:v>99.265529999999998</c:v>
                </c:pt>
                <c:pt idx="213">
                  <c:v>99.31465</c:v>
                </c:pt>
                <c:pt idx="214">
                  <c:v>99.618729999999999</c:v>
                </c:pt>
                <c:pt idx="215">
                  <c:v>99.505290000000002</c:v>
                </c:pt>
                <c:pt idx="216">
                  <c:v>99.919300000000007</c:v>
                </c:pt>
                <c:pt idx="217">
                  <c:v>100</c:v>
                </c:pt>
                <c:pt idx="218">
                  <c:v>90.74897</c:v>
                </c:pt>
                <c:pt idx="219">
                  <c:v>79.696860000000001</c:v>
                </c:pt>
                <c:pt idx="220">
                  <c:v>84.273250000000004</c:v>
                </c:pt>
                <c:pt idx="221">
                  <c:v>89.257810000000006</c:v>
                </c:pt>
                <c:pt idx="222">
                  <c:v>90.440209999999993</c:v>
                </c:pt>
                <c:pt idx="223">
                  <c:v>91.423789999999997</c:v>
                </c:pt>
                <c:pt idx="224">
                  <c:v>92.33954</c:v>
                </c:pt>
                <c:pt idx="225">
                  <c:v>92.805009999999996</c:v>
                </c:pt>
                <c:pt idx="226">
                  <c:v>92.593329999999995</c:v>
                </c:pt>
                <c:pt idx="227">
                  <c:v>92.376959999999997</c:v>
                </c:pt>
                <c:pt idx="228">
                  <c:v>93.117279999999994</c:v>
                </c:pt>
                <c:pt idx="229">
                  <c:v>92.847120000000004</c:v>
                </c:pt>
                <c:pt idx="230">
                  <c:v>94.493819999999999</c:v>
                </c:pt>
                <c:pt idx="231">
                  <c:v>95.402550000000005</c:v>
                </c:pt>
                <c:pt idx="232">
                  <c:v>96.06568</c:v>
                </c:pt>
                <c:pt idx="233">
                  <c:v>96.738159999999993</c:v>
                </c:pt>
                <c:pt idx="234">
                  <c:v>97.556839999999994</c:v>
                </c:pt>
                <c:pt idx="235">
                  <c:v>98.026989999999998</c:v>
                </c:pt>
                <c:pt idx="236">
                  <c:v>98.384870000000006</c:v>
                </c:pt>
                <c:pt idx="237">
                  <c:v>98.734560000000002</c:v>
                </c:pt>
                <c:pt idx="238">
                  <c:v>99.191850000000002</c:v>
                </c:pt>
              </c:numCache>
            </c:numRef>
          </c:val>
          <c:smooth val="0"/>
          <c:extLst>
            <c:ext xmlns:c16="http://schemas.microsoft.com/office/drawing/2014/chart" uri="{C3380CC4-5D6E-409C-BE32-E72D297353CC}">
              <c16:uniqueId val="{00000001-E533-944E-85E5-9407ECD83CF7}"/>
            </c:ext>
          </c:extLst>
        </c:ser>
        <c:dLbls>
          <c:showLegendKey val="0"/>
          <c:showVal val="0"/>
          <c:showCatName val="0"/>
          <c:showSerName val="0"/>
          <c:showPercent val="0"/>
          <c:showBubbleSize val="0"/>
        </c:dLbls>
        <c:smooth val="0"/>
        <c:axId val="845210032"/>
        <c:axId val="766574560"/>
      </c:lineChart>
      <c:dateAx>
        <c:axId val="845210032"/>
        <c:scaling>
          <c:orientation val="minMax"/>
        </c:scaling>
        <c:delete val="0"/>
        <c:axPos val="b"/>
        <c:numFmt formatCode="yyyy\-mm\-d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6574560"/>
        <c:crosses val="autoZero"/>
        <c:auto val="1"/>
        <c:lblOffset val="100"/>
        <c:baseTimeUnit val="months"/>
      </c:dateAx>
      <c:valAx>
        <c:axId val="766574560"/>
        <c:scaling>
          <c:orientation val="minMax"/>
          <c:max val="150"/>
          <c:min val="5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5210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rgbClr val="0432FF"/>
              </a:solidFill>
              <a:round/>
            </a:ln>
            <a:effectLst/>
          </c:spPr>
          <c:marker>
            <c:symbol val="none"/>
          </c:marker>
          <c:dLbls>
            <c:dLbl>
              <c:idx val="26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2D7-1C45-9D12-56B9EA2A91FE}"/>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0432FF"/>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Sheet1!$C$362:$C$629</c:f>
              <c:numCache>
                <c:formatCode>yyyy\-mm\-dd</c:formatCode>
                <c:ptCount val="268"/>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pt idx="229">
                  <c:v>43497</c:v>
                </c:pt>
                <c:pt idx="230">
                  <c:v>43525</c:v>
                </c:pt>
                <c:pt idx="231">
                  <c:v>43556</c:v>
                </c:pt>
                <c:pt idx="232">
                  <c:v>43586</c:v>
                </c:pt>
                <c:pt idx="233">
                  <c:v>43617</c:v>
                </c:pt>
                <c:pt idx="234">
                  <c:v>43647</c:v>
                </c:pt>
                <c:pt idx="235">
                  <c:v>43678</c:v>
                </c:pt>
                <c:pt idx="236">
                  <c:v>43709</c:v>
                </c:pt>
                <c:pt idx="237">
                  <c:v>43739</c:v>
                </c:pt>
                <c:pt idx="238">
                  <c:v>43770</c:v>
                </c:pt>
                <c:pt idx="239">
                  <c:v>43800</c:v>
                </c:pt>
                <c:pt idx="240">
                  <c:v>43831</c:v>
                </c:pt>
                <c:pt idx="241">
                  <c:v>43862</c:v>
                </c:pt>
                <c:pt idx="242">
                  <c:v>43891</c:v>
                </c:pt>
                <c:pt idx="243">
                  <c:v>43922</c:v>
                </c:pt>
                <c:pt idx="244">
                  <c:v>43952</c:v>
                </c:pt>
                <c:pt idx="245">
                  <c:v>43983</c:v>
                </c:pt>
                <c:pt idx="246">
                  <c:v>44013</c:v>
                </c:pt>
                <c:pt idx="247">
                  <c:v>44044</c:v>
                </c:pt>
                <c:pt idx="248">
                  <c:v>44075</c:v>
                </c:pt>
                <c:pt idx="249">
                  <c:v>44105</c:v>
                </c:pt>
                <c:pt idx="250">
                  <c:v>44136</c:v>
                </c:pt>
                <c:pt idx="251">
                  <c:v>44166</c:v>
                </c:pt>
                <c:pt idx="252">
                  <c:v>44197</c:v>
                </c:pt>
                <c:pt idx="253">
                  <c:v>44228</c:v>
                </c:pt>
                <c:pt idx="254">
                  <c:v>44256</c:v>
                </c:pt>
                <c:pt idx="255">
                  <c:v>44287</c:v>
                </c:pt>
                <c:pt idx="256">
                  <c:v>44317</c:v>
                </c:pt>
                <c:pt idx="257">
                  <c:v>44348</c:v>
                </c:pt>
                <c:pt idx="258">
                  <c:v>44378</c:v>
                </c:pt>
                <c:pt idx="259">
                  <c:v>44409</c:v>
                </c:pt>
                <c:pt idx="260">
                  <c:v>44440</c:v>
                </c:pt>
                <c:pt idx="261">
                  <c:v>44470</c:v>
                </c:pt>
                <c:pt idx="262">
                  <c:v>44501</c:v>
                </c:pt>
                <c:pt idx="263">
                  <c:v>44531</c:v>
                </c:pt>
                <c:pt idx="264">
                  <c:v>44562</c:v>
                </c:pt>
                <c:pt idx="265">
                  <c:v>44593</c:v>
                </c:pt>
                <c:pt idx="266">
                  <c:v>44621</c:v>
                </c:pt>
                <c:pt idx="267">
                  <c:v>44652</c:v>
                </c:pt>
              </c:numCache>
            </c:numRef>
          </c:cat>
          <c:val>
            <c:numRef>
              <c:f>Sheet1!$D$362:$D$629</c:f>
              <c:numCache>
                <c:formatCode>0.0</c:formatCode>
                <c:ptCount val="268"/>
                <c:pt idx="0">
                  <c:v>1.5537000000000001</c:v>
                </c:pt>
                <c:pt idx="1">
                  <c:v>2.2477499999999999</c:v>
                </c:pt>
                <c:pt idx="2">
                  <c:v>3.27258</c:v>
                </c:pt>
                <c:pt idx="3">
                  <c:v>1.8791199999999999</c:v>
                </c:pt>
                <c:pt idx="4">
                  <c:v>1.9430799999999999</c:v>
                </c:pt>
                <c:pt idx="5">
                  <c:v>2.4745200000000001</c:v>
                </c:pt>
                <c:pt idx="6">
                  <c:v>2.2564500000000001</c:v>
                </c:pt>
                <c:pt idx="7">
                  <c:v>1.5551900000000001</c:v>
                </c:pt>
                <c:pt idx="8">
                  <c:v>1.7825500000000001</c:v>
                </c:pt>
                <c:pt idx="9">
                  <c:v>1.5541</c:v>
                </c:pt>
                <c:pt idx="10">
                  <c:v>1.83114</c:v>
                </c:pt>
                <c:pt idx="11">
                  <c:v>1.4955000000000001</c:v>
                </c:pt>
                <c:pt idx="12">
                  <c:v>1.48343</c:v>
                </c:pt>
                <c:pt idx="13">
                  <c:v>1.1155600000000001</c:v>
                </c:pt>
                <c:pt idx="14">
                  <c:v>-8.2919999999999994E-2</c:v>
                </c:pt>
                <c:pt idx="15">
                  <c:v>0.38216</c:v>
                </c:pt>
                <c:pt idx="16">
                  <c:v>0.82250000000000001</c:v>
                </c:pt>
                <c:pt idx="17">
                  <c:v>0.39201000000000003</c:v>
                </c:pt>
                <c:pt idx="18">
                  <c:v>-0.17791999999999999</c:v>
                </c:pt>
                <c:pt idx="19">
                  <c:v>-0.12143</c:v>
                </c:pt>
                <c:pt idx="20">
                  <c:v>-0.42220000000000002</c:v>
                </c:pt>
                <c:pt idx="21">
                  <c:v>-0.76459999999999995</c:v>
                </c:pt>
                <c:pt idx="22">
                  <c:v>-1.50746</c:v>
                </c:pt>
                <c:pt idx="23">
                  <c:v>-1.9836400000000001</c:v>
                </c:pt>
                <c:pt idx="24">
                  <c:v>-2.0484599999999999</c:v>
                </c:pt>
                <c:pt idx="25">
                  <c:v>-2.07125</c:v>
                </c:pt>
                <c:pt idx="26">
                  <c:v>-1.4209000000000001</c:v>
                </c:pt>
                <c:pt idx="27">
                  <c:v>-0.89464999999999995</c:v>
                </c:pt>
                <c:pt idx="28">
                  <c:v>-1.48539</c:v>
                </c:pt>
                <c:pt idx="29">
                  <c:v>-1.5741799999999999</c:v>
                </c:pt>
                <c:pt idx="30">
                  <c:v>-1.05261</c:v>
                </c:pt>
                <c:pt idx="31">
                  <c:v>-0.53808999999999996</c:v>
                </c:pt>
                <c:pt idx="32">
                  <c:v>-0.91078000000000003</c:v>
                </c:pt>
                <c:pt idx="33">
                  <c:v>-0.26058999999999999</c:v>
                </c:pt>
                <c:pt idx="34">
                  <c:v>0.27023000000000003</c:v>
                </c:pt>
                <c:pt idx="35">
                  <c:v>0.60497000000000001</c:v>
                </c:pt>
                <c:pt idx="36">
                  <c:v>0.96406999999999998</c:v>
                </c:pt>
                <c:pt idx="37">
                  <c:v>1.5683100000000001</c:v>
                </c:pt>
                <c:pt idx="38">
                  <c:v>1.09554</c:v>
                </c:pt>
                <c:pt idx="39">
                  <c:v>-0.43158999999999997</c:v>
                </c:pt>
                <c:pt idx="40">
                  <c:v>-1.16794</c:v>
                </c:pt>
                <c:pt idx="41">
                  <c:v>-1.04735</c:v>
                </c:pt>
                <c:pt idx="42">
                  <c:v>-0.77264999999999995</c:v>
                </c:pt>
                <c:pt idx="43">
                  <c:v>-0.40178999999999998</c:v>
                </c:pt>
                <c:pt idx="44">
                  <c:v>-1.0189999999999999E-2</c:v>
                </c:pt>
                <c:pt idx="45">
                  <c:v>-0.60963000000000001</c:v>
                </c:pt>
                <c:pt idx="46">
                  <c:v>-0.55259000000000003</c:v>
                </c:pt>
                <c:pt idx="47">
                  <c:v>-0.13388</c:v>
                </c:pt>
                <c:pt idx="48">
                  <c:v>-5.9889999999999999E-2</c:v>
                </c:pt>
                <c:pt idx="49">
                  <c:v>-0.37872</c:v>
                </c:pt>
                <c:pt idx="50">
                  <c:v>-8.8900000000000007E-2</c:v>
                </c:pt>
                <c:pt idx="51">
                  <c:v>0.65586</c:v>
                </c:pt>
                <c:pt idx="52">
                  <c:v>2.2282299999999999</c:v>
                </c:pt>
                <c:pt idx="53">
                  <c:v>2.4960200000000001</c:v>
                </c:pt>
                <c:pt idx="54">
                  <c:v>1.9352400000000001</c:v>
                </c:pt>
                <c:pt idx="55">
                  <c:v>1.2216</c:v>
                </c:pt>
                <c:pt idx="56">
                  <c:v>1.0064200000000001</c:v>
                </c:pt>
                <c:pt idx="57">
                  <c:v>2.4557600000000002</c:v>
                </c:pt>
                <c:pt idx="58">
                  <c:v>2.9855200000000002</c:v>
                </c:pt>
                <c:pt idx="59">
                  <c:v>2.48353</c:v>
                </c:pt>
                <c:pt idx="60">
                  <c:v>1.5581</c:v>
                </c:pt>
                <c:pt idx="61">
                  <c:v>1.61991</c:v>
                </c:pt>
                <c:pt idx="62">
                  <c:v>1.6973400000000001</c:v>
                </c:pt>
                <c:pt idx="63">
                  <c:v>2.1137199999999998</c:v>
                </c:pt>
                <c:pt idx="64">
                  <c:v>1.31856</c:v>
                </c:pt>
                <c:pt idx="65">
                  <c:v>0.84377999999999997</c:v>
                </c:pt>
                <c:pt idx="66">
                  <c:v>1.7383299999999999</c:v>
                </c:pt>
                <c:pt idx="67">
                  <c:v>2.7561399999999998</c:v>
                </c:pt>
                <c:pt idx="68">
                  <c:v>4.5896800000000004</c:v>
                </c:pt>
                <c:pt idx="69">
                  <c:v>3.10886</c:v>
                </c:pt>
                <c:pt idx="70">
                  <c:v>1.3146</c:v>
                </c:pt>
                <c:pt idx="71">
                  <c:v>1.4234100000000001</c:v>
                </c:pt>
                <c:pt idx="72">
                  <c:v>2.51172</c:v>
                </c:pt>
                <c:pt idx="73">
                  <c:v>1.91157</c:v>
                </c:pt>
                <c:pt idx="74">
                  <c:v>1.72217</c:v>
                </c:pt>
                <c:pt idx="75">
                  <c:v>2.1086100000000001</c:v>
                </c:pt>
                <c:pt idx="76">
                  <c:v>2.5319799999999999</c:v>
                </c:pt>
                <c:pt idx="77">
                  <c:v>2.7296</c:v>
                </c:pt>
                <c:pt idx="78">
                  <c:v>2.6895500000000001</c:v>
                </c:pt>
                <c:pt idx="79">
                  <c:v>2.3511700000000002</c:v>
                </c:pt>
                <c:pt idx="80">
                  <c:v>-0.87765000000000004</c:v>
                </c:pt>
                <c:pt idx="81">
                  <c:v>-1.3777600000000001</c:v>
                </c:pt>
                <c:pt idx="82">
                  <c:v>-0.39285999999999999</c:v>
                </c:pt>
                <c:pt idx="83">
                  <c:v>0.36507000000000001</c:v>
                </c:pt>
                <c:pt idx="84">
                  <c:v>-0.29541000000000001</c:v>
                </c:pt>
                <c:pt idx="85">
                  <c:v>0.33332000000000001</c:v>
                </c:pt>
                <c:pt idx="86">
                  <c:v>0.88624999999999998</c:v>
                </c:pt>
                <c:pt idx="87">
                  <c:v>0.40436</c:v>
                </c:pt>
                <c:pt idx="88">
                  <c:v>0.72097999999999995</c:v>
                </c:pt>
                <c:pt idx="89">
                  <c:v>0.75516000000000005</c:v>
                </c:pt>
                <c:pt idx="90">
                  <c:v>0.18976000000000001</c:v>
                </c:pt>
                <c:pt idx="91">
                  <c:v>-0.54974000000000001</c:v>
                </c:pt>
                <c:pt idx="92">
                  <c:v>1.15246</c:v>
                </c:pt>
                <c:pt idx="93">
                  <c:v>2.4838100000000001</c:v>
                </c:pt>
                <c:pt idx="94">
                  <c:v>3.8751000000000002</c:v>
                </c:pt>
                <c:pt idx="95">
                  <c:v>3.4489899999999998</c:v>
                </c:pt>
                <c:pt idx="96">
                  <c:v>3.8277600000000001</c:v>
                </c:pt>
                <c:pt idx="97">
                  <c:v>3.6705700000000001</c:v>
                </c:pt>
                <c:pt idx="98">
                  <c:v>3.3217500000000002</c:v>
                </c:pt>
                <c:pt idx="99">
                  <c:v>3.26065</c:v>
                </c:pt>
                <c:pt idx="100">
                  <c:v>3.32619</c:v>
                </c:pt>
                <c:pt idx="101">
                  <c:v>4.7175500000000001</c:v>
                </c:pt>
                <c:pt idx="102">
                  <c:v>5.4776199999999999</c:v>
                </c:pt>
                <c:pt idx="103">
                  <c:v>5.3302699999999996</c:v>
                </c:pt>
                <c:pt idx="104">
                  <c:v>5.0425399999999998</c:v>
                </c:pt>
                <c:pt idx="105">
                  <c:v>3.0726800000000001</c:v>
                </c:pt>
                <c:pt idx="106">
                  <c:v>-1.5261800000000001</c:v>
                </c:pt>
                <c:pt idx="107">
                  <c:v>-3.4276900000000001</c:v>
                </c:pt>
                <c:pt idx="108">
                  <c:v>-3.5575999999999999</c:v>
                </c:pt>
                <c:pt idx="109">
                  <c:v>-3.0997400000000002</c:v>
                </c:pt>
                <c:pt idx="110">
                  <c:v>-3.5084599999999999</c:v>
                </c:pt>
                <c:pt idx="111">
                  <c:v>-3.3537400000000002</c:v>
                </c:pt>
                <c:pt idx="112">
                  <c:v>-3.6629900000000002</c:v>
                </c:pt>
                <c:pt idx="113">
                  <c:v>-3.5398000000000001</c:v>
                </c:pt>
                <c:pt idx="114">
                  <c:v>-4.5388099999999998</c:v>
                </c:pt>
                <c:pt idx="115">
                  <c:v>-3.694</c:v>
                </c:pt>
                <c:pt idx="116">
                  <c:v>-3.5927199999999999</c:v>
                </c:pt>
                <c:pt idx="117">
                  <c:v>-1.80023</c:v>
                </c:pt>
                <c:pt idx="118">
                  <c:v>2.1335600000000001</c:v>
                </c:pt>
                <c:pt idx="119">
                  <c:v>3.9014600000000002</c:v>
                </c:pt>
                <c:pt idx="120">
                  <c:v>3.92598</c:v>
                </c:pt>
                <c:pt idx="121">
                  <c:v>2.97194</c:v>
                </c:pt>
                <c:pt idx="122">
                  <c:v>3.0893799999999998</c:v>
                </c:pt>
                <c:pt idx="123">
                  <c:v>2.58317</c:v>
                </c:pt>
                <c:pt idx="124">
                  <c:v>2.0529199999999999</c:v>
                </c:pt>
                <c:pt idx="125">
                  <c:v>0.17172000000000001</c:v>
                </c:pt>
                <c:pt idx="126">
                  <c:v>0.51648000000000005</c:v>
                </c:pt>
                <c:pt idx="127">
                  <c:v>0.27194000000000002</c:v>
                </c:pt>
                <c:pt idx="128">
                  <c:v>0.21002000000000001</c:v>
                </c:pt>
                <c:pt idx="129">
                  <c:v>0.48963000000000001</c:v>
                </c:pt>
                <c:pt idx="130">
                  <c:v>0.42681999999999998</c:v>
                </c:pt>
                <c:pt idx="131">
                  <c:v>1.01034</c:v>
                </c:pt>
                <c:pt idx="132">
                  <c:v>1.3021400000000001</c:v>
                </c:pt>
                <c:pt idx="133">
                  <c:v>2.0308099999999998</c:v>
                </c:pt>
                <c:pt idx="134">
                  <c:v>2.86449</c:v>
                </c:pt>
                <c:pt idx="135">
                  <c:v>3.8876200000000001</c:v>
                </c:pt>
                <c:pt idx="136">
                  <c:v>4.6118600000000001</c:v>
                </c:pt>
                <c:pt idx="137">
                  <c:v>4.6909099999999997</c:v>
                </c:pt>
                <c:pt idx="138">
                  <c:v>4.75345</c:v>
                </c:pt>
                <c:pt idx="139">
                  <c:v>4.8140599999999996</c:v>
                </c:pt>
                <c:pt idx="140">
                  <c:v>4.7762000000000002</c:v>
                </c:pt>
                <c:pt idx="141">
                  <c:v>4.2175700000000003</c:v>
                </c:pt>
                <c:pt idx="142">
                  <c:v>4.0714699999999997</c:v>
                </c:pt>
                <c:pt idx="143">
                  <c:v>3.2801200000000001</c:v>
                </c:pt>
                <c:pt idx="144">
                  <c:v>3.1608100000000001</c:v>
                </c:pt>
                <c:pt idx="145">
                  <c:v>3.0365099999999998</c:v>
                </c:pt>
                <c:pt idx="146">
                  <c:v>2.4917600000000002</c:v>
                </c:pt>
                <c:pt idx="147">
                  <c:v>1.63212</c:v>
                </c:pt>
                <c:pt idx="148">
                  <c:v>0.61912999999999996</c:v>
                </c:pt>
                <c:pt idx="149">
                  <c:v>0.34770000000000001</c:v>
                </c:pt>
                <c:pt idx="150">
                  <c:v>6.2579999999999997E-2</c:v>
                </c:pt>
                <c:pt idx="151">
                  <c:v>0.49635000000000001</c:v>
                </c:pt>
                <c:pt idx="152">
                  <c:v>0.96094999999999997</c:v>
                </c:pt>
                <c:pt idx="153">
                  <c:v>1.2899799999999999</c:v>
                </c:pt>
                <c:pt idx="154">
                  <c:v>0.52075000000000005</c:v>
                </c:pt>
                <c:pt idx="155">
                  <c:v>0.38618000000000002</c:v>
                </c:pt>
                <c:pt idx="156">
                  <c:v>6.2100000000000002E-2</c:v>
                </c:pt>
                <c:pt idx="157">
                  <c:v>0.4113</c:v>
                </c:pt>
                <c:pt idx="158">
                  <c:v>-0.58962000000000003</c:v>
                </c:pt>
                <c:pt idx="159">
                  <c:v>-1.1406799999999999</c:v>
                </c:pt>
                <c:pt idx="160">
                  <c:v>-0.78268000000000004</c:v>
                </c:pt>
                <c:pt idx="161">
                  <c:v>-3.8280000000000002E-2</c:v>
                </c:pt>
                <c:pt idx="162">
                  <c:v>0.13314000000000001</c:v>
                </c:pt>
                <c:pt idx="163">
                  <c:v>-0.41475000000000001</c:v>
                </c:pt>
                <c:pt idx="164">
                  <c:v>-1.28135</c:v>
                </c:pt>
                <c:pt idx="165">
                  <c:v>-1.66266</c:v>
                </c:pt>
                <c:pt idx="166">
                  <c:v>-1.12795</c:v>
                </c:pt>
                <c:pt idx="167">
                  <c:v>-0.65919000000000005</c:v>
                </c:pt>
                <c:pt idx="168">
                  <c:v>-0.55254999999999999</c:v>
                </c:pt>
                <c:pt idx="169">
                  <c:v>-1.31735</c:v>
                </c:pt>
                <c:pt idx="170">
                  <c:v>-0.67927999999999999</c:v>
                </c:pt>
                <c:pt idx="171">
                  <c:v>0.1431</c:v>
                </c:pt>
                <c:pt idx="172">
                  <c:v>0.34544000000000002</c:v>
                </c:pt>
                <c:pt idx="173">
                  <c:v>0.18339</c:v>
                </c:pt>
                <c:pt idx="174">
                  <c:v>0.10879</c:v>
                </c:pt>
                <c:pt idx="175">
                  <c:v>-0.27966000000000002</c:v>
                </c:pt>
                <c:pt idx="176">
                  <c:v>-0.24809999999999999</c:v>
                </c:pt>
                <c:pt idx="177">
                  <c:v>-0.42698000000000003</c:v>
                </c:pt>
                <c:pt idx="178">
                  <c:v>-1.08226</c:v>
                </c:pt>
                <c:pt idx="179">
                  <c:v>-2.06331</c:v>
                </c:pt>
                <c:pt idx="180">
                  <c:v>-3.7434099999999999</c:v>
                </c:pt>
                <c:pt idx="181">
                  <c:v>-3.3297699999999999</c:v>
                </c:pt>
                <c:pt idx="182">
                  <c:v>-2.9606400000000002</c:v>
                </c:pt>
                <c:pt idx="183">
                  <c:v>-3.3338000000000001</c:v>
                </c:pt>
                <c:pt idx="184">
                  <c:v>-2.88185</c:v>
                </c:pt>
                <c:pt idx="185">
                  <c:v>-2.8413900000000001</c:v>
                </c:pt>
                <c:pt idx="186">
                  <c:v>-2.8445800000000001</c:v>
                </c:pt>
                <c:pt idx="187">
                  <c:v>-2.9104100000000002</c:v>
                </c:pt>
                <c:pt idx="188">
                  <c:v>-3.3940600000000001</c:v>
                </c:pt>
                <c:pt idx="189">
                  <c:v>-3.2855500000000002</c:v>
                </c:pt>
                <c:pt idx="190">
                  <c:v>-2.7607699999999999</c:v>
                </c:pt>
                <c:pt idx="191">
                  <c:v>-2.38171</c:v>
                </c:pt>
                <c:pt idx="192">
                  <c:v>-1.24858</c:v>
                </c:pt>
                <c:pt idx="193">
                  <c:v>-2.1156600000000001</c:v>
                </c:pt>
                <c:pt idx="194">
                  <c:v>-2.1174900000000001</c:v>
                </c:pt>
                <c:pt idx="195">
                  <c:v>-1.524</c:v>
                </c:pt>
                <c:pt idx="196">
                  <c:v>-2.0832700000000002</c:v>
                </c:pt>
                <c:pt idx="197">
                  <c:v>-2.0901100000000001</c:v>
                </c:pt>
                <c:pt idx="198">
                  <c:v>-2.5332699999999999</c:v>
                </c:pt>
                <c:pt idx="199">
                  <c:v>-2.2308300000000001</c:v>
                </c:pt>
                <c:pt idx="200">
                  <c:v>-1.25797</c:v>
                </c:pt>
                <c:pt idx="201">
                  <c:v>-0.87104000000000004</c:v>
                </c:pt>
                <c:pt idx="202">
                  <c:v>-1.05064</c:v>
                </c:pt>
                <c:pt idx="203">
                  <c:v>-0.41138000000000002</c:v>
                </c:pt>
                <c:pt idx="204">
                  <c:v>0.64912000000000003</c:v>
                </c:pt>
                <c:pt idx="205">
                  <c:v>1.02746</c:v>
                </c:pt>
                <c:pt idx="206">
                  <c:v>0.64463000000000004</c:v>
                </c:pt>
                <c:pt idx="207">
                  <c:v>0.19872999999999999</c:v>
                </c:pt>
                <c:pt idx="208">
                  <c:v>-0.25827</c:v>
                </c:pt>
                <c:pt idx="209">
                  <c:v>-0.49270999999999998</c:v>
                </c:pt>
                <c:pt idx="210">
                  <c:v>-0.13281999999999999</c:v>
                </c:pt>
                <c:pt idx="211">
                  <c:v>9.9900000000000003E-2</c:v>
                </c:pt>
                <c:pt idx="212">
                  <c:v>0.60731999999999997</c:v>
                </c:pt>
                <c:pt idx="213">
                  <c:v>0.20724999999999999</c:v>
                </c:pt>
                <c:pt idx="214">
                  <c:v>0.68418000000000001</c:v>
                </c:pt>
                <c:pt idx="215">
                  <c:v>0.37919000000000003</c:v>
                </c:pt>
                <c:pt idx="216">
                  <c:v>0.26407999999999998</c:v>
                </c:pt>
                <c:pt idx="217">
                  <c:v>0.44474000000000002</c:v>
                </c:pt>
                <c:pt idx="218">
                  <c:v>0.45584999999999998</c:v>
                </c:pt>
                <c:pt idx="219">
                  <c:v>0.79547000000000001</c:v>
                </c:pt>
                <c:pt idx="220">
                  <c:v>1.3849199999999999</c:v>
                </c:pt>
                <c:pt idx="221">
                  <c:v>1.4461299999999999</c:v>
                </c:pt>
                <c:pt idx="222">
                  <c:v>1.4108799999999999</c:v>
                </c:pt>
                <c:pt idx="223">
                  <c:v>1.0064900000000001</c:v>
                </c:pt>
                <c:pt idx="224">
                  <c:v>0.39084999999999998</c:v>
                </c:pt>
                <c:pt idx="225">
                  <c:v>0.79984999999999995</c:v>
                </c:pt>
                <c:pt idx="226">
                  <c:v>0.32869999999999999</c:v>
                </c:pt>
                <c:pt idx="227">
                  <c:v>-0.26379999999999998</c:v>
                </c:pt>
                <c:pt idx="228">
                  <c:v>-0.83421999999999996</c:v>
                </c:pt>
                <c:pt idx="229">
                  <c:v>-0.81210000000000004</c:v>
                </c:pt>
                <c:pt idx="230">
                  <c:v>-0.31091999999999997</c:v>
                </c:pt>
                <c:pt idx="231">
                  <c:v>-0.28888000000000003</c:v>
                </c:pt>
                <c:pt idx="232">
                  <c:v>-0.39567000000000002</c:v>
                </c:pt>
                <c:pt idx="233">
                  <c:v>-0.56140999999999996</c:v>
                </c:pt>
                <c:pt idx="234">
                  <c:v>-0.48159000000000002</c:v>
                </c:pt>
                <c:pt idx="235">
                  <c:v>-0.51083999999999996</c:v>
                </c:pt>
                <c:pt idx="236">
                  <c:v>-0.73877000000000004</c:v>
                </c:pt>
                <c:pt idx="237">
                  <c:v>-0.69615000000000005</c:v>
                </c:pt>
                <c:pt idx="238">
                  <c:v>-0.34863</c:v>
                </c:pt>
                <c:pt idx="239">
                  <c:v>0.32690999999999998</c:v>
                </c:pt>
                <c:pt idx="240">
                  <c:v>0.51321000000000006</c:v>
                </c:pt>
                <c:pt idx="241">
                  <c:v>0.30042000000000002</c:v>
                </c:pt>
                <c:pt idx="242">
                  <c:v>-0.96938999999999997</c:v>
                </c:pt>
                <c:pt idx="243">
                  <c:v>-2.3681299999999998</c:v>
                </c:pt>
                <c:pt idx="244">
                  <c:v>-2.3372099999999998</c:v>
                </c:pt>
                <c:pt idx="245">
                  <c:v>-1.2102599999999999</c:v>
                </c:pt>
                <c:pt idx="246">
                  <c:v>-0.76119000000000003</c:v>
                </c:pt>
                <c:pt idx="247">
                  <c:v>-0.11939</c:v>
                </c:pt>
                <c:pt idx="248">
                  <c:v>-0.18184</c:v>
                </c:pt>
                <c:pt idx="249">
                  <c:v>-0.57452000000000003</c:v>
                </c:pt>
                <c:pt idx="250">
                  <c:v>-0.59853000000000001</c:v>
                </c:pt>
                <c:pt idx="251">
                  <c:v>-0.17610999999999999</c:v>
                </c:pt>
                <c:pt idx="252">
                  <c:v>0.33899000000000001</c:v>
                </c:pt>
                <c:pt idx="253">
                  <c:v>0.92388000000000003</c:v>
                </c:pt>
                <c:pt idx="254">
                  <c:v>2.5323199999999999</c:v>
                </c:pt>
                <c:pt idx="255">
                  <c:v>4.4554799999999997</c:v>
                </c:pt>
                <c:pt idx="256">
                  <c:v>5.4265499999999998</c:v>
                </c:pt>
                <c:pt idx="257">
                  <c:v>5.2532800000000002</c:v>
                </c:pt>
                <c:pt idx="258">
                  <c:v>5.3341700000000003</c:v>
                </c:pt>
                <c:pt idx="259">
                  <c:v>5.47187</c:v>
                </c:pt>
                <c:pt idx="260">
                  <c:v>6.1355500000000003</c:v>
                </c:pt>
                <c:pt idx="261">
                  <c:v>7.53531</c:v>
                </c:pt>
                <c:pt idx="262">
                  <c:v>8.2984399999999994</c:v>
                </c:pt>
                <c:pt idx="263">
                  <c:v>8.6169700000000002</c:v>
                </c:pt>
                <c:pt idx="264">
                  <c:v>8.7796800000000008</c:v>
                </c:pt>
                <c:pt idx="265">
                  <c:v>9.5011200000000002</c:v>
                </c:pt>
                <c:pt idx="266">
                  <c:v>10.60032</c:v>
                </c:pt>
                <c:pt idx="267">
                  <c:v>9.5344499999999996</c:v>
                </c:pt>
              </c:numCache>
            </c:numRef>
          </c:val>
          <c:smooth val="0"/>
          <c:extLst>
            <c:ext xmlns:c16="http://schemas.microsoft.com/office/drawing/2014/chart" uri="{C3380CC4-5D6E-409C-BE32-E72D297353CC}">
              <c16:uniqueId val="{00000001-E2D7-1C45-9D12-56B9EA2A91FE}"/>
            </c:ext>
          </c:extLst>
        </c:ser>
        <c:ser>
          <c:idx val="1"/>
          <c:order val="1"/>
          <c:spPr>
            <a:ln w="28575" cap="rnd">
              <a:solidFill>
                <a:srgbClr val="FF0000"/>
              </a:solidFill>
              <a:round/>
            </a:ln>
            <a:effectLst/>
          </c:spPr>
          <c:marker>
            <c:symbol val="none"/>
          </c:marker>
          <c:dLbls>
            <c:dLbl>
              <c:idx val="267"/>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FF0000"/>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2D7-1C45-9D12-56B9EA2A91F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Sheet1!$C$362:$C$629</c:f>
              <c:numCache>
                <c:formatCode>yyyy\-mm\-dd</c:formatCode>
                <c:ptCount val="268"/>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pt idx="229">
                  <c:v>43497</c:v>
                </c:pt>
                <c:pt idx="230">
                  <c:v>43525</c:v>
                </c:pt>
                <c:pt idx="231">
                  <c:v>43556</c:v>
                </c:pt>
                <c:pt idx="232">
                  <c:v>43586</c:v>
                </c:pt>
                <c:pt idx="233">
                  <c:v>43617</c:v>
                </c:pt>
                <c:pt idx="234">
                  <c:v>43647</c:v>
                </c:pt>
                <c:pt idx="235">
                  <c:v>43678</c:v>
                </c:pt>
                <c:pt idx="236">
                  <c:v>43709</c:v>
                </c:pt>
                <c:pt idx="237">
                  <c:v>43739</c:v>
                </c:pt>
                <c:pt idx="238">
                  <c:v>43770</c:v>
                </c:pt>
                <c:pt idx="239">
                  <c:v>43800</c:v>
                </c:pt>
                <c:pt idx="240">
                  <c:v>43831</c:v>
                </c:pt>
                <c:pt idx="241">
                  <c:v>43862</c:v>
                </c:pt>
                <c:pt idx="242">
                  <c:v>43891</c:v>
                </c:pt>
                <c:pt idx="243">
                  <c:v>43922</c:v>
                </c:pt>
                <c:pt idx="244">
                  <c:v>43952</c:v>
                </c:pt>
                <c:pt idx="245">
                  <c:v>43983</c:v>
                </c:pt>
                <c:pt idx="246">
                  <c:v>44013</c:v>
                </c:pt>
                <c:pt idx="247">
                  <c:v>44044</c:v>
                </c:pt>
                <c:pt idx="248">
                  <c:v>44075</c:v>
                </c:pt>
                <c:pt idx="249">
                  <c:v>44105</c:v>
                </c:pt>
                <c:pt idx="250">
                  <c:v>44136</c:v>
                </c:pt>
                <c:pt idx="251">
                  <c:v>44166</c:v>
                </c:pt>
                <c:pt idx="252">
                  <c:v>44197</c:v>
                </c:pt>
                <c:pt idx="253">
                  <c:v>44228</c:v>
                </c:pt>
                <c:pt idx="254">
                  <c:v>44256</c:v>
                </c:pt>
                <c:pt idx="255">
                  <c:v>44287</c:v>
                </c:pt>
                <c:pt idx="256">
                  <c:v>44317</c:v>
                </c:pt>
                <c:pt idx="257">
                  <c:v>44348</c:v>
                </c:pt>
                <c:pt idx="258">
                  <c:v>44378</c:v>
                </c:pt>
                <c:pt idx="259">
                  <c:v>44409</c:v>
                </c:pt>
                <c:pt idx="260">
                  <c:v>44440</c:v>
                </c:pt>
                <c:pt idx="261">
                  <c:v>44470</c:v>
                </c:pt>
                <c:pt idx="262">
                  <c:v>44501</c:v>
                </c:pt>
                <c:pt idx="263">
                  <c:v>44531</c:v>
                </c:pt>
                <c:pt idx="264">
                  <c:v>44562</c:v>
                </c:pt>
                <c:pt idx="265">
                  <c:v>44593</c:v>
                </c:pt>
                <c:pt idx="266">
                  <c:v>44621</c:v>
                </c:pt>
                <c:pt idx="267">
                  <c:v>44652</c:v>
                </c:pt>
              </c:numCache>
            </c:numRef>
          </c:cat>
          <c:val>
            <c:numRef>
              <c:f>Sheet1!$E$362:$E$629</c:f>
              <c:numCache>
                <c:formatCode>0.0</c:formatCode>
                <c:ptCount val="268"/>
                <c:pt idx="0">
                  <c:v>2.5556100000000002</c:v>
                </c:pt>
                <c:pt idx="1">
                  <c:v>2.75258</c:v>
                </c:pt>
                <c:pt idx="2">
                  <c:v>2.7358699999999998</c:v>
                </c:pt>
                <c:pt idx="3">
                  <c:v>2.6206999999999998</c:v>
                </c:pt>
                <c:pt idx="4">
                  <c:v>2.6126200000000002</c:v>
                </c:pt>
                <c:pt idx="5">
                  <c:v>2.8060399999999999</c:v>
                </c:pt>
                <c:pt idx="6">
                  <c:v>2.9037999999999999</c:v>
                </c:pt>
                <c:pt idx="7">
                  <c:v>3.0034900000000002</c:v>
                </c:pt>
                <c:pt idx="8">
                  <c:v>2.9885199999999998</c:v>
                </c:pt>
                <c:pt idx="9">
                  <c:v>3.0632600000000001</c:v>
                </c:pt>
                <c:pt idx="10">
                  <c:v>2.9846599999999999</c:v>
                </c:pt>
                <c:pt idx="11">
                  <c:v>3.0498599999999998</c:v>
                </c:pt>
                <c:pt idx="12">
                  <c:v>3.3968099999999999</c:v>
                </c:pt>
                <c:pt idx="13">
                  <c:v>3.3520300000000001</c:v>
                </c:pt>
                <c:pt idx="14">
                  <c:v>3.3724099999999999</c:v>
                </c:pt>
                <c:pt idx="15">
                  <c:v>3.5162800000000001</c:v>
                </c:pt>
                <c:pt idx="16">
                  <c:v>3.5496099999999999</c:v>
                </c:pt>
                <c:pt idx="17">
                  <c:v>3.53864</c:v>
                </c:pt>
                <c:pt idx="18">
                  <c:v>3.4057300000000001</c:v>
                </c:pt>
                <c:pt idx="19">
                  <c:v>3.3557600000000001</c:v>
                </c:pt>
                <c:pt idx="20">
                  <c:v>2.2979400000000001</c:v>
                </c:pt>
                <c:pt idx="21">
                  <c:v>2.8347000000000002</c:v>
                </c:pt>
                <c:pt idx="22">
                  <c:v>2.93486</c:v>
                </c:pt>
                <c:pt idx="23">
                  <c:v>2.79555</c:v>
                </c:pt>
                <c:pt idx="24">
                  <c:v>2.2040600000000001</c:v>
                </c:pt>
                <c:pt idx="25">
                  <c:v>2.2347299999999999</c:v>
                </c:pt>
                <c:pt idx="26">
                  <c:v>2.2772399999999999</c:v>
                </c:pt>
                <c:pt idx="27">
                  <c:v>2.3613300000000002</c:v>
                </c:pt>
                <c:pt idx="28">
                  <c:v>2.3840699999999999</c:v>
                </c:pt>
                <c:pt idx="29">
                  <c:v>2.3472599999999999</c:v>
                </c:pt>
                <c:pt idx="30">
                  <c:v>2.4512399999999999</c:v>
                </c:pt>
                <c:pt idx="31">
                  <c:v>2.4924400000000002</c:v>
                </c:pt>
                <c:pt idx="32">
                  <c:v>3.5404300000000002</c:v>
                </c:pt>
                <c:pt idx="33">
                  <c:v>2.8915999999999999</c:v>
                </c:pt>
                <c:pt idx="34">
                  <c:v>2.8511799999999998</c:v>
                </c:pt>
                <c:pt idx="35">
                  <c:v>2.9793500000000002</c:v>
                </c:pt>
                <c:pt idx="36">
                  <c:v>3.1103000000000001</c:v>
                </c:pt>
                <c:pt idx="37">
                  <c:v>3.1789800000000001</c:v>
                </c:pt>
                <c:pt idx="38">
                  <c:v>3.4151500000000001</c:v>
                </c:pt>
                <c:pt idx="39">
                  <c:v>3.3341599999999998</c:v>
                </c:pt>
                <c:pt idx="40">
                  <c:v>3.4563199999999998</c:v>
                </c:pt>
                <c:pt idx="41">
                  <c:v>3.36273</c:v>
                </c:pt>
                <c:pt idx="42">
                  <c:v>3.3262900000000002</c:v>
                </c:pt>
                <c:pt idx="43">
                  <c:v>3.33989</c:v>
                </c:pt>
                <c:pt idx="44">
                  <c:v>3.3303699999999998</c:v>
                </c:pt>
                <c:pt idx="45">
                  <c:v>3.3984000000000001</c:v>
                </c:pt>
                <c:pt idx="46">
                  <c:v>3.4102899999999998</c:v>
                </c:pt>
                <c:pt idx="47">
                  <c:v>3.37086</c:v>
                </c:pt>
                <c:pt idx="48">
                  <c:v>3.47004</c:v>
                </c:pt>
                <c:pt idx="49">
                  <c:v>3.3153000000000001</c:v>
                </c:pt>
                <c:pt idx="50">
                  <c:v>2.9918999999999998</c:v>
                </c:pt>
                <c:pt idx="51">
                  <c:v>3.1431</c:v>
                </c:pt>
                <c:pt idx="52">
                  <c:v>2.9804300000000001</c:v>
                </c:pt>
                <c:pt idx="53">
                  <c:v>3.1136300000000001</c:v>
                </c:pt>
                <c:pt idx="54">
                  <c:v>3.09998</c:v>
                </c:pt>
                <c:pt idx="55">
                  <c:v>3.03668</c:v>
                </c:pt>
                <c:pt idx="56">
                  <c:v>2.9733700000000001</c:v>
                </c:pt>
                <c:pt idx="57">
                  <c:v>2.8361999999999998</c:v>
                </c:pt>
                <c:pt idx="58">
                  <c:v>2.9538899999999999</c:v>
                </c:pt>
                <c:pt idx="59">
                  <c:v>2.9660600000000001</c:v>
                </c:pt>
                <c:pt idx="60">
                  <c:v>3.0672000000000001</c:v>
                </c:pt>
                <c:pt idx="61">
                  <c:v>3.1374399999999998</c:v>
                </c:pt>
                <c:pt idx="62">
                  <c:v>3.32456</c:v>
                </c:pt>
                <c:pt idx="63">
                  <c:v>3.2447499999999998</c:v>
                </c:pt>
                <c:pt idx="64">
                  <c:v>3.2564000000000002</c:v>
                </c:pt>
                <c:pt idx="65">
                  <c:v>3.16364</c:v>
                </c:pt>
                <c:pt idx="66">
                  <c:v>3.1930200000000002</c:v>
                </c:pt>
                <c:pt idx="67">
                  <c:v>3.1937899999999999</c:v>
                </c:pt>
                <c:pt idx="68">
                  <c:v>3.4160499999999998</c:v>
                </c:pt>
                <c:pt idx="69">
                  <c:v>3.7914599999999998</c:v>
                </c:pt>
                <c:pt idx="70">
                  <c:v>3.8315399999999999</c:v>
                </c:pt>
                <c:pt idx="71">
                  <c:v>3.6831999999999998</c:v>
                </c:pt>
                <c:pt idx="72">
                  <c:v>3.64682</c:v>
                </c:pt>
                <c:pt idx="73">
                  <c:v>3.6274600000000001</c:v>
                </c:pt>
                <c:pt idx="74">
                  <c:v>3.5641099999999999</c:v>
                </c:pt>
                <c:pt idx="75">
                  <c:v>3.6452</c:v>
                </c:pt>
                <c:pt idx="76">
                  <c:v>3.7498399999999998</c:v>
                </c:pt>
                <c:pt idx="77">
                  <c:v>3.93621</c:v>
                </c:pt>
                <c:pt idx="78">
                  <c:v>3.82796</c:v>
                </c:pt>
                <c:pt idx="79">
                  <c:v>3.8754499999999998</c:v>
                </c:pt>
                <c:pt idx="80">
                  <c:v>3.7193299999999998</c:v>
                </c:pt>
                <c:pt idx="81">
                  <c:v>3.35914</c:v>
                </c:pt>
                <c:pt idx="82">
                  <c:v>3.1848900000000002</c:v>
                </c:pt>
                <c:pt idx="83">
                  <c:v>3.3283800000000001</c:v>
                </c:pt>
                <c:pt idx="84">
                  <c:v>3.4537800000000001</c:v>
                </c:pt>
                <c:pt idx="85">
                  <c:v>3.50163</c:v>
                </c:pt>
                <c:pt idx="86">
                  <c:v>3.4690500000000002</c:v>
                </c:pt>
                <c:pt idx="87">
                  <c:v>3.3737499999999998</c:v>
                </c:pt>
                <c:pt idx="88">
                  <c:v>3.2339099999999998</c:v>
                </c:pt>
                <c:pt idx="89">
                  <c:v>3.16107</c:v>
                </c:pt>
                <c:pt idx="90">
                  <c:v>3.17442</c:v>
                </c:pt>
                <c:pt idx="91">
                  <c:v>3.1902699999999999</c:v>
                </c:pt>
                <c:pt idx="92">
                  <c:v>3.2774299999999998</c:v>
                </c:pt>
                <c:pt idx="93">
                  <c:v>3.4124099999999999</c:v>
                </c:pt>
                <c:pt idx="94">
                  <c:v>3.4591799999999999</c:v>
                </c:pt>
                <c:pt idx="95">
                  <c:v>3.4918499999999999</c:v>
                </c:pt>
                <c:pt idx="96">
                  <c:v>3.1652900000000002</c:v>
                </c:pt>
                <c:pt idx="97">
                  <c:v>3.0757099999999999</c:v>
                </c:pt>
                <c:pt idx="98">
                  <c:v>3.1349300000000002</c:v>
                </c:pt>
                <c:pt idx="99">
                  <c:v>3.0895899999999998</c:v>
                </c:pt>
                <c:pt idx="100">
                  <c:v>3.2764600000000002</c:v>
                </c:pt>
                <c:pt idx="101">
                  <c:v>3.3632399999999998</c:v>
                </c:pt>
                <c:pt idx="102">
                  <c:v>3.4632700000000001</c:v>
                </c:pt>
                <c:pt idx="103">
                  <c:v>3.30471</c:v>
                </c:pt>
                <c:pt idx="104">
                  <c:v>2.9852099999999999</c:v>
                </c:pt>
                <c:pt idx="105">
                  <c:v>2.47404</c:v>
                </c:pt>
                <c:pt idx="106">
                  <c:v>2.1423399999999999</c:v>
                </c:pt>
                <c:pt idx="107">
                  <c:v>1.88073</c:v>
                </c:pt>
                <c:pt idx="108">
                  <c:v>1.5920300000000001</c:v>
                </c:pt>
                <c:pt idx="109">
                  <c:v>1.3347199999999999</c:v>
                </c:pt>
                <c:pt idx="110">
                  <c:v>0.94713000000000003</c:v>
                </c:pt>
                <c:pt idx="111">
                  <c:v>0.80866000000000005</c:v>
                </c:pt>
                <c:pt idx="112">
                  <c:v>0.48642999999999997</c:v>
                </c:pt>
                <c:pt idx="113">
                  <c:v>0.26153999999999999</c:v>
                </c:pt>
                <c:pt idx="114">
                  <c:v>0.10005</c:v>
                </c:pt>
                <c:pt idx="115">
                  <c:v>0.20943999999999999</c:v>
                </c:pt>
                <c:pt idx="116">
                  <c:v>0.26989000000000002</c:v>
                </c:pt>
                <c:pt idx="117">
                  <c:v>0.90695999999999999</c:v>
                </c:pt>
                <c:pt idx="118">
                  <c:v>1.1483000000000001</c:v>
                </c:pt>
                <c:pt idx="119">
                  <c:v>1.2580199999999999</c:v>
                </c:pt>
                <c:pt idx="120">
                  <c:v>1.5510900000000001</c:v>
                </c:pt>
                <c:pt idx="121">
                  <c:v>1.71814</c:v>
                </c:pt>
                <c:pt idx="122">
                  <c:v>2.03979</c:v>
                </c:pt>
                <c:pt idx="123">
                  <c:v>2.1409099999999999</c:v>
                </c:pt>
                <c:pt idx="124">
                  <c:v>2.2817699999999999</c:v>
                </c:pt>
                <c:pt idx="125">
                  <c:v>2.2263600000000001</c:v>
                </c:pt>
                <c:pt idx="126">
                  <c:v>2.1722700000000001</c:v>
                </c:pt>
                <c:pt idx="127">
                  <c:v>2.0602999999999998</c:v>
                </c:pt>
                <c:pt idx="128">
                  <c:v>1.9985999999999999</c:v>
                </c:pt>
                <c:pt idx="129">
                  <c:v>1.77125</c:v>
                </c:pt>
                <c:pt idx="130">
                  <c:v>1.72817</c:v>
                </c:pt>
                <c:pt idx="131">
                  <c:v>1.6957899999999999</c:v>
                </c:pt>
                <c:pt idx="132">
                  <c:v>1.6785600000000001</c:v>
                </c:pt>
                <c:pt idx="133">
                  <c:v>1.75308</c:v>
                </c:pt>
                <c:pt idx="134">
                  <c:v>1.74587</c:v>
                </c:pt>
                <c:pt idx="135">
                  <c:v>1.81406</c:v>
                </c:pt>
                <c:pt idx="136">
                  <c:v>1.88581</c:v>
                </c:pt>
                <c:pt idx="137">
                  <c:v>1.8852</c:v>
                </c:pt>
                <c:pt idx="138">
                  <c:v>1.9845600000000001</c:v>
                </c:pt>
                <c:pt idx="139">
                  <c:v>2.1029100000000001</c:v>
                </c:pt>
                <c:pt idx="140">
                  <c:v>2.1817700000000002</c:v>
                </c:pt>
                <c:pt idx="141">
                  <c:v>1.9663900000000001</c:v>
                </c:pt>
                <c:pt idx="142">
                  <c:v>2.04251</c:v>
                </c:pt>
                <c:pt idx="143">
                  <c:v>2.1661100000000002</c:v>
                </c:pt>
                <c:pt idx="144">
                  <c:v>2.2847599999999999</c:v>
                </c:pt>
                <c:pt idx="145">
                  <c:v>2.2597299999999998</c:v>
                </c:pt>
                <c:pt idx="146">
                  <c:v>2.2032400000000001</c:v>
                </c:pt>
                <c:pt idx="147">
                  <c:v>2.1817799999999998</c:v>
                </c:pt>
                <c:pt idx="148">
                  <c:v>2.0493999999999999</c:v>
                </c:pt>
                <c:pt idx="149">
                  <c:v>2.1385999999999998</c:v>
                </c:pt>
                <c:pt idx="150">
                  <c:v>2.0755300000000001</c:v>
                </c:pt>
                <c:pt idx="151">
                  <c:v>2.0127700000000002</c:v>
                </c:pt>
                <c:pt idx="152">
                  <c:v>2.0294500000000002</c:v>
                </c:pt>
                <c:pt idx="153">
                  <c:v>2.3127399999999998</c:v>
                </c:pt>
                <c:pt idx="154">
                  <c:v>2.2785799999999998</c:v>
                </c:pt>
                <c:pt idx="155">
                  <c:v>2.2335799999999999</c:v>
                </c:pt>
                <c:pt idx="156">
                  <c:v>2.1711499999999999</c:v>
                </c:pt>
                <c:pt idx="157">
                  <c:v>2.2107999999999999</c:v>
                </c:pt>
                <c:pt idx="158">
                  <c:v>2.2251500000000002</c:v>
                </c:pt>
                <c:pt idx="159">
                  <c:v>2.1843900000000001</c:v>
                </c:pt>
                <c:pt idx="160">
                  <c:v>2.27393</c:v>
                </c:pt>
                <c:pt idx="161">
                  <c:v>2.3039999999999998</c:v>
                </c:pt>
                <c:pt idx="162">
                  <c:v>2.3542200000000002</c:v>
                </c:pt>
                <c:pt idx="163">
                  <c:v>2.3513000000000002</c:v>
                </c:pt>
                <c:pt idx="164">
                  <c:v>2.3866900000000002</c:v>
                </c:pt>
                <c:pt idx="165">
                  <c:v>2.3876499999999998</c:v>
                </c:pt>
                <c:pt idx="166">
                  <c:v>2.4579399999999998</c:v>
                </c:pt>
                <c:pt idx="167">
                  <c:v>2.5492499999999998</c:v>
                </c:pt>
                <c:pt idx="168">
                  <c:v>2.4875799999999999</c:v>
                </c:pt>
                <c:pt idx="169">
                  <c:v>2.4094500000000001</c:v>
                </c:pt>
                <c:pt idx="170">
                  <c:v>2.5860799999999999</c:v>
                </c:pt>
                <c:pt idx="171">
                  <c:v>2.5886100000000001</c:v>
                </c:pt>
                <c:pt idx="172">
                  <c:v>2.6498200000000001</c:v>
                </c:pt>
                <c:pt idx="173">
                  <c:v>2.5739899999999998</c:v>
                </c:pt>
                <c:pt idx="174">
                  <c:v>2.6507000000000001</c:v>
                </c:pt>
                <c:pt idx="175">
                  <c:v>2.5897999999999999</c:v>
                </c:pt>
                <c:pt idx="176">
                  <c:v>2.552</c:v>
                </c:pt>
                <c:pt idx="177">
                  <c:v>2.3426399999999998</c:v>
                </c:pt>
                <c:pt idx="178">
                  <c:v>2.3128199999999999</c:v>
                </c:pt>
                <c:pt idx="179">
                  <c:v>2.2656800000000001</c:v>
                </c:pt>
                <c:pt idx="180">
                  <c:v>2.1216300000000001</c:v>
                </c:pt>
                <c:pt idx="181">
                  <c:v>2.0745499999999999</c:v>
                </c:pt>
                <c:pt idx="182">
                  <c:v>1.87436</c:v>
                </c:pt>
                <c:pt idx="183">
                  <c:v>1.88361</c:v>
                </c:pt>
                <c:pt idx="184">
                  <c:v>1.7562800000000001</c:v>
                </c:pt>
                <c:pt idx="185">
                  <c:v>1.85701</c:v>
                </c:pt>
                <c:pt idx="186">
                  <c:v>1.75353</c:v>
                </c:pt>
                <c:pt idx="187">
                  <c:v>1.8049299999999999</c:v>
                </c:pt>
                <c:pt idx="188">
                  <c:v>1.7804800000000001</c:v>
                </c:pt>
                <c:pt idx="189">
                  <c:v>1.7409399999999999</c:v>
                </c:pt>
                <c:pt idx="190">
                  <c:v>1.68144</c:v>
                </c:pt>
                <c:pt idx="191">
                  <c:v>1.59598</c:v>
                </c:pt>
                <c:pt idx="192">
                  <c:v>1.8057099999999999</c:v>
                </c:pt>
                <c:pt idx="193">
                  <c:v>1.8805499999999999</c:v>
                </c:pt>
                <c:pt idx="194">
                  <c:v>1.94251</c:v>
                </c:pt>
                <c:pt idx="195">
                  <c:v>2.0339499999999999</c:v>
                </c:pt>
                <c:pt idx="196">
                  <c:v>2.1689600000000002</c:v>
                </c:pt>
                <c:pt idx="197">
                  <c:v>2.16587</c:v>
                </c:pt>
                <c:pt idx="198">
                  <c:v>2.3161399999999999</c:v>
                </c:pt>
                <c:pt idx="199">
                  <c:v>2.3872399999999998</c:v>
                </c:pt>
                <c:pt idx="200">
                  <c:v>2.3964699999999999</c:v>
                </c:pt>
                <c:pt idx="201">
                  <c:v>2.5630000000000002</c:v>
                </c:pt>
                <c:pt idx="202">
                  <c:v>2.6102699999999999</c:v>
                </c:pt>
                <c:pt idx="203">
                  <c:v>2.69936</c:v>
                </c:pt>
                <c:pt idx="204">
                  <c:v>2.6813799999999999</c:v>
                </c:pt>
                <c:pt idx="205">
                  <c:v>2.7289500000000002</c:v>
                </c:pt>
                <c:pt idx="206">
                  <c:v>2.4836999999999998</c:v>
                </c:pt>
                <c:pt idx="207">
                  <c:v>2.5995300000000001</c:v>
                </c:pt>
                <c:pt idx="208">
                  <c:v>2.5500600000000002</c:v>
                </c:pt>
                <c:pt idx="209">
                  <c:v>2.53973</c:v>
                </c:pt>
                <c:pt idx="210">
                  <c:v>2.3450500000000001</c:v>
                </c:pt>
                <c:pt idx="211">
                  <c:v>2.3361399999999999</c:v>
                </c:pt>
                <c:pt idx="212">
                  <c:v>2.4651399999999999</c:v>
                </c:pt>
                <c:pt idx="213">
                  <c:v>2.5643799999999999</c:v>
                </c:pt>
                <c:pt idx="214">
                  <c:v>2.5484100000000001</c:v>
                </c:pt>
                <c:pt idx="215">
                  <c:v>2.5795400000000002</c:v>
                </c:pt>
                <c:pt idx="216">
                  <c:v>2.57524</c:v>
                </c:pt>
                <c:pt idx="217">
                  <c:v>2.6672699999999998</c:v>
                </c:pt>
                <c:pt idx="218">
                  <c:v>2.9750800000000002</c:v>
                </c:pt>
                <c:pt idx="219">
                  <c:v>2.78057</c:v>
                </c:pt>
                <c:pt idx="220">
                  <c:v>2.8189799999999998</c:v>
                </c:pt>
                <c:pt idx="221">
                  <c:v>2.8182700000000001</c:v>
                </c:pt>
                <c:pt idx="222">
                  <c:v>2.9146000000000001</c:v>
                </c:pt>
                <c:pt idx="223">
                  <c:v>2.8664299999999998</c:v>
                </c:pt>
                <c:pt idx="224">
                  <c:v>2.84043</c:v>
                </c:pt>
                <c:pt idx="225">
                  <c:v>2.71733</c:v>
                </c:pt>
                <c:pt idx="226">
                  <c:v>2.7778</c:v>
                </c:pt>
                <c:pt idx="227">
                  <c:v>2.8429000000000002</c:v>
                </c:pt>
                <c:pt idx="228">
                  <c:v>2.5299499999999999</c:v>
                </c:pt>
                <c:pt idx="229">
                  <c:v>2.3574799999999998</c:v>
                </c:pt>
                <c:pt idx="230">
                  <c:v>2.2922199999999999</c:v>
                </c:pt>
                <c:pt idx="231">
                  <c:v>2.4974400000000001</c:v>
                </c:pt>
                <c:pt idx="232">
                  <c:v>2.3696899999999999</c:v>
                </c:pt>
                <c:pt idx="233">
                  <c:v>2.3819900000000001</c:v>
                </c:pt>
                <c:pt idx="234">
                  <c:v>2.4363999999999999</c:v>
                </c:pt>
                <c:pt idx="235">
                  <c:v>2.4426800000000002</c:v>
                </c:pt>
                <c:pt idx="236">
                  <c:v>2.3480300000000001</c:v>
                </c:pt>
                <c:pt idx="237">
                  <c:v>2.3780600000000001</c:v>
                </c:pt>
                <c:pt idx="238">
                  <c:v>2.23291</c:v>
                </c:pt>
                <c:pt idx="239">
                  <c:v>2.2658399999999999</c:v>
                </c:pt>
                <c:pt idx="240">
                  <c:v>2.5473699999999999</c:v>
                </c:pt>
                <c:pt idx="241">
                  <c:v>2.5964399999999999</c:v>
                </c:pt>
                <c:pt idx="242">
                  <c:v>2.43594</c:v>
                </c:pt>
                <c:pt idx="243">
                  <c:v>1.74712</c:v>
                </c:pt>
                <c:pt idx="244">
                  <c:v>1.88761</c:v>
                </c:pt>
                <c:pt idx="245">
                  <c:v>1.92069</c:v>
                </c:pt>
                <c:pt idx="246">
                  <c:v>1.90242</c:v>
                </c:pt>
                <c:pt idx="247">
                  <c:v>1.9726600000000001</c:v>
                </c:pt>
                <c:pt idx="248">
                  <c:v>2.1387999999999998</c:v>
                </c:pt>
                <c:pt idx="249">
                  <c:v>2.02373</c:v>
                </c:pt>
                <c:pt idx="250">
                  <c:v>1.9341600000000001</c:v>
                </c:pt>
                <c:pt idx="251">
                  <c:v>2.0126200000000001</c:v>
                </c:pt>
                <c:pt idx="252">
                  <c:v>1.92733</c:v>
                </c:pt>
                <c:pt idx="253">
                  <c:v>1.9582299999999999</c:v>
                </c:pt>
                <c:pt idx="254">
                  <c:v>2.3988900000000002</c:v>
                </c:pt>
                <c:pt idx="255">
                  <c:v>3.1276700000000002</c:v>
                </c:pt>
                <c:pt idx="256">
                  <c:v>3.2107999999999999</c:v>
                </c:pt>
                <c:pt idx="257">
                  <c:v>3.3832599999999999</c:v>
                </c:pt>
                <c:pt idx="258">
                  <c:v>3.53349</c:v>
                </c:pt>
                <c:pt idx="259">
                  <c:v>3.5762900000000002</c:v>
                </c:pt>
                <c:pt idx="260">
                  <c:v>3.53742</c:v>
                </c:pt>
                <c:pt idx="261">
                  <c:v>3.7640199999999999</c:v>
                </c:pt>
                <c:pt idx="262">
                  <c:v>4.2680600000000002</c:v>
                </c:pt>
                <c:pt idx="263">
                  <c:v>4.3068499999999998</c:v>
                </c:pt>
                <c:pt idx="264">
                  <c:v>4.5226800000000003</c:v>
                </c:pt>
                <c:pt idx="265">
                  <c:v>4.5691499999999996</c:v>
                </c:pt>
                <c:pt idx="266">
                  <c:v>4.54427</c:v>
                </c:pt>
                <c:pt idx="267">
                  <c:v>4.5784599999999998</c:v>
                </c:pt>
              </c:numCache>
            </c:numRef>
          </c:val>
          <c:smooth val="0"/>
          <c:extLst>
            <c:ext xmlns:c16="http://schemas.microsoft.com/office/drawing/2014/chart" uri="{C3380CC4-5D6E-409C-BE32-E72D297353CC}">
              <c16:uniqueId val="{00000003-E2D7-1C45-9D12-56B9EA2A91FE}"/>
            </c:ext>
          </c:extLst>
        </c:ser>
        <c:dLbls>
          <c:showLegendKey val="0"/>
          <c:showVal val="0"/>
          <c:showCatName val="0"/>
          <c:showSerName val="0"/>
          <c:showPercent val="0"/>
          <c:showBubbleSize val="0"/>
        </c:dLbls>
        <c:smooth val="0"/>
        <c:axId val="449093200"/>
        <c:axId val="449094848"/>
      </c:lineChart>
      <c:dateAx>
        <c:axId val="449093200"/>
        <c:scaling>
          <c:orientation val="minMax"/>
        </c:scaling>
        <c:delete val="0"/>
        <c:axPos val="b"/>
        <c:numFmt formatCode="yyyy\-mm\-d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9094848"/>
        <c:crosses val="autoZero"/>
        <c:auto val="1"/>
        <c:lblOffset val="100"/>
        <c:baseTimeUnit val="months"/>
      </c:dateAx>
      <c:valAx>
        <c:axId val="4490948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90932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'FRED Graph'!$B$11</c:f>
              <c:strCache>
                <c:ptCount val="1"/>
                <c:pt idx="0">
                  <c:v>Fed Funds Rate</c:v>
                </c:pt>
              </c:strCache>
            </c:strRef>
          </c:tx>
          <c:spPr>
            <a:ln w="28575" cap="rnd">
              <a:solidFill>
                <a:schemeClr val="accent1"/>
              </a:solidFill>
              <a:round/>
            </a:ln>
            <a:effectLst/>
          </c:spPr>
          <c:marker>
            <c:symbol val="none"/>
          </c:marker>
          <c:cat>
            <c:numRef>
              <c:f>'FRED Graph'!$A$12:$A$100</c:f>
              <c:numCache>
                <c:formatCode>yyyy\-mm\-dd</c:formatCode>
                <c:ptCount val="89"/>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pt idx="37">
                  <c:v>43132</c:v>
                </c:pt>
                <c:pt idx="38">
                  <c:v>43160</c:v>
                </c:pt>
                <c:pt idx="39">
                  <c:v>43191</c:v>
                </c:pt>
                <c:pt idx="40">
                  <c:v>43221</c:v>
                </c:pt>
                <c:pt idx="41">
                  <c:v>43252</c:v>
                </c:pt>
                <c:pt idx="42">
                  <c:v>43282</c:v>
                </c:pt>
                <c:pt idx="43">
                  <c:v>43313</c:v>
                </c:pt>
                <c:pt idx="44">
                  <c:v>43344</c:v>
                </c:pt>
                <c:pt idx="45">
                  <c:v>43374</c:v>
                </c:pt>
                <c:pt idx="46">
                  <c:v>43405</c:v>
                </c:pt>
                <c:pt idx="47">
                  <c:v>43435</c:v>
                </c:pt>
                <c:pt idx="48">
                  <c:v>43466</c:v>
                </c:pt>
                <c:pt idx="49">
                  <c:v>43497</c:v>
                </c:pt>
                <c:pt idx="50">
                  <c:v>43525</c:v>
                </c:pt>
                <c:pt idx="51">
                  <c:v>43556</c:v>
                </c:pt>
                <c:pt idx="52">
                  <c:v>43586</c:v>
                </c:pt>
                <c:pt idx="53">
                  <c:v>43617</c:v>
                </c:pt>
                <c:pt idx="54">
                  <c:v>43647</c:v>
                </c:pt>
                <c:pt idx="55">
                  <c:v>43678</c:v>
                </c:pt>
                <c:pt idx="56">
                  <c:v>43709</c:v>
                </c:pt>
                <c:pt idx="57">
                  <c:v>43739</c:v>
                </c:pt>
                <c:pt idx="58">
                  <c:v>43770</c:v>
                </c:pt>
                <c:pt idx="59">
                  <c:v>43800</c:v>
                </c:pt>
                <c:pt idx="60">
                  <c:v>43831</c:v>
                </c:pt>
                <c:pt idx="61">
                  <c:v>43862</c:v>
                </c:pt>
                <c:pt idx="62">
                  <c:v>43891</c:v>
                </c:pt>
                <c:pt idx="63">
                  <c:v>43922</c:v>
                </c:pt>
                <c:pt idx="64">
                  <c:v>43952</c:v>
                </c:pt>
                <c:pt idx="65">
                  <c:v>43983</c:v>
                </c:pt>
                <c:pt idx="66">
                  <c:v>44013</c:v>
                </c:pt>
                <c:pt idx="67">
                  <c:v>44044</c:v>
                </c:pt>
                <c:pt idx="68">
                  <c:v>44075</c:v>
                </c:pt>
                <c:pt idx="69">
                  <c:v>44105</c:v>
                </c:pt>
                <c:pt idx="70">
                  <c:v>44136</c:v>
                </c:pt>
                <c:pt idx="71">
                  <c:v>44166</c:v>
                </c:pt>
                <c:pt idx="72">
                  <c:v>44197</c:v>
                </c:pt>
                <c:pt idx="73">
                  <c:v>44228</c:v>
                </c:pt>
                <c:pt idx="74">
                  <c:v>44256</c:v>
                </c:pt>
                <c:pt idx="75">
                  <c:v>44287</c:v>
                </c:pt>
                <c:pt idx="76">
                  <c:v>44317</c:v>
                </c:pt>
                <c:pt idx="77">
                  <c:v>44348</c:v>
                </c:pt>
                <c:pt idx="78">
                  <c:v>44378</c:v>
                </c:pt>
                <c:pt idx="79">
                  <c:v>44409</c:v>
                </c:pt>
                <c:pt idx="80">
                  <c:v>44440</c:v>
                </c:pt>
                <c:pt idx="81">
                  <c:v>44470</c:v>
                </c:pt>
                <c:pt idx="82">
                  <c:v>44501</c:v>
                </c:pt>
                <c:pt idx="83">
                  <c:v>44531</c:v>
                </c:pt>
                <c:pt idx="84">
                  <c:v>44562</c:v>
                </c:pt>
                <c:pt idx="85">
                  <c:v>44593</c:v>
                </c:pt>
                <c:pt idx="86">
                  <c:v>44621</c:v>
                </c:pt>
                <c:pt idx="87">
                  <c:v>44652</c:v>
                </c:pt>
                <c:pt idx="88">
                  <c:v>44682</c:v>
                </c:pt>
              </c:numCache>
            </c:numRef>
          </c:cat>
          <c:val>
            <c:numRef>
              <c:f>'FRED Graph'!$B$12:$B$100</c:f>
              <c:numCache>
                <c:formatCode>0.00</c:formatCode>
                <c:ptCount val="89"/>
                <c:pt idx="0">
                  <c:v>0.11</c:v>
                </c:pt>
                <c:pt idx="1">
                  <c:v>0.11</c:v>
                </c:pt>
                <c:pt idx="2">
                  <c:v>0.11</c:v>
                </c:pt>
                <c:pt idx="3">
                  <c:v>0.12</c:v>
                </c:pt>
                <c:pt idx="4">
                  <c:v>0.12</c:v>
                </c:pt>
                <c:pt idx="5">
                  <c:v>0.13</c:v>
                </c:pt>
                <c:pt idx="6">
                  <c:v>0.13</c:v>
                </c:pt>
                <c:pt idx="7">
                  <c:v>0.14000000000000001</c:v>
                </c:pt>
                <c:pt idx="8">
                  <c:v>0.14000000000000001</c:v>
                </c:pt>
                <c:pt idx="9">
                  <c:v>0.12</c:v>
                </c:pt>
                <c:pt idx="10">
                  <c:v>0.12</c:v>
                </c:pt>
                <c:pt idx="11">
                  <c:v>0.24</c:v>
                </c:pt>
                <c:pt idx="12">
                  <c:v>0.34</c:v>
                </c:pt>
                <c:pt idx="13">
                  <c:v>0.38</c:v>
                </c:pt>
                <c:pt idx="14">
                  <c:v>0.36</c:v>
                </c:pt>
                <c:pt idx="15">
                  <c:v>0.37</c:v>
                </c:pt>
                <c:pt idx="16">
                  <c:v>0.37</c:v>
                </c:pt>
                <c:pt idx="17">
                  <c:v>0.38</c:v>
                </c:pt>
                <c:pt idx="18">
                  <c:v>0.39</c:v>
                </c:pt>
                <c:pt idx="19">
                  <c:v>0.4</c:v>
                </c:pt>
                <c:pt idx="20">
                  <c:v>0.4</c:v>
                </c:pt>
                <c:pt idx="21">
                  <c:v>0.4</c:v>
                </c:pt>
                <c:pt idx="22">
                  <c:v>0.41</c:v>
                </c:pt>
                <c:pt idx="23">
                  <c:v>0.54</c:v>
                </c:pt>
                <c:pt idx="24">
                  <c:v>0.65</c:v>
                </c:pt>
                <c:pt idx="25">
                  <c:v>0.66</c:v>
                </c:pt>
                <c:pt idx="26">
                  <c:v>0.79</c:v>
                </c:pt>
                <c:pt idx="27">
                  <c:v>0.9</c:v>
                </c:pt>
                <c:pt idx="28">
                  <c:v>0.91</c:v>
                </c:pt>
                <c:pt idx="29">
                  <c:v>1.04</c:v>
                </c:pt>
                <c:pt idx="30">
                  <c:v>1.1499999999999999</c:v>
                </c:pt>
                <c:pt idx="31">
                  <c:v>1.1599999999999999</c:v>
                </c:pt>
                <c:pt idx="32">
                  <c:v>1.1499999999999999</c:v>
                </c:pt>
                <c:pt idx="33">
                  <c:v>1.1499999999999999</c:v>
                </c:pt>
                <c:pt idx="34">
                  <c:v>1.1599999999999999</c:v>
                </c:pt>
                <c:pt idx="35">
                  <c:v>1.3</c:v>
                </c:pt>
                <c:pt idx="36">
                  <c:v>1.41</c:v>
                </c:pt>
                <c:pt idx="37">
                  <c:v>1.42</c:v>
                </c:pt>
                <c:pt idx="38">
                  <c:v>1.51</c:v>
                </c:pt>
                <c:pt idx="39">
                  <c:v>1.69</c:v>
                </c:pt>
                <c:pt idx="40">
                  <c:v>1.7</c:v>
                </c:pt>
                <c:pt idx="41">
                  <c:v>1.82</c:v>
                </c:pt>
                <c:pt idx="42">
                  <c:v>1.91</c:v>
                </c:pt>
                <c:pt idx="43">
                  <c:v>1.91</c:v>
                </c:pt>
                <c:pt idx="44">
                  <c:v>1.95</c:v>
                </c:pt>
                <c:pt idx="45">
                  <c:v>2.19</c:v>
                </c:pt>
                <c:pt idx="46">
                  <c:v>2.2000000000000002</c:v>
                </c:pt>
                <c:pt idx="47">
                  <c:v>2.27</c:v>
                </c:pt>
                <c:pt idx="48">
                  <c:v>2.4</c:v>
                </c:pt>
                <c:pt idx="49">
                  <c:v>2.4</c:v>
                </c:pt>
                <c:pt idx="50">
                  <c:v>2.41</c:v>
                </c:pt>
                <c:pt idx="51">
                  <c:v>2.42</c:v>
                </c:pt>
                <c:pt idx="52">
                  <c:v>2.39</c:v>
                </c:pt>
                <c:pt idx="53">
                  <c:v>2.38</c:v>
                </c:pt>
                <c:pt idx="54">
                  <c:v>2.4</c:v>
                </c:pt>
                <c:pt idx="55">
                  <c:v>2.13</c:v>
                </c:pt>
                <c:pt idx="56">
                  <c:v>2.04</c:v>
                </c:pt>
                <c:pt idx="57">
                  <c:v>1.83</c:v>
                </c:pt>
                <c:pt idx="58">
                  <c:v>1.55</c:v>
                </c:pt>
                <c:pt idx="59">
                  <c:v>1.55</c:v>
                </c:pt>
                <c:pt idx="60">
                  <c:v>1.55</c:v>
                </c:pt>
                <c:pt idx="61">
                  <c:v>1.58</c:v>
                </c:pt>
                <c:pt idx="62">
                  <c:v>0.65</c:v>
                </c:pt>
                <c:pt idx="63">
                  <c:v>0.05</c:v>
                </c:pt>
                <c:pt idx="64">
                  <c:v>0.05</c:v>
                </c:pt>
                <c:pt idx="65">
                  <c:v>0.08</c:v>
                </c:pt>
                <c:pt idx="66">
                  <c:v>0.09</c:v>
                </c:pt>
                <c:pt idx="67">
                  <c:v>0.1</c:v>
                </c:pt>
                <c:pt idx="68">
                  <c:v>0.09</c:v>
                </c:pt>
                <c:pt idx="69">
                  <c:v>0.09</c:v>
                </c:pt>
                <c:pt idx="70">
                  <c:v>0.09</c:v>
                </c:pt>
                <c:pt idx="71">
                  <c:v>0.09</c:v>
                </c:pt>
                <c:pt idx="72">
                  <c:v>0.09</c:v>
                </c:pt>
                <c:pt idx="73">
                  <c:v>0.08</c:v>
                </c:pt>
                <c:pt idx="74">
                  <c:v>7.0000000000000007E-2</c:v>
                </c:pt>
                <c:pt idx="75">
                  <c:v>7.0000000000000007E-2</c:v>
                </c:pt>
                <c:pt idx="76">
                  <c:v>0.06</c:v>
                </c:pt>
                <c:pt idx="77">
                  <c:v>0.08</c:v>
                </c:pt>
                <c:pt idx="78">
                  <c:v>0.1</c:v>
                </c:pt>
                <c:pt idx="79">
                  <c:v>0.09</c:v>
                </c:pt>
                <c:pt idx="80">
                  <c:v>0.08</c:v>
                </c:pt>
                <c:pt idx="81">
                  <c:v>0.08</c:v>
                </c:pt>
                <c:pt idx="82">
                  <c:v>0.08</c:v>
                </c:pt>
                <c:pt idx="83">
                  <c:v>0.08</c:v>
                </c:pt>
                <c:pt idx="84">
                  <c:v>0.08</c:v>
                </c:pt>
                <c:pt idx="85">
                  <c:v>0.08</c:v>
                </c:pt>
                <c:pt idx="86">
                  <c:v>0.2</c:v>
                </c:pt>
                <c:pt idx="87">
                  <c:v>0.33</c:v>
                </c:pt>
                <c:pt idx="88">
                  <c:v>0.77</c:v>
                </c:pt>
              </c:numCache>
            </c:numRef>
          </c:val>
          <c:smooth val="0"/>
          <c:extLst>
            <c:ext xmlns:c16="http://schemas.microsoft.com/office/drawing/2014/chart" uri="{C3380CC4-5D6E-409C-BE32-E72D297353CC}">
              <c16:uniqueId val="{00000000-7842-2949-91E7-0ACD50141050}"/>
            </c:ext>
          </c:extLst>
        </c:ser>
        <c:dLbls>
          <c:showLegendKey val="0"/>
          <c:showVal val="0"/>
          <c:showCatName val="0"/>
          <c:showSerName val="0"/>
          <c:showPercent val="0"/>
          <c:showBubbleSize val="0"/>
        </c:dLbls>
        <c:smooth val="0"/>
        <c:axId val="576867504"/>
        <c:axId val="577016608"/>
      </c:lineChart>
      <c:dateAx>
        <c:axId val="576867504"/>
        <c:scaling>
          <c:orientation val="minMax"/>
        </c:scaling>
        <c:delete val="0"/>
        <c:axPos val="b"/>
        <c:numFmt formatCode="yyyy\-mm\-d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7016608"/>
        <c:crosses val="autoZero"/>
        <c:auto val="1"/>
        <c:lblOffset val="100"/>
        <c:baseTimeUnit val="months"/>
      </c:dateAx>
      <c:valAx>
        <c:axId val="57701660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68675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'NFCI-Decomposition'!$I$1</c:f>
              <c:strCache>
                <c:ptCount val="1"/>
                <c:pt idx="0">
                  <c:v>NFCI</c:v>
                </c:pt>
              </c:strCache>
            </c:strRef>
          </c:tx>
          <c:spPr>
            <a:ln w="31750" cap="rnd">
              <a:solidFill>
                <a:srgbClr val="0432FF"/>
              </a:solidFill>
              <a:round/>
            </a:ln>
            <a:effectLst/>
          </c:spPr>
          <c:marker>
            <c:symbol val="none"/>
          </c:marker>
          <c:cat>
            <c:numRef>
              <c:f>'NFCI-Decomposition'!$H$2:$H$231</c:f>
              <c:numCache>
                <c:formatCode>m/d/yy</c:formatCode>
                <c:ptCount val="230"/>
                <c:pt idx="0">
                  <c:v>43105</c:v>
                </c:pt>
                <c:pt idx="1">
                  <c:v>43112</c:v>
                </c:pt>
                <c:pt idx="2">
                  <c:v>43119</c:v>
                </c:pt>
                <c:pt idx="3">
                  <c:v>43126</c:v>
                </c:pt>
                <c:pt idx="4">
                  <c:v>43133</c:v>
                </c:pt>
                <c:pt idx="5">
                  <c:v>43140</c:v>
                </c:pt>
                <c:pt idx="6">
                  <c:v>43147</c:v>
                </c:pt>
                <c:pt idx="7">
                  <c:v>43154</c:v>
                </c:pt>
                <c:pt idx="8">
                  <c:v>43161</c:v>
                </c:pt>
                <c:pt idx="9">
                  <c:v>43168</c:v>
                </c:pt>
                <c:pt idx="10">
                  <c:v>43175</c:v>
                </c:pt>
                <c:pt idx="11">
                  <c:v>43182</c:v>
                </c:pt>
                <c:pt idx="12">
                  <c:v>43189</c:v>
                </c:pt>
                <c:pt idx="13">
                  <c:v>43196</c:v>
                </c:pt>
                <c:pt idx="14">
                  <c:v>43203</c:v>
                </c:pt>
                <c:pt idx="15">
                  <c:v>43210</c:v>
                </c:pt>
                <c:pt idx="16">
                  <c:v>43217</c:v>
                </c:pt>
                <c:pt idx="17">
                  <c:v>43224</c:v>
                </c:pt>
                <c:pt idx="18">
                  <c:v>43231</c:v>
                </c:pt>
                <c:pt idx="19">
                  <c:v>43238</c:v>
                </c:pt>
                <c:pt idx="20">
                  <c:v>43245</c:v>
                </c:pt>
                <c:pt idx="21">
                  <c:v>43252</c:v>
                </c:pt>
                <c:pt idx="22">
                  <c:v>43259</c:v>
                </c:pt>
                <c:pt idx="23">
                  <c:v>43266</c:v>
                </c:pt>
                <c:pt idx="24">
                  <c:v>43273</c:v>
                </c:pt>
                <c:pt idx="25">
                  <c:v>43280</c:v>
                </c:pt>
                <c:pt idx="26">
                  <c:v>43287</c:v>
                </c:pt>
                <c:pt idx="27">
                  <c:v>43294</c:v>
                </c:pt>
                <c:pt idx="28">
                  <c:v>43301</c:v>
                </c:pt>
                <c:pt idx="29">
                  <c:v>43308</c:v>
                </c:pt>
                <c:pt idx="30">
                  <c:v>43315</c:v>
                </c:pt>
                <c:pt idx="31">
                  <c:v>43322</c:v>
                </c:pt>
                <c:pt idx="32">
                  <c:v>43329</c:v>
                </c:pt>
                <c:pt idx="33">
                  <c:v>43336</c:v>
                </c:pt>
                <c:pt idx="34">
                  <c:v>43343</c:v>
                </c:pt>
                <c:pt idx="35">
                  <c:v>43350</c:v>
                </c:pt>
                <c:pt idx="36">
                  <c:v>43357</c:v>
                </c:pt>
                <c:pt idx="37">
                  <c:v>43364</c:v>
                </c:pt>
                <c:pt idx="38">
                  <c:v>43371</c:v>
                </c:pt>
                <c:pt idx="39">
                  <c:v>43378</c:v>
                </c:pt>
                <c:pt idx="40">
                  <c:v>43385</c:v>
                </c:pt>
                <c:pt idx="41">
                  <c:v>43392</c:v>
                </c:pt>
                <c:pt idx="42">
                  <c:v>43399</c:v>
                </c:pt>
                <c:pt idx="43">
                  <c:v>43406</c:v>
                </c:pt>
                <c:pt idx="44">
                  <c:v>43413</c:v>
                </c:pt>
                <c:pt idx="45">
                  <c:v>43420</c:v>
                </c:pt>
                <c:pt idx="46">
                  <c:v>43427</c:v>
                </c:pt>
                <c:pt idx="47">
                  <c:v>43434</c:v>
                </c:pt>
                <c:pt idx="48">
                  <c:v>43441</c:v>
                </c:pt>
                <c:pt idx="49">
                  <c:v>43448</c:v>
                </c:pt>
                <c:pt idx="50">
                  <c:v>43455</c:v>
                </c:pt>
                <c:pt idx="51">
                  <c:v>43462</c:v>
                </c:pt>
                <c:pt idx="52">
                  <c:v>43469</c:v>
                </c:pt>
                <c:pt idx="53">
                  <c:v>43476</c:v>
                </c:pt>
                <c:pt idx="54">
                  <c:v>43483</c:v>
                </c:pt>
                <c:pt idx="55">
                  <c:v>43490</c:v>
                </c:pt>
                <c:pt idx="56">
                  <c:v>43497</c:v>
                </c:pt>
                <c:pt idx="57">
                  <c:v>43504</c:v>
                </c:pt>
                <c:pt idx="58">
                  <c:v>43511</c:v>
                </c:pt>
                <c:pt idx="59">
                  <c:v>43518</c:v>
                </c:pt>
                <c:pt idx="60">
                  <c:v>43525</c:v>
                </c:pt>
                <c:pt idx="61">
                  <c:v>43532</c:v>
                </c:pt>
                <c:pt idx="62">
                  <c:v>43539</c:v>
                </c:pt>
                <c:pt idx="63">
                  <c:v>43546</c:v>
                </c:pt>
                <c:pt idx="64">
                  <c:v>43553</c:v>
                </c:pt>
                <c:pt idx="65">
                  <c:v>43560</c:v>
                </c:pt>
                <c:pt idx="66">
                  <c:v>43567</c:v>
                </c:pt>
                <c:pt idx="67">
                  <c:v>43574</c:v>
                </c:pt>
                <c:pt idx="68">
                  <c:v>43581</c:v>
                </c:pt>
                <c:pt idx="69">
                  <c:v>43588</c:v>
                </c:pt>
                <c:pt idx="70">
                  <c:v>43595</c:v>
                </c:pt>
                <c:pt idx="71">
                  <c:v>43602</c:v>
                </c:pt>
                <c:pt idx="72">
                  <c:v>43609</c:v>
                </c:pt>
                <c:pt idx="73">
                  <c:v>43616</c:v>
                </c:pt>
                <c:pt idx="74">
                  <c:v>43623</c:v>
                </c:pt>
                <c:pt idx="75">
                  <c:v>43630</c:v>
                </c:pt>
                <c:pt idx="76">
                  <c:v>43637</c:v>
                </c:pt>
                <c:pt idx="77">
                  <c:v>43644</c:v>
                </c:pt>
                <c:pt idx="78">
                  <c:v>43651</c:v>
                </c:pt>
                <c:pt idx="79">
                  <c:v>43658</c:v>
                </c:pt>
                <c:pt idx="80">
                  <c:v>43665</c:v>
                </c:pt>
                <c:pt idx="81">
                  <c:v>43672</c:v>
                </c:pt>
                <c:pt idx="82">
                  <c:v>43679</c:v>
                </c:pt>
                <c:pt idx="83">
                  <c:v>43686</c:v>
                </c:pt>
                <c:pt idx="84">
                  <c:v>43693</c:v>
                </c:pt>
                <c:pt idx="85">
                  <c:v>43700</c:v>
                </c:pt>
                <c:pt idx="86">
                  <c:v>43707</c:v>
                </c:pt>
                <c:pt idx="87">
                  <c:v>43714</c:v>
                </c:pt>
                <c:pt idx="88">
                  <c:v>43721</c:v>
                </c:pt>
                <c:pt idx="89">
                  <c:v>43728</c:v>
                </c:pt>
                <c:pt idx="90">
                  <c:v>43735</c:v>
                </c:pt>
                <c:pt idx="91">
                  <c:v>43742</c:v>
                </c:pt>
                <c:pt idx="92">
                  <c:v>43749</c:v>
                </c:pt>
                <c:pt idx="93">
                  <c:v>43756</c:v>
                </c:pt>
                <c:pt idx="94">
                  <c:v>43763</c:v>
                </c:pt>
                <c:pt idx="95">
                  <c:v>43770</c:v>
                </c:pt>
                <c:pt idx="96">
                  <c:v>43777</c:v>
                </c:pt>
                <c:pt idx="97">
                  <c:v>43784</c:v>
                </c:pt>
                <c:pt idx="98">
                  <c:v>43791</c:v>
                </c:pt>
                <c:pt idx="99">
                  <c:v>43798</c:v>
                </c:pt>
                <c:pt idx="100">
                  <c:v>43805</c:v>
                </c:pt>
                <c:pt idx="101">
                  <c:v>43812</c:v>
                </c:pt>
                <c:pt idx="102">
                  <c:v>43819</c:v>
                </c:pt>
                <c:pt idx="103">
                  <c:v>43826</c:v>
                </c:pt>
                <c:pt idx="104">
                  <c:v>43833</c:v>
                </c:pt>
                <c:pt idx="105">
                  <c:v>43840</c:v>
                </c:pt>
                <c:pt idx="106">
                  <c:v>43847</c:v>
                </c:pt>
                <c:pt idx="107">
                  <c:v>43854</c:v>
                </c:pt>
                <c:pt idx="108">
                  <c:v>43861</c:v>
                </c:pt>
                <c:pt idx="109">
                  <c:v>43868</c:v>
                </c:pt>
                <c:pt idx="110">
                  <c:v>43875</c:v>
                </c:pt>
                <c:pt idx="111">
                  <c:v>43882</c:v>
                </c:pt>
                <c:pt idx="112">
                  <c:v>43889</c:v>
                </c:pt>
                <c:pt idx="113">
                  <c:v>43896</c:v>
                </c:pt>
                <c:pt idx="114">
                  <c:v>43903</c:v>
                </c:pt>
                <c:pt idx="115">
                  <c:v>43910</c:v>
                </c:pt>
                <c:pt idx="116">
                  <c:v>43917</c:v>
                </c:pt>
                <c:pt idx="117">
                  <c:v>43924</c:v>
                </c:pt>
                <c:pt idx="118">
                  <c:v>43931</c:v>
                </c:pt>
                <c:pt idx="119">
                  <c:v>43938</c:v>
                </c:pt>
                <c:pt idx="120">
                  <c:v>43945</c:v>
                </c:pt>
                <c:pt idx="121">
                  <c:v>43952</c:v>
                </c:pt>
                <c:pt idx="122">
                  <c:v>43959</c:v>
                </c:pt>
                <c:pt idx="123">
                  <c:v>43966</c:v>
                </c:pt>
                <c:pt idx="124">
                  <c:v>43973</c:v>
                </c:pt>
                <c:pt idx="125">
                  <c:v>43980</c:v>
                </c:pt>
                <c:pt idx="126">
                  <c:v>43987</c:v>
                </c:pt>
                <c:pt idx="127">
                  <c:v>43994</c:v>
                </c:pt>
                <c:pt idx="128">
                  <c:v>44001</c:v>
                </c:pt>
                <c:pt idx="129">
                  <c:v>44008</c:v>
                </c:pt>
                <c:pt idx="130">
                  <c:v>44015</c:v>
                </c:pt>
                <c:pt idx="131">
                  <c:v>44022</c:v>
                </c:pt>
                <c:pt idx="132">
                  <c:v>44029</c:v>
                </c:pt>
                <c:pt idx="133">
                  <c:v>44036</c:v>
                </c:pt>
                <c:pt idx="134">
                  <c:v>44043</c:v>
                </c:pt>
                <c:pt idx="135">
                  <c:v>44050</c:v>
                </c:pt>
                <c:pt idx="136">
                  <c:v>44057</c:v>
                </c:pt>
                <c:pt idx="137">
                  <c:v>44064</c:v>
                </c:pt>
                <c:pt idx="138">
                  <c:v>44071</c:v>
                </c:pt>
                <c:pt idx="139">
                  <c:v>44078</c:v>
                </c:pt>
                <c:pt idx="140">
                  <c:v>44085</c:v>
                </c:pt>
                <c:pt idx="141">
                  <c:v>44092</c:v>
                </c:pt>
                <c:pt idx="142">
                  <c:v>44099</c:v>
                </c:pt>
                <c:pt idx="143">
                  <c:v>44106</c:v>
                </c:pt>
                <c:pt idx="144">
                  <c:v>44113</c:v>
                </c:pt>
                <c:pt idx="145">
                  <c:v>44120</c:v>
                </c:pt>
                <c:pt idx="146">
                  <c:v>44127</c:v>
                </c:pt>
                <c:pt idx="147">
                  <c:v>44134</c:v>
                </c:pt>
                <c:pt idx="148">
                  <c:v>44141</c:v>
                </c:pt>
                <c:pt idx="149">
                  <c:v>44148</c:v>
                </c:pt>
                <c:pt idx="150">
                  <c:v>44155</c:v>
                </c:pt>
                <c:pt idx="151">
                  <c:v>44162</c:v>
                </c:pt>
                <c:pt idx="152">
                  <c:v>44169</c:v>
                </c:pt>
                <c:pt idx="153">
                  <c:v>44176</c:v>
                </c:pt>
                <c:pt idx="154">
                  <c:v>44183</c:v>
                </c:pt>
                <c:pt idx="155">
                  <c:v>44190</c:v>
                </c:pt>
                <c:pt idx="156">
                  <c:v>44197</c:v>
                </c:pt>
                <c:pt idx="157">
                  <c:v>44204</c:v>
                </c:pt>
                <c:pt idx="158">
                  <c:v>44211</c:v>
                </c:pt>
                <c:pt idx="159">
                  <c:v>44218</c:v>
                </c:pt>
                <c:pt idx="160">
                  <c:v>44225</c:v>
                </c:pt>
                <c:pt idx="161">
                  <c:v>44232</c:v>
                </c:pt>
                <c:pt idx="162">
                  <c:v>44239</c:v>
                </c:pt>
                <c:pt idx="163">
                  <c:v>44246</c:v>
                </c:pt>
                <c:pt idx="164">
                  <c:v>44253</c:v>
                </c:pt>
                <c:pt idx="165">
                  <c:v>44260</c:v>
                </c:pt>
                <c:pt idx="166">
                  <c:v>44267</c:v>
                </c:pt>
                <c:pt idx="167">
                  <c:v>44274</c:v>
                </c:pt>
                <c:pt idx="168">
                  <c:v>44281</c:v>
                </c:pt>
                <c:pt idx="169">
                  <c:v>44288</c:v>
                </c:pt>
                <c:pt idx="170">
                  <c:v>44295</c:v>
                </c:pt>
                <c:pt idx="171">
                  <c:v>44302</c:v>
                </c:pt>
                <c:pt idx="172">
                  <c:v>44309</c:v>
                </c:pt>
                <c:pt idx="173">
                  <c:v>44316</c:v>
                </c:pt>
                <c:pt idx="174">
                  <c:v>44323</c:v>
                </c:pt>
                <c:pt idx="175">
                  <c:v>44330</c:v>
                </c:pt>
                <c:pt idx="176">
                  <c:v>44337</c:v>
                </c:pt>
                <c:pt idx="177">
                  <c:v>44344</c:v>
                </c:pt>
                <c:pt idx="178">
                  <c:v>44351</c:v>
                </c:pt>
                <c:pt idx="179">
                  <c:v>44358</c:v>
                </c:pt>
                <c:pt idx="180">
                  <c:v>44365</c:v>
                </c:pt>
                <c:pt idx="181">
                  <c:v>44372</c:v>
                </c:pt>
                <c:pt idx="182">
                  <c:v>44379</c:v>
                </c:pt>
                <c:pt idx="183">
                  <c:v>44386</c:v>
                </c:pt>
                <c:pt idx="184">
                  <c:v>44393</c:v>
                </c:pt>
                <c:pt idx="185">
                  <c:v>44400</c:v>
                </c:pt>
                <c:pt idx="186">
                  <c:v>44407</c:v>
                </c:pt>
                <c:pt idx="187">
                  <c:v>44414</c:v>
                </c:pt>
                <c:pt idx="188">
                  <c:v>44421</c:v>
                </c:pt>
                <c:pt idx="189">
                  <c:v>44428</c:v>
                </c:pt>
                <c:pt idx="190">
                  <c:v>44435</c:v>
                </c:pt>
                <c:pt idx="191">
                  <c:v>44442</c:v>
                </c:pt>
                <c:pt idx="192">
                  <c:v>44449</c:v>
                </c:pt>
                <c:pt idx="193">
                  <c:v>44456</c:v>
                </c:pt>
                <c:pt idx="194">
                  <c:v>44463</c:v>
                </c:pt>
                <c:pt idx="195">
                  <c:v>44470</c:v>
                </c:pt>
                <c:pt idx="196">
                  <c:v>44477</c:v>
                </c:pt>
                <c:pt idx="197">
                  <c:v>44484</c:v>
                </c:pt>
                <c:pt idx="198">
                  <c:v>44491</c:v>
                </c:pt>
                <c:pt idx="199">
                  <c:v>44498</c:v>
                </c:pt>
                <c:pt idx="200">
                  <c:v>44505</c:v>
                </c:pt>
                <c:pt idx="201">
                  <c:v>44512</c:v>
                </c:pt>
                <c:pt idx="202">
                  <c:v>44519</c:v>
                </c:pt>
                <c:pt idx="203">
                  <c:v>44526</c:v>
                </c:pt>
                <c:pt idx="204">
                  <c:v>44533</c:v>
                </c:pt>
                <c:pt idx="205">
                  <c:v>44540</c:v>
                </c:pt>
                <c:pt idx="206">
                  <c:v>44547</c:v>
                </c:pt>
                <c:pt idx="207">
                  <c:v>44554</c:v>
                </c:pt>
                <c:pt idx="208">
                  <c:v>44561</c:v>
                </c:pt>
                <c:pt idx="209">
                  <c:v>44568</c:v>
                </c:pt>
                <c:pt idx="210">
                  <c:v>44575</c:v>
                </c:pt>
                <c:pt idx="211">
                  <c:v>44582</c:v>
                </c:pt>
                <c:pt idx="212">
                  <c:v>44589</c:v>
                </c:pt>
                <c:pt idx="213">
                  <c:v>44596</c:v>
                </c:pt>
                <c:pt idx="214">
                  <c:v>44603</c:v>
                </c:pt>
                <c:pt idx="215">
                  <c:v>44610</c:v>
                </c:pt>
                <c:pt idx="216">
                  <c:v>44617</c:v>
                </c:pt>
                <c:pt idx="217">
                  <c:v>44624</c:v>
                </c:pt>
                <c:pt idx="218">
                  <c:v>44631</c:v>
                </c:pt>
                <c:pt idx="219">
                  <c:v>44638</c:v>
                </c:pt>
                <c:pt idx="220">
                  <c:v>44645</c:v>
                </c:pt>
                <c:pt idx="221">
                  <c:v>44652</c:v>
                </c:pt>
                <c:pt idx="222">
                  <c:v>44659</c:v>
                </c:pt>
                <c:pt idx="223">
                  <c:v>44666</c:v>
                </c:pt>
                <c:pt idx="224">
                  <c:v>44673</c:v>
                </c:pt>
                <c:pt idx="225">
                  <c:v>44680</c:v>
                </c:pt>
                <c:pt idx="226">
                  <c:v>44687</c:v>
                </c:pt>
                <c:pt idx="227">
                  <c:v>44694</c:v>
                </c:pt>
                <c:pt idx="228">
                  <c:v>44701</c:v>
                </c:pt>
                <c:pt idx="229">
                  <c:v>44708</c:v>
                </c:pt>
              </c:numCache>
            </c:numRef>
          </c:cat>
          <c:val>
            <c:numRef>
              <c:f>'NFCI-Decomposition'!$I$2:$I$231</c:f>
              <c:numCache>
                <c:formatCode>General</c:formatCode>
                <c:ptCount val="230"/>
                <c:pt idx="0">
                  <c:v>-0.64124179999999997</c:v>
                </c:pt>
                <c:pt idx="1">
                  <c:v>-0.63852779999999998</c:v>
                </c:pt>
                <c:pt idx="2">
                  <c:v>-0.63429829999999998</c:v>
                </c:pt>
                <c:pt idx="3">
                  <c:v>-0.62634900000000004</c:v>
                </c:pt>
                <c:pt idx="4">
                  <c:v>-0.6130989</c:v>
                </c:pt>
                <c:pt idx="5">
                  <c:v>-0.59501079999999995</c:v>
                </c:pt>
                <c:pt idx="6">
                  <c:v>-0.57843639999999996</c:v>
                </c:pt>
                <c:pt idx="7">
                  <c:v>-0.56063879999999999</c:v>
                </c:pt>
                <c:pt idx="8">
                  <c:v>-0.54296420000000001</c:v>
                </c:pt>
                <c:pt idx="9">
                  <c:v>-0.5271631</c:v>
                </c:pt>
                <c:pt idx="10">
                  <c:v>-0.51422250000000003</c:v>
                </c:pt>
                <c:pt idx="11">
                  <c:v>-0.50509709999999997</c:v>
                </c:pt>
                <c:pt idx="12">
                  <c:v>-0.50222449999999996</c:v>
                </c:pt>
                <c:pt idx="13">
                  <c:v>-0.5042411</c:v>
                </c:pt>
                <c:pt idx="14">
                  <c:v>-0.51236839999999995</c:v>
                </c:pt>
                <c:pt idx="15">
                  <c:v>-0.52433819999999998</c:v>
                </c:pt>
                <c:pt idx="16">
                  <c:v>-0.53538289999999999</c:v>
                </c:pt>
                <c:pt idx="17">
                  <c:v>-0.54459139999999995</c:v>
                </c:pt>
                <c:pt idx="18">
                  <c:v>-0.55214099999999999</c:v>
                </c:pt>
                <c:pt idx="19">
                  <c:v>-0.55592569999999997</c:v>
                </c:pt>
                <c:pt idx="20">
                  <c:v>-0.55430120000000005</c:v>
                </c:pt>
                <c:pt idx="21">
                  <c:v>-0.549257</c:v>
                </c:pt>
                <c:pt idx="22">
                  <c:v>-0.54485499999999998</c:v>
                </c:pt>
                <c:pt idx="23">
                  <c:v>-0.54064380000000001</c:v>
                </c:pt>
                <c:pt idx="24">
                  <c:v>-0.5375742</c:v>
                </c:pt>
                <c:pt idx="25">
                  <c:v>-0.5379448</c:v>
                </c:pt>
                <c:pt idx="26">
                  <c:v>-0.54131260000000003</c:v>
                </c:pt>
                <c:pt idx="27">
                  <c:v>-0.54983000000000004</c:v>
                </c:pt>
                <c:pt idx="28">
                  <c:v>-0.55803040000000004</c:v>
                </c:pt>
                <c:pt idx="29">
                  <c:v>-0.56736010000000003</c:v>
                </c:pt>
                <c:pt idx="30">
                  <c:v>-0.57637830000000001</c:v>
                </c:pt>
                <c:pt idx="31">
                  <c:v>-0.58556509999999995</c:v>
                </c:pt>
                <c:pt idx="32">
                  <c:v>-0.59254169999999995</c:v>
                </c:pt>
                <c:pt idx="33">
                  <c:v>-0.5990491</c:v>
                </c:pt>
                <c:pt idx="34">
                  <c:v>-0.60428760000000004</c:v>
                </c:pt>
                <c:pt idx="35">
                  <c:v>-0.60788310000000001</c:v>
                </c:pt>
                <c:pt idx="36">
                  <c:v>-0.61098240000000004</c:v>
                </c:pt>
                <c:pt idx="37">
                  <c:v>-0.61156999999999995</c:v>
                </c:pt>
                <c:pt idx="38">
                  <c:v>-0.61126619999999998</c:v>
                </c:pt>
                <c:pt idx="39">
                  <c:v>-0.60838040000000004</c:v>
                </c:pt>
                <c:pt idx="40">
                  <c:v>-0.60195220000000005</c:v>
                </c:pt>
                <c:pt idx="41">
                  <c:v>-0.59119860000000002</c:v>
                </c:pt>
                <c:pt idx="42">
                  <c:v>-0.57924549999999997</c:v>
                </c:pt>
                <c:pt idx="43">
                  <c:v>-0.56375489999999995</c:v>
                </c:pt>
                <c:pt idx="44">
                  <c:v>-0.54560220000000004</c:v>
                </c:pt>
                <c:pt idx="45">
                  <c:v>-0.52288369999999995</c:v>
                </c:pt>
                <c:pt idx="46">
                  <c:v>-0.49817929999999999</c:v>
                </c:pt>
                <c:pt idx="47">
                  <c:v>-0.47401199999999999</c:v>
                </c:pt>
                <c:pt idx="48">
                  <c:v>-0.45128109999999999</c:v>
                </c:pt>
                <c:pt idx="49">
                  <c:v>-0.43402000000000002</c:v>
                </c:pt>
                <c:pt idx="50">
                  <c:v>-0.42487059999999999</c:v>
                </c:pt>
                <c:pt idx="51">
                  <c:v>-0.42543259999999999</c:v>
                </c:pt>
                <c:pt idx="52">
                  <c:v>-0.43586940000000002</c:v>
                </c:pt>
                <c:pt idx="53">
                  <c:v>-0.45488099999999998</c:v>
                </c:pt>
                <c:pt idx="54">
                  <c:v>-0.47979519999999998</c:v>
                </c:pt>
                <c:pt idx="55">
                  <c:v>-0.50782110000000003</c:v>
                </c:pt>
                <c:pt idx="56">
                  <c:v>-0.53463459999999996</c:v>
                </c:pt>
                <c:pt idx="57">
                  <c:v>-0.55796199999999996</c:v>
                </c:pt>
                <c:pt idx="58">
                  <c:v>-0.57681539999999998</c:v>
                </c:pt>
                <c:pt idx="59">
                  <c:v>-0.59096130000000002</c:v>
                </c:pt>
                <c:pt idx="60">
                  <c:v>-0.59927160000000002</c:v>
                </c:pt>
                <c:pt idx="61">
                  <c:v>-0.60329310000000003</c:v>
                </c:pt>
                <c:pt idx="62">
                  <c:v>-0.60450630000000005</c:v>
                </c:pt>
                <c:pt idx="63">
                  <c:v>-0.60756429999999995</c:v>
                </c:pt>
                <c:pt idx="64">
                  <c:v>-0.60924319999999998</c:v>
                </c:pt>
                <c:pt idx="65">
                  <c:v>-0.61289210000000005</c:v>
                </c:pt>
                <c:pt idx="66">
                  <c:v>-0.61557200000000001</c:v>
                </c:pt>
                <c:pt idx="67">
                  <c:v>-0.62084269999999997</c:v>
                </c:pt>
                <c:pt idx="68">
                  <c:v>-0.62303459999999999</c:v>
                </c:pt>
                <c:pt idx="69">
                  <c:v>-0.62228090000000003</c:v>
                </c:pt>
                <c:pt idx="70">
                  <c:v>-0.61801110000000004</c:v>
                </c:pt>
                <c:pt idx="71">
                  <c:v>-0.61098600000000003</c:v>
                </c:pt>
                <c:pt idx="72">
                  <c:v>-0.60355879999999995</c:v>
                </c:pt>
                <c:pt idx="73">
                  <c:v>-0.5948428</c:v>
                </c:pt>
                <c:pt idx="74">
                  <c:v>-0.58867150000000001</c:v>
                </c:pt>
                <c:pt idx="75">
                  <c:v>-0.58474939999999997</c:v>
                </c:pt>
                <c:pt idx="76">
                  <c:v>-0.58454150000000005</c:v>
                </c:pt>
                <c:pt idx="77">
                  <c:v>-0.58640329999999996</c:v>
                </c:pt>
                <c:pt idx="78">
                  <c:v>-0.59048690000000004</c:v>
                </c:pt>
                <c:pt idx="79">
                  <c:v>-0.59308669999999997</c:v>
                </c:pt>
                <c:pt idx="80">
                  <c:v>-0.59392529999999999</c:v>
                </c:pt>
                <c:pt idx="81">
                  <c:v>-0.59360570000000001</c:v>
                </c:pt>
                <c:pt idx="82">
                  <c:v>-0.5872771</c:v>
                </c:pt>
                <c:pt idx="83">
                  <c:v>-0.57693110000000003</c:v>
                </c:pt>
                <c:pt idx="84">
                  <c:v>-0.56407450000000003</c:v>
                </c:pt>
                <c:pt idx="85">
                  <c:v>-0.5517147</c:v>
                </c:pt>
                <c:pt idx="86">
                  <c:v>-0.53800870000000001</c:v>
                </c:pt>
                <c:pt idx="87">
                  <c:v>-0.52681290000000003</c:v>
                </c:pt>
                <c:pt idx="88">
                  <c:v>-0.51565170000000005</c:v>
                </c:pt>
                <c:pt idx="89">
                  <c:v>-0.50753090000000001</c:v>
                </c:pt>
                <c:pt idx="90">
                  <c:v>-0.50259580000000004</c:v>
                </c:pt>
                <c:pt idx="91">
                  <c:v>-0.50262370000000001</c:v>
                </c:pt>
                <c:pt idx="92">
                  <c:v>-0.50804300000000002</c:v>
                </c:pt>
                <c:pt idx="93">
                  <c:v>-0.52121620000000002</c:v>
                </c:pt>
                <c:pt idx="94">
                  <c:v>-0.53790830000000001</c:v>
                </c:pt>
                <c:pt idx="95">
                  <c:v>-0.55368360000000005</c:v>
                </c:pt>
                <c:pt idx="96">
                  <c:v>-0.56766329999999998</c:v>
                </c:pt>
                <c:pt idx="97">
                  <c:v>-0.57606579999999996</c:v>
                </c:pt>
                <c:pt idx="98">
                  <c:v>-0.57839169999999995</c:v>
                </c:pt>
                <c:pt idx="99">
                  <c:v>-0.57291559999999997</c:v>
                </c:pt>
                <c:pt idx="100">
                  <c:v>-0.56258549999999996</c:v>
                </c:pt>
                <c:pt idx="101">
                  <c:v>-0.55090139999999999</c:v>
                </c:pt>
                <c:pt idx="102">
                  <c:v>-0.54408880000000004</c:v>
                </c:pt>
                <c:pt idx="103">
                  <c:v>-0.54619399999999996</c:v>
                </c:pt>
                <c:pt idx="104">
                  <c:v>-0.56156059999999997</c:v>
                </c:pt>
                <c:pt idx="105">
                  <c:v>-0.58713380000000004</c:v>
                </c:pt>
                <c:pt idx="106">
                  <c:v>-0.62061630000000001</c:v>
                </c:pt>
                <c:pt idx="107">
                  <c:v>-0.64834290000000006</c:v>
                </c:pt>
                <c:pt idx="108">
                  <c:v>-0.66039130000000001</c:v>
                </c:pt>
                <c:pt idx="109">
                  <c:v>-0.64499759999999995</c:v>
                </c:pt>
                <c:pt idx="110">
                  <c:v>-0.58843909999999999</c:v>
                </c:pt>
                <c:pt idx="111">
                  <c:v>-0.48655130000000002</c:v>
                </c:pt>
                <c:pt idx="112">
                  <c:v>-0.34014850000000002</c:v>
                </c:pt>
                <c:pt idx="113">
                  <c:v>-0.168516</c:v>
                </c:pt>
                <c:pt idx="114">
                  <c:v>1.5270290000000001E-2</c:v>
                </c:pt>
                <c:pt idx="115">
                  <c:v>0.17996036000000001</c:v>
                </c:pt>
                <c:pt idx="116">
                  <c:v>0.29278351000000002</c:v>
                </c:pt>
                <c:pt idx="117">
                  <c:v>0.34088055</c:v>
                </c:pt>
                <c:pt idx="118">
                  <c:v>0.33946385000000001</c:v>
                </c:pt>
                <c:pt idx="119">
                  <c:v>0.28377633000000002</c:v>
                </c:pt>
                <c:pt idx="120">
                  <c:v>0.19054256999999999</c:v>
                </c:pt>
                <c:pt idx="121">
                  <c:v>7.5749700000000003E-2</c:v>
                </c:pt>
                <c:pt idx="122">
                  <c:v>-3.9158699999999998E-2</c:v>
                </c:pt>
                <c:pt idx="123">
                  <c:v>-0.13625580000000001</c:v>
                </c:pt>
                <c:pt idx="124">
                  <c:v>-0.2206726</c:v>
                </c:pt>
                <c:pt idx="125">
                  <c:v>-0.27538380000000001</c:v>
                </c:pt>
                <c:pt idx="126">
                  <c:v>-0.3052803</c:v>
                </c:pt>
                <c:pt idx="127">
                  <c:v>-0.31011290000000002</c:v>
                </c:pt>
                <c:pt idx="128">
                  <c:v>-0.30868640000000003</c:v>
                </c:pt>
                <c:pt idx="129">
                  <c:v>-0.30430879999999999</c:v>
                </c:pt>
                <c:pt idx="130">
                  <c:v>-0.30660749999999998</c:v>
                </c:pt>
                <c:pt idx="131">
                  <c:v>-0.30995990000000001</c:v>
                </c:pt>
                <c:pt idx="132">
                  <c:v>-0.35244579999999998</c:v>
                </c:pt>
                <c:pt idx="133">
                  <c:v>-0.39428550000000001</c:v>
                </c:pt>
                <c:pt idx="134">
                  <c:v>-0.439803</c:v>
                </c:pt>
                <c:pt idx="135">
                  <c:v>-0.48264889999999999</c:v>
                </c:pt>
                <c:pt idx="136">
                  <c:v>-0.51671180000000005</c:v>
                </c:pt>
                <c:pt idx="137">
                  <c:v>-0.53741269999999997</c:v>
                </c:pt>
                <c:pt idx="138">
                  <c:v>-0.54373099999999996</c:v>
                </c:pt>
                <c:pt idx="139">
                  <c:v>-0.53718779999999999</c:v>
                </c:pt>
                <c:pt idx="140">
                  <c:v>-0.52092640000000001</c:v>
                </c:pt>
                <c:pt idx="141">
                  <c:v>-0.50151069999999998</c:v>
                </c:pt>
                <c:pt idx="142">
                  <c:v>-0.47684019999999999</c:v>
                </c:pt>
                <c:pt idx="143">
                  <c:v>-0.45767629999999998</c:v>
                </c:pt>
                <c:pt idx="144">
                  <c:v>-0.44608120000000001</c:v>
                </c:pt>
                <c:pt idx="145">
                  <c:v>-0.44242369999999998</c:v>
                </c:pt>
                <c:pt idx="146">
                  <c:v>-0.45606910000000001</c:v>
                </c:pt>
                <c:pt idx="147">
                  <c:v>-0.47600900000000002</c:v>
                </c:pt>
                <c:pt idx="148">
                  <c:v>-0.50439610000000001</c:v>
                </c:pt>
                <c:pt idx="149">
                  <c:v>-0.53714729999999999</c:v>
                </c:pt>
                <c:pt idx="150">
                  <c:v>-0.56563019999999997</c:v>
                </c:pt>
                <c:pt idx="151">
                  <c:v>-0.5891904</c:v>
                </c:pt>
                <c:pt idx="152">
                  <c:v>-0.60718499999999997</c:v>
                </c:pt>
                <c:pt idx="153">
                  <c:v>-0.617178</c:v>
                </c:pt>
                <c:pt idx="154">
                  <c:v>-0.62115960000000003</c:v>
                </c:pt>
                <c:pt idx="155">
                  <c:v>-0.61950459999999996</c:v>
                </c:pt>
                <c:pt idx="156">
                  <c:v>-0.6170485</c:v>
                </c:pt>
                <c:pt idx="157">
                  <c:v>-0.61413879999999998</c:v>
                </c:pt>
                <c:pt idx="158">
                  <c:v>-0.6114636</c:v>
                </c:pt>
                <c:pt idx="159">
                  <c:v>-0.61592179999999996</c:v>
                </c:pt>
                <c:pt idx="160">
                  <c:v>-0.6190563</c:v>
                </c:pt>
                <c:pt idx="161">
                  <c:v>-0.62621280000000001</c:v>
                </c:pt>
                <c:pt idx="162">
                  <c:v>-0.63451120000000005</c:v>
                </c:pt>
                <c:pt idx="163">
                  <c:v>-0.64030260000000006</c:v>
                </c:pt>
                <c:pt idx="164">
                  <c:v>-0.64627749999999995</c:v>
                </c:pt>
                <c:pt idx="165">
                  <c:v>-0.65367810000000004</c:v>
                </c:pt>
                <c:pt idx="166">
                  <c:v>-0.66077350000000001</c:v>
                </c:pt>
                <c:pt idx="167">
                  <c:v>-0.66988740000000002</c:v>
                </c:pt>
                <c:pt idx="168">
                  <c:v>-0.67619149999999995</c:v>
                </c:pt>
                <c:pt idx="169">
                  <c:v>-0.68397280000000005</c:v>
                </c:pt>
                <c:pt idx="170">
                  <c:v>-0.69206809999999996</c:v>
                </c:pt>
                <c:pt idx="171">
                  <c:v>-0.70081179999999998</c:v>
                </c:pt>
                <c:pt idx="172">
                  <c:v>-0.70330230000000005</c:v>
                </c:pt>
                <c:pt idx="173">
                  <c:v>-0.70613300000000001</c:v>
                </c:pt>
                <c:pt idx="174">
                  <c:v>-0.70823360000000002</c:v>
                </c:pt>
                <c:pt idx="175">
                  <c:v>-0.71018610000000004</c:v>
                </c:pt>
                <c:pt idx="176">
                  <c:v>-0.70983260000000004</c:v>
                </c:pt>
                <c:pt idx="177">
                  <c:v>-0.71297390000000005</c:v>
                </c:pt>
                <c:pt idx="178">
                  <c:v>-0.71707670000000001</c:v>
                </c:pt>
                <c:pt idx="179">
                  <c:v>-0.72013899999999997</c:v>
                </c:pt>
                <c:pt idx="180">
                  <c:v>-0.72387840000000003</c:v>
                </c:pt>
                <c:pt idx="181">
                  <c:v>-0.72502100000000003</c:v>
                </c:pt>
                <c:pt idx="182">
                  <c:v>-0.72469609999999995</c:v>
                </c:pt>
                <c:pt idx="183">
                  <c:v>-0.72052380000000005</c:v>
                </c:pt>
                <c:pt idx="184">
                  <c:v>-0.7177519</c:v>
                </c:pt>
                <c:pt idx="185">
                  <c:v>-0.70354490000000003</c:v>
                </c:pt>
                <c:pt idx="186">
                  <c:v>-0.69291910000000001</c:v>
                </c:pt>
                <c:pt idx="187">
                  <c:v>-0.68144309999999997</c:v>
                </c:pt>
                <c:pt idx="188">
                  <c:v>-0.67237950000000002</c:v>
                </c:pt>
                <c:pt idx="189">
                  <c:v>-0.66448280000000004</c:v>
                </c:pt>
                <c:pt idx="190">
                  <c:v>-0.66275329999999999</c:v>
                </c:pt>
                <c:pt idx="191">
                  <c:v>-0.66398270000000004</c:v>
                </c:pt>
                <c:pt idx="192">
                  <c:v>-0.66891199999999995</c:v>
                </c:pt>
                <c:pt idx="193">
                  <c:v>-0.677454</c:v>
                </c:pt>
                <c:pt idx="194">
                  <c:v>-0.6855639</c:v>
                </c:pt>
                <c:pt idx="195">
                  <c:v>-0.69427369999999999</c:v>
                </c:pt>
                <c:pt idx="196">
                  <c:v>-0.69923760000000001</c:v>
                </c:pt>
                <c:pt idx="197">
                  <c:v>-0.7009746</c:v>
                </c:pt>
                <c:pt idx="198">
                  <c:v>-0.69156010000000001</c:v>
                </c:pt>
                <c:pt idx="199">
                  <c:v>-0.67743540000000002</c:v>
                </c:pt>
                <c:pt idx="200">
                  <c:v>-0.65705720000000001</c:v>
                </c:pt>
                <c:pt idx="201">
                  <c:v>-0.63436990000000004</c:v>
                </c:pt>
                <c:pt idx="202">
                  <c:v>-0.61251040000000001</c:v>
                </c:pt>
                <c:pt idx="203">
                  <c:v>-0.59381099999999998</c:v>
                </c:pt>
                <c:pt idx="204">
                  <c:v>-0.58036929999999998</c:v>
                </c:pt>
                <c:pt idx="205">
                  <c:v>-0.57768399999999998</c:v>
                </c:pt>
                <c:pt idx="206">
                  <c:v>-0.58204560000000005</c:v>
                </c:pt>
                <c:pt idx="207">
                  <c:v>-0.58904939999999995</c:v>
                </c:pt>
                <c:pt idx="208">
                  <c:v>-0.59932419999999997</c:v>
                </c:pt>
                <c:pt idx="209">
                  <c:v>-0.60604659999999999</c:v>
                </c:pt>
                <c:pt idx="210">
                  <c:v>-0.60766419999999999</c:v>
                </c:pt>
                <c:pt idx="211">
                  <c:v>-0.59745239999999999</c:v>
                </c:pt>
                <c:pt idx="212">
                  <c:v>-0.57835950000000003</c:v>
                </c:pt>
                <c:pt idx="213">
                  <c:v>-0.55261519999999997</c:v>
                </c:pt>
                <c:pt idx="214">
                  <c:v>-0.52080000000000004</c:v>
                </c:pt>
                <c:pt idx="215">
                  <c:v>-0.48297630000000003</c:v>
                </c:pt>
                <c:pt idx="216">
                  <c:v>-0.44823210000000002</c:v>
                </c:pt>
                <c:pt idx="217">
                  <c:v>-0.41776970000000002</c:v>
                </c:pt>
                <c:pt idx="218">
                  <c:v>-0.39477640000000003</c:v>
                </c:pt>
                <c:pt idx="219">
                  <c:v>-0.38345679999999999</c:v>
                </c:pt>
                <c:pt idx="220">
                  <c:v>-0.37443979999999999</c:v>
                </c:pt>
                <c:pt idx="221">
                  <c:v>-0.36619370000000001</c:v>
                </c:pt>
                <c:pt idx="222">
                  <c:v>-0.35600369999999998</c:v>
                </c:pt>
                <c:pt idx="223">
                  <c:v>-0.3400569</c:v>
                </c:pt>
                <c:pt idx="224">
                  <c:v>-0.31120059999999999</c:v>
                </c:pt>
                <c:pt idx="225">
                  <c:v>-0.27779599999999999</c:v>
                </c:pt>
                <c:pt idx="226">
                  <c:v>-0.2467666</c:v>
                </c:pt>
                <c:pt idx="227">
                  <c:v>-0.21741179999999999</c:v>
                </c:pt>
                <c:pt idx="228">
                  <c:v>-0.19139020000000001</c:v>
                </c:pt>
                <c:pt idx="229">
                  <c:v>-0.1743181</c:v>
                </c:pt>
              </c:numCache>
            </c:numRef>
          </c:val>
          <c:smooth val="0"/>
          <c:extLst>
            <c:ext xmlns:c16="http://schemas.microsoft.com/office/drawing/2014/chart" uri="{C3380CC4-5D6E-409C-BE32-E72D297353CC}">
              <c16:uniqueId val="{00000000-BF5E-E640-A10E-B52A02DAFB7D}"/>
            </c:ext>
          </c:extLst>
        </c:ser>
        <c:ser>
          <c:idx val="1"/>
          <c:order val="1"/>
          <c:tx>
            <c:strRef>
              <c:f>'NFCI-Decomposition'!$J$1</c:f>
              <c:strCache>
                <c:ptCount val="1"/>
                <c:pt idx="0">
                  <c:v>Risk </c:v>
                </c:pt>
              </c:strCache>
            </c:strRef>
          </c:tx>
          <c:spPr>
            <a:ln w="31750" cap="rnd">
              <a:solidFill>
                <a:srgbClr val="FF0000"/>
              </a:solidFill>
              <a:round/>
            </a:ln>
            <a:effectLst/>
          </c:spPr>
          <c:marker>
            <c:symbol val="none"/>
          </c:marker>
          <c:cat>
            <c:numRef>
              <c:f>'NFCI-Decomposition'!$H$2:$H$231</c:f>
              <c:numCache>
                <c:formatCode>m/d/yy</c:formatCode>
                <c:ptCount val="230"/>
                <c:pt idx="0">
                  <c:v>43105</c:v>
                </c:pt>
                <c:pt idx="1">
                  <c:v>43112</c:v>
                </c:pt>
                <c:pt idx="2">
                  <c:v>43119</c:v>
                </c:pt>
                <c:pt idx="3">
                  <c:v>43126</c:v>
                </c:pt>
                <c:pt idx="4">
                  <c:v>43133</c:v>
                </c:pt>
                <c:pt idx="5">
                  <c:v>43140</c:v>
                </c:pt>
                <c:pt idx="6">
                  <c:v>43147</c:v>
                </c:pt>
                <c:pt idx="7">
                  <c:v>43154</c:v>
                </c:pt>
                <c:pt idx="8">
                  <c:v>43161</c:v>
                </c:pt>
                <c:pt idx="9">
                  <c:v>43168</c:v>
                </c:pt>
                <c:pt idx="10">
                  <c:v>43175</c:v>
                </c:pt>
                <c:pt idx="11">
                  <c:v>43182</c:v>
                </c:pt>
                <c:pt idx="12">
                  <c:v>43189</c:v>
                </c:pt>
                <c:pt idx="13">
                  <c:v>43196</c:v>
                </c:pt>
                <c:pt idx="14">
                  <c:v>43203</c:v>
                </c:pt>
                <c:pt idx="15">
                  <c:v>43210</c:v>
                </c:pt>
                <c:pt idx="16">
                  <c:v>43217</c:v>
                </c:pt>
                <c:pt idx="17">
                  <c:v>43224</c:v>
                </c:pt>
                <c:pt idx="18">
                  <c:v>43231</c:v>
                </c:pt>
                <c:pt idx="19">
                  <c:v>43238</c:v>
                </c:pt>
                <c:pt idx="20">
                  <c:v>43245</c:v>
                </c:pt>
                <c:pt idx="21">
                  <c:v>43252</c:v>
                </c:pt>
                <c:pt idx="22">
                  <c:v>43259</c:v>
                </c:pt>
                <c:pt idx="23">
                  <c:v>43266</c:v>
                </c:pt>
                <c:pt idx="24">
                  <c:v>43273</c:v>
                </c:pt>
                <c:pt idx="25">
                  <c:v>43280</c:v>
                </c:pt>
                <c:pt idx="26">
                  <c:v>43287</c:v>
                </c:pt>
                <c:pt idx="27">
                  <c:v>43294</c:v>
                </c:pt>
                <c:pt idx="28">
                  <c:v>43301</c:v>
                </c:pt>
                <c:pt idx="29">
                  <c:v>43308</c:v>
                </c:pt>
                <c:pt idx="30">
                  <c:v>43315</c:v>
                </c:pt>
                <c:pt idx="31">
                  <c:v>43322</c:v>
                </c:pt>
                <c:pt idx="32">
                  <c:v>43329</c:v>
                </c:pt>
                <c:pt idx="33">
                  <c:v>43336</c:v>
                </c:pt>
                <c:pt idx="34">
                  <c:v>43343</c:v>
                </c:pt>
                <c:pt idx="35">
                  <c:v>43350</c:v>
                </c:pt>
                <c:pt idx="36">
                  <c:v>43357</c:v>
                </c:pt>
                <c:pt idx="37">
                  <c:v>43364</c:v>
                </c:pt>
                <c:pt idx="38">
                  <c:v>43371</c:v>
                </c:pt>
                <c:pt idx="39">
                  <c:v>43378</c:v>
                </c:pt>
                <c:pt idx="40">
                  <c:v>43385</c:v>
                </c:pt>
                <c:pt idx="41">
                  <c:v>43392</c:v>
                </c:pt>
                <c:pt idx="42">
                  <c:v>43399</c:v>
                </c:pt>
                <c:pt idx="43">
                  <c:v>43406</c:v>
                </c:pt>
                <c:pt idx="44">
                  <c:v>43413</c:v>
                </c:pt>
                <c:pt idx="45">
                  <c:v>43420</c:v>
                </c:pt>
                <c:pt idx="46">
                  <c:v>43427</c:v>
                </c:pt>
                <c:pt idx="47">
                  <c:v>43434</c:v>
                </c:pt>
                <c:pt idx="48">
                  <c:v>43441</c:v>
                </c:pt>
                <c:pt idx="49">
                  <c:v>43448</c:v>
                </c:pt>
                <c:pt idx="50">
                  <c:v>43455</c:v>
                </c:pt>
                <c:pt idx="51">
                  <c:v>43462</c:v>
                </c:pt>
                <c:pt idx="52">
                  <c:v>43469</c:v>
                </c:pt>
                <c:pt idx="53">
                  <c:v>43476</c:v>
                </c:pt>
                <c:pt idx="54">
                  <c:v>43483</c:v>
                </c:pt>
                <c:pt idx="55">
                  <c:v>43490</c:v>
                </c:pt>
                <c:pt idx="56">
                  <c:v>43497</c:v>
                </c:pt>
                <c:pt idx="57">
                  <c:v>43504</c:v>
                </c:pt>
                <c:pt idx="58">
                  <c:v>43511</c:v>
                </c:pt>
                <c:pt idx="59">
                  <c:v>43518</c:v>
                </c:pt>
                <c:pt idx="60">
                  <c:v>43525</c:v>
                </c:pt>
                <c:pt idx="61">
                  <c:v>43532</c:v>
                </c:pt>
                <c:pt idx="62">
                  <c:v>43539</c:v>
                </c:pt>
                <c:pt idx="63">
                  <c:v>43546</c:v>
                </c:pt>
                <c:pt idx="64">
                  <c:v>43553</c:v>
                </c:pt>
                <c:pt idx="65">
                  <c:v>43560</c:v>
                </c:pt>
                <c:pt idx="66">
                  <c:v>43567</c:v>
                </c:pt>
                <c:pt idx="67">
                  <c:v>43574</c:v>
                </c:pt>
                <c:pt idx="68">
                  <c:v>43581</c:v>
                </c:pt>
                <c:pt idx="69">
                  <c:v>43588</c:v>
                </c:pt>
                <c:pt idx="70">
                  <c:v>43595</c:v>
                </c:pt>
                <c:pt idx="71">
                  <c:v>43602</c:v>
                </c:pt>
                <c:pt idx="72">
                  <c:v>43609</c:v>
                </c:pt>
                <c:pt idx="73">
                  <c:v>43616</c:v>
                </c:pt>
                <c:pt idx="74">
                  <c:v>43623</c:v>
                </c:pt>
                <c:pt idx="75">
                  <c:v>43630</c:v>
                </c:pt>
                <c:pt idx="76">
                  <c:v>43637</c:v>
                </c:pt>
                <c:pt idx="77">
                  <c:v>43644</c:v>
                </c:pt>
                <c:pt idx="78">
                  <c:v>43651</c:v>
                </c:pt>
                <c:pt idx="79">
                  <c:v>43658</c:v>
                </c:pt>
                <c:pt idx="80">
                  <c:v>43665</c:v>
                </c:pt>
                <c:pt idx="81">
                  <c:v>43672</c:v>
                </c:pt>
                <c:pt idx="82">
                  <c:v>43679</c:v>
                </c:pt>
                <c:pt idx="83">
                  <c:v>43686</c:v>
                </c:pt>
                <c:pt idx="84">
                  <c:v>43693</c:v>
                </c:pt>
                <c:pt idx="85">
                  <c:v>43700</c:v>
                </c:pt>
                <c:pt idx="86">
                  <c:v>43707</c:v>
                </c:pt>
                <c:pt idx="87">
                  <c:v>43714</c:v>
                </c:pt>
                <c:pt idx="88">
                  <c:v>43721</c:v>
                </c:pt>
                <c:pt idx="89">
                  <c:v>43728</c:v>
                </c:pt>
                <c:pt idx="90">
                  <c:v>43735</c:v>
                </c:pt>
                <c:pt idx="91">
                  <c:v>43742</c:v>
                </c:pt>
                <c:pt idx="92">
                  <c:v>43749</c:v>
                </c:pt>
                <c:pt idx="93">
                  <c:v>43756</c:v>
                </c:pt>
                <c:pt idx="94">
                  <c:v>43763</c:v>
                </c:pt>
                <c:pt idx="95">
                  <c:v>43770</c:v>
                </c:pt>
                <c:pt idx="96">
                  <c:v>43777</c:v>
                </c:pt>
                <c:pt idx="97">
                  <c:v>43784</c:v>
                </c:pt>
                <c:pt idx="98">
                  <c:v>43791</c:v>
                </c:pt>
                <c:pt idx="99">
                  <c:v>43798</c:v>
                </c:pt>
                <c:pt idx="100">
                  <c:v>43805</c:v>
                </c:pt>
                <c:pt idx="101">
                  <c:v>43812</c:v>
                </c:pt>
                <c:pt idx="102">
                  <c:v>43819</c:v>
                </c:pt>
                <c:pt idx="103">
                  <c:v>43826</c:v>
                </c:pt>
                <c:pt idx="104">
                  <c:v>43833</c:v>
                </c:pt>
                <c:pt idx="105">
                  <c:v>43840</c:v>
                </c:pt>
                <c:pt idx="106">
                  <c:v>43847</c:v>
                </c:pt>
                <c:pt idx="107">
                  <c:v>43854</c:v>
                </c:pt>
                <c:pt idx="108">
                  <c:v>43861</c:v>
                </c:pt>
                <c:pt idx="109">
                  <c:v>43868</c:v>
                </c:pt>
                <c:pt idx="110">
                  <c:v>43875</c:v>
                </c:pt>
                <c:pt idx="111">
                  <c:v>43882</c:v>
                </c:pt>
                <c:pt idx="112">
                  <c:v>43889</c:v>
                </c:pt>
                <c:pt idx="113">
                  <c:v>43896</c:v>
                </c:pt>
                <c:pt idx="114">
                  <c:v>43903</c:v>
                </c:pt>
                <c:pt idx="115">
                  <c:v>43910</c:v>
                </c:pt>
                <c:pt idx="116">
                  <c:v>43917</c:v>
                </c:pt>
                <c:pt idx="117">
                  <c:v>43924</c:v>
                </c:pt>
                <c:pt idx="118">
                  <c:v>43931</c:v>
                </c:pt>
                <c:pt idx="119">
                  <c:v>43938</c:v>
                </c:pt>
                <c:pt idx="120">
                  <c:v>43945</c:v>
                </c:pt>
                <c:pt idx="121">
                  <c:v>43952</c:v>
                </c:pt>
                <c:pt idx="122">
                  <c:v>43959</c:v>
                </c:pt>
                <c:pt idx="123">
                  <c:v>43966</c:v>
                </c:pt>
                <c:pt idx="124">
                  <c:v>43973</c:v>
                </c:pt>
                <c:pt idx="125">
                  <c:v>43980</c:v>
                </c:pt>
                <c:pt idx="126">
                  <c:v>43987</c:v>
                </c:pt>
                <c:pt idx="127">
                  <c:v>43994</c:v>
                </c:pt>
                <c:pt idx="128">
                  <c:v>44001</c:v>
                </c:pt>
                <c:pt idx="129">
                  <c:v>44008</c:v>
                </c:pt>
                <c:pt idx="130">
                  <c:v>44015</c:v>
                </c:pt>
                <c:pt idx="131">
                  <c:v>44022</c:v>
                </c:pt>
                <c:pt idx="132">
                  <c:v>44029</c:v>
                </c:pt>
                <c:pt idx="133">
                  <c:v>44036</c:v>
                </c:pt>
                <c:pt idx="134">
                  <c:v>44043</c:v>
                </c:pt>
                <c:pt idx="135">
                  <c:v>44050</c:v>
                </c:pt>
                <c:pt idx="136">
                  <c:v>44057</c:v>
                </c:pt>
                <c:pt idx="137">
                  <c:v>44064</c:v>
                </c:pt>
                <c:pt idx="138">
                  <c:v>44071</c:v>
                </c:pt>
                <c:pt idx="139">
                  <c:v>44078</c:v>
                </c:pt>
                <c:pt idx="140">
                  <c:v>44085</c:v>
                </c:pt>
                <c:pt idx="141">
                  <c:v>44092</c:v>
                </c:pt>
                <c:pt idx="142">
                  <c:v>44099</c:v>
                </c:pt>
                <c:pt idx="143">
                  <c:v>44106</c:v>
                </c:pt>
                <c:pt idx="144">
                  <c:v>44113</c:v>
                </c:pt>
                <c:pt idx="145">
                  <c:v>44120</c:v>
                </c:pt>
                <c:pt idx="146">
                  <c:v>44127</c:v>
                </c:pt>
                <c:pt idx="147">
                  <c:v>44134</c:v>
                </c:pt>
                <c:pt idx="148">
                  <c:v>44141</c:v>
                </c:pt>
                <c:pt idx="149">
                  <c:v>44148</c:v>
                </c:pt>
                <c:pt idx="150">
                  <c:v>44155</c:v>
                </c:pt>
                <c:pt idx="151">
                  <c:v>44162</c:v>
                </c:pt>
                <c:pt idx="152">
                  <c:v>44169</c:v>
                </c:pt>
                <c:pt idx="153">
                  <c:v>44176</c:v>
                </c:pt>
                <c:pt idx="154">
                  <c:v>44183</c:v>
                </c:pt>
                <c:pt idx="155">
                  <c:v>44190</c:v>
                </c:pt>
                <c:pt idx="156">
                  <c:v>44197</c:v>
                </c:pt>
                <c:pt idx="157">
                  <c:v>44204</c:v>
                </c:pt>
                <c:pt idx="158">
                  <c:v>44211</c:v>
                </c:pt>
                <c:pt idx="159">
                  <c:v>44218</c:v>
                </c:pt>
                <c:pt idx="160">
                  <c:v>44225</c:v>
                </c:pt>
                <c:pt idx="161">
                  <c:v>44232</c:v>
                </c:pt>
                <c:pt idx="162">
                  <c:v>44239</c:v>
                </c:pt>
                <c:pt idx="163">
                  <c:v>44246</c:v>
                </c:pt>
                <c:pt idx="164">
                  <c:v>44253</c:v>
                </c:pt>
                <c:pt idx="165">
                  <c:v>44260</c:v>
                </c:pt>
                <c:pt idx="166">
                  <c:v>44267</c:v>
                </c:pt>
                <c:pt idx="167">
                  <c:v>44274</c:v>
                </c:pt>
                <c:pt idx="168">
                  <c:v>44281</c:v>
                </c:pt>
                <c:pt idx="169">
                  <c:v>44288</c:v>
                </c:pt>
                <c:pt idx="170">
                  <c:v>44295</c:v>
                </c:pt>
                <c:pt idx="171">
                  <c:v>44302</c:v>
                </c:pt>
                <c:pt idx="172">
                  <c:v>44309</c:v>
                </c:pt>
                <c:pt idx="173">
                  <c:v>44316</c:v>
                </c:pt>
                <c:pt idx="174">
                  <c:v>44323</c:v>
                </c:pt>
                <c:pt idx="175">
                  <c:v>44330</c:v>
                </c:pt>
                <c:pt idx="176">
                  <c:v>44337</c:v>
                </c:pt>
                <c:pt idx="177">
                  <c:v>44344</c:v>
                </c:pt>
                <c:pt idx="178">
                  <c:v>44351</c:v>
                </c:pt>
                <c:pt idx="179">
                  <c:v>44358</c:v>
                </c:pt>
                <c:pt idx="180">
                  <c:v>44365</c:v>
                </c:pt>
                <c:pt idx="181">
                  <c:v>44372</c:v>
                </c:pt>
                <c:pt idx="182">
                  <c:v>44379</c:v>
                </c:pt>
                <c:pt idx="183">
                  <c:v>44386</c:v>
                </c:pt>
                <c:pt idx="184">
                  <c:v>44393</c:v>
                </c:pt>
                <c:pt idx="185">
                  <c:v>44400</c:v>
                </c:pt>
                <c:pt idx="186">
                  <c:v>44407</c:v>
                </c:pt>
                <c:pt idx="187">
                  <c:v>44414</c:v>
                </c:pt>
                <c:pt idx="188">
                  <c:v>44421</c:v>
                </c:pt>
                <c:pt idx="189">
                  <c:v>44428</c:v>
                </c:pt>
                <c:pt idx="190">
                  <c:v>44435</c:v>
                </c:pt>
                <c:pt idx="191">
                  <c:v>44442</c:v>
                </c:pt>
                <c:pt idx="192">
                  <c:v>44449</c:v>
                </c:pt>
                <c:pt idx="193">
                  <c:v>44456</c:v>
                </c:pt>
                <c:pt idx="194">
                  <c:v>44463</c:v>
                </c:pt>
                <c:pt idx="195">
                  <c:v>44470</c:v>
                </c:pt>
                <c:pt idx="196">
                  <c:v>44477</c:v>
                </c:pt>
                <c:pt idx="197">
                  <c:v>44484</c:v>
                </c:pt>
                <c:pt idx="198">
                  <c:v>44491</c:v>
                </c:pt>
                <c:pt idx="199">
                  <c:v>44498</c:v>
                </c:pt>
                <c:pt idx="200">
                  <c:v>44505</c:v>
                </c:pt>
                <c:pt idx="201">
                  <c:v>44512</c:v>
                </c:pt>
                <c:pt idx="202">
                  <c:v>44519</c:v>
                </c:pt>
                <c:pt idx="203">
                  <c:v>44526</c:v>
                </c:pt>
                <c:pt idx="204">
                  <c:v>44533</c:v>
                </c:pt>
                <c:pt idx="205">
                  <c:v>44540</c:v>
                </c:pt>
                <c:pt idx="206">
                  <c:v>44547</c:v>
                </c:pt>
                <c:pt idx="207">
                  <c:v>44554</c:v>
                </c:pt>
                <c:pt idx="208">
                  <c:v>44561</c:v>
                </c:pt>
                <c:pt idx="209">
                  <c:v>44568</c:v>
                </c:pt>
                <c:pt idx="210">
                  <c:v>44575</c:v>
                </c:pt>
                <c:pt idx="211">
                  <c:v>44582</c:v>
                </c:pt>
                <c:pt idx="212">
                  <c:v>44589</c:v>
                </c:pt>
                <c:pt idx="213">
                  <c:v>44596</c:v>
                </c:pt>
                <c:pt idx="214">
                  <c:v>44603</c:v>
                </c:pt>
                <c:pt idx="215">
                  <c:v>44610</c:v>
                </c:pt>
                <c:pt idx="216">
                  <c:v>44617</c:v>
                </c:pt>
                <c:pt idx="217">
                  <c:v>44624</c:v>
                </c:pt>
                <c:pt idx="218">
                  <c:v>44631</c:v>
                </c:pt>
                <c:pt idx="219">
                  <c:v>44638</c:v>
                </c:pt>
                <c:pt idx="220">
                  <c:v>44645</c:v>
                </c:pt>
                <c:pt idx="221">
                  <c:v>44652</c:v>
                </c:pt>
                <c:pt idx="222">
                  <c:v>44659</c:v>
                </c:pt>
                <c:pt idx="223">
                  <c:v>44666</c:v>
                </c:pt>
                <c:pt idx="224">
                  <c:v>44673</c:v>
                </c:pt>
                <c:pt idx="225">
                  <c:v>44680</c:v>
                </c:pt>
                <c:pt idx="226">
                  <c:v>44687</c:v>
                </c:pt>
                <c:pt idx="227">
                  <c:v>44694</c:v>
                </c:pt>
                <c:pt idx="228">
                  <c:v>44701</c:v>
                </c:pt>
                <c:pt idx="229">
                  <c:v>44708</c:v>
                </c:pt>
              </c:numCache>
            </c:numRef>
          </c:cat>
          <c:val>
            <c:numRef>
              <c:f>'NFCI-Decomposition'!$J$2:$J$231</c:f>
              <c:numCache>
                <c:formatCode>General</c:formatCode>
                <c:ptCount val="230"/>
                <c:pt idx="0">
                  <c:v>-0.29291719999999999</c:v>
                </c:pt>
                <c:pt idx="1">
                  <c:v>-0.28559679999999998</c:v>
                </c:pt>
                <c:pt idx="2">
                  <c:v>-0.27905590000000002</c:v>
                </c:pt>
                <c:pt idx="3">
                  <c:v>-0.26961950000000001</c:v>
                </c:pt>
                <c:pt idx="4">
                  <c:v>-0.25826979999999999</c:v>
                </c:pt>
                <c:pt idx="5">
                  <c:v>-0.24489749999999999</c:v>
                </c:pt>
                <c:pt idx="6">
                  <c:v>-0.2329475</c:v>
                </c:pt>
                <c:pt idx="7">
                  <c:v>-0.22176570000000001</c:v>
                </c:pt>
                <c:pt idx="8">
                  <c:v>-0.20965610000000001</c:v>
                </c:pt>
                <c:pt idx="9">
                  <c:v>-0.19882179999999999</c:v>
                </c:pt>
                <c:pt idx="10">
                  <c:v>-0.18893589999999999</c:v>
                </c:pt>
                <c:pt idx="11">
                  <c:v>-0.1814952</c:v>
                </c:pt>
                <c:pt idx="12">
                  <c:v>-0.17796960000000001</c:v>
                </c:pt>
                <c:pt idx="13">
                  <c:v>-0.1782465</c:v>
                </c:pt>
                <c:pt idx="14">
                  <c:v>-0.18227979999999999</c:v>
                </c:pt>
                <c:pt idx="15">
                  <c:v>-0.1922662</c:v>
                </c:pt>
                <c:pt idx="16">
                  <c:v>-0.20234750000000001</c:v>
                </c:pt>
                <c:pt idx="17">
                  <c:v>-0.21278649999999999</c:v>
                </c:pt>
                <c:pt idx="18">
                  <c:v>-0.2223484</c:v>
                </c:pt>
                <c:pt idx="19">
                  <c:v>-0.2290613</c:v>
                </c:pt>
                <c:pt idx="20">
                  <c:v>-0.23254330000000001</c:v>
                </c:pt>
                <c:pt idx="21">
                  <c:v>-0.23199829999999999</c:v>
                </c:pt>
                <c:pt idx="22">
                  <c:v>-0.23064760000000001</c:v>
                </c:pt>
                <c:pt idx="23">
                  <c:v>-0.2277383</c:v>
                </c:pt>
                <c:pt idx="24">
                  <c:v>-0.2261618</c:v>
                </c:pt>
                <c:pt idx="25">
                  <c:v>-0.22563079999999999</c:v>
                </c:pt>
                <c:pt idx="26">
                  <c:v>-0.22786480000000001</c:v>
                </c:pt>
                <c:pt idx="27">
                  <c:v>-0.23184250000000001</c:v>
                </c:pt>
                <c:pt idx="28">
                  <c:v>-0.24072209999999999</c:v>
                </c:pt>
                <c:pt idx="29">
                  <c:v>-0.24915699999999999</c:v>
                </c:pt>
                <c:pt idx="30">
                  <c:v>-0.2585094</c:v>
                </c:pt>
                <c:pt idx="31">
                  <c:v>-0.26797559999999998</c:v>
                </c:pt>
                <c:pt idx="32">
                  <c:v>-0.27564739999999999</c:v>
                </c:pt>
                <c:pt idx="33">
                  <c:v>-0.28264089999999997</c:v>
                </c:pt>
                <c:pt idx="34">
                  <c:v>-0.28719850000000002</c:v>
                </c:pt>
                <c:pt idx="35">
                  <c:v>-0.28928429999999999</c:v>
                </c:pt>
                <c:pt idx="36">
                  <c:v>-0.28896909999999998</c:v>
                </c:pt>
                <c:pt idx="37">
                  <c:v>-0.28721980000000003</c:v>
                </c:pt>
                <c:pt idx="38">
                  <c:v>-0.28331030000000001</c:v>
                </c:pt>
                <c:pt idx="39">
                  <c:v>-0.27794619999999998</c:v>
                </c:pt>
                <c:pt idx="40">
                  <c:v>-0.26977889999999999</c:v>
                </c:pt>
                <c:pt idx="41">
                  <c:v>-0.26440089999999999</c:v>
                </c:pt>
                <c:pt idx="42">
                  <c:v>-0.25810529999999998</c:v>
                </c:pt>
                <c:pt idx="43">
                  <c:v>-0.25224869999999999</c:v>
                </c:pt>
                <c:pt idx="44">
                  <c:v>-0.24609729999999999</c:v>
                </c:pt>
                <c:pt idx="45">
                  <c:v>-0.2385921</c:v>
                </c:pt>
                <c:pt idx="46">
                  <c:v>-0.23067760000000001</c:v>
                </c:pt>
                <c:pt idx="47">
                  <c:v>-0.2222673</c:v>
                </c:pt>
                <c:pt idx="48">
                  <c:v>-0.21335419999999999</c:v>
                </c:pt>
                <c:pt idx="49">
                  <c:v>-0.20593510000000001</c:v>
                </c:pt>
                <c:pt idx="50">
                  <c:v>-0.20196359999999999</c:v>
                </c:pt>
                <c:pt idx="51">
                  <c:v>-0.20125029999999999</c:v>
                </c:pt>
                <c:pt idx="52">
                  <c:v>-0.2055208</c:v>
                </c:pt>
                <c:pt idx="53">
                  <c:v>-0.213837</c:v>
                </c:pt>
                <c:pt idx="54">
                  <c:v>-0.2267951</c:v>
                </c:pt>
                <c:pt idx="55">
                  <c:v>-0.24102660000000001</c:v>
                </c:pt>
                <c:pt idx="56">
                  <c:v>-0.25665890000000002</c:v>
                </c:pt>
                <c:pt idx="57">
                  <c:v>-0.27107219999999999</c:v>
                </c:pt>
                <c:pt idx="58">
                  <c:v>-0.28384690000000001</c:v>
                </c:pt>
                <c:pt idx="59">
                  <c:v>-0.29421900000000001</c:v>
                </c:pt>
                <c:pt idx="60">
                  <c:v>-0.30043789999999998</c:v>
                </c:pt>
                <c:pt idx="61">
                  <c:v>-0.30345860000000002</c:v>
                </c:pt>
                <c:pt idx="62">
                  <c:v>-0.30345660000000002</c:v>
                </c:pt>
                <c:pt idx="63">
                  <c:v>-0.30365740000000002</c:v>
                </c:pt>
                <c:pt idx="64">
                  <c:v>-0.30210520000000002</c:v>
                </c:pt>
                <c:pt idx="65">
                  <c:v>-0.30258269999999998</c:v>
                </c:pt>
                <c:pt idx="66">
                  <c:v>-0.30198439999999999</c:v>
                </c:pt>
                <c:pt idx="67">
                  <c:v>-0.30673909999999999</c:v>
                </c:pt>
                <c:pt idx="68">
                  <c:v>-0.31019350000000001</c:v>
                </c:pt>
                <c:pt idx="69">
                  <c:v>-0.3137413</c:v>
                </c:pt>
                <c:pt idx="70">
                  <c:v>-0.31573040000000002</c:v>
                </c:pt>
                <c:pt idx="71">
                  <c:v>-0.31583420000000001</c:v>
                </c:pt>
                <c:pt idx="72">
                  <c:v>-0.31514350000000002</c:v>
                </c:pt>
                <c:pt idx="73">
                  <c:v>-0.31228309999999998</c:v>
                </c:pt>
                <c:pt idx="74">
                  <c:v>-0.3091546</c:v>
                </c:pt>
                <c:pt idx="75">
                  <c:v>-0.30548579999999997</c:v>
                </c:pt>
                <c:pt idx="76">
                  <c:v>-0.304006</c:v>
                </c:pt>
                <c:pt idx="77">
                  <c:v>-0.30329139999999999</c:v>
                </c:pt>
                <c:pt idx="78">
                  <c:v>-0.3048921</c:v>
                </c:pt>
                <c:pt idx="79">
                  <c:v>-0.30557079999999998</c:v>
                </c:pt>
                <c:pt idx="80">
                  <c:v>-0.30997629999999998</c:v>
                </c:pt>
                <c:pt idx="81">
                  <c:v>-0.31254910000000002</c:v>
                </c:pt>
                <c:pt idx="82">
                  <c:v>-0.3132646</c:v>
                </c:pt>
                <c:pt idx="83">
                  <c:v>-0.31160559999999998</c:v>
                </c:pt>
                <c:pt idx="84">
                  <c:v>-0.30810280000000001</c:v>
                </c:pt>
                <c:pt idx="85">
                  <c:v>-0.30412329999999999</c:v>
                </c:pt>
                <c:pt idx="86">
                  <c:v>-0.29792390000000002</c:v>
                </c:pt>
                <c:pt idx="87">
                  <c:v>-0.2904639</c:v>
                </c:pt>
                <c:pt idx="88">
                  <c:v>-0.28106170000000003</c:v>
                </c:pt>
                <c:pt idx="89">
                  <c:v>-0.27218389999999998</c:v>
                </c:pt>
                <c:pt idx="90">
                  <c:v>-0.26422669999999998</c:v>
                </c:pt>
                <c:pt idx="91">
                  <c:v>-0.25996039999999998</c:v>
                </c:pt>
                <c:pt idx="92">
                  <c:v>-0.25945010000000002</c:v>
                </c:pt>
                <c:pt idx="93">
                  <c:v>-0.2664184</c:v>
                </c:pt>
                <c:pt idx="94">
                  <c:v>-0.27602769999999999</c:v>
                </c:pt>
                <c:pt idx="95">
                  <c:v>-0.28641739999999999</c:v>
                </c:pt>
                <c:pt idx="96">
                  <c:v>-0.29540139999999998</c:v>
                </c:pt>
                <c:pt idx="97">
                  <c:v>-0.30074780000000001</c:v>
                </c:pt>
                <c:pt idx="98">
                  <c:v>-0.30176130000000001</c:v>
                </c:pt>
                <c:pt idx="99">
                  <c:v>-0.29666140000000002</c:v>
                </c:pt>
                <c:pt idx="100">
                  <c:v>-0.28619899999999998</c:v>
                </c:pt>
                <c:pt idx="101">
                  <c:v>-0.2746924</c:v>
                </c:pt>
                <c:pt idx="102">
                  <c:v>-0.2655614</c:v>
                </c:pt>
                <c:pt idx="103">
                  <c:v>-0.2620577</c:v>
                </c:pt>
                <c:pt idx="104">
                  <c:v>-0.26732869999999997</c:v>
                </c:pt>
                <c:pt idx="105">
                  <c:v>-0.27973340000000002</c:v>
                </c:pt>
                <c:pt idx="106">
                  <c:v>-0.29899379999999998</c:v>
                </c:pt>
                <c:pt idx="107">
                  <c:v>-0.31502910000000001</c:v>
                </c:pt>
                <c:pt idx="108">
                  <c:v>-0.32233499999999998</c:v>
                </c:pt>
                <c:pt idx="109">
                  <c:v>-0.31408459999999999</c:v>
                </c:pt>
                <c:pt idx="110">
                  <c:v>-0.28446260000000001</c:v>
                </c:pt>
                <c:pt idx="111">
                  <c:v>-0.23150889999999999</c:v>
                </c:pt>
                <c:pt idx="112">
                  <c:v>-0.15647939999999999</c:v>
                </c:pt>
                <c:pt idx="113">
                  <c:v>-7.1324899999999997E-2</c:v>
                </c:pt>
                <c:pt idx="114">
                  <c:v>1.3309619999999999E-2</c:v>
                </c:pt>
                <c:pt idx="115">
                  <c:v>8.5992609999999997E-2</c:v>
                </c:pt>
                <c:pt idx="116">
                  <c:v>0.12733407999999999</c:v>
                </c:pt>
                <c:pt idx="117">
                  <c:v>0.13031263000000001</c:v>
                </c:pt>
                <c:pt idx="118">
                  <c:v>0.10631570999999999</c:v>
                </c:pt>
                <c:pt idx="119">
                  <c:v>6.2563270000000004E-2</c:v>
                </c:pt>
                <c:pt idx="120">
                  <c:v>6.6748399999999996E-3</c:v>
                </c:pt>
                <c:pt idx="121">
                  <c:v>-5.3891599999999998E-2</c:v>
                </c:pt>
                <c:pt idx="122">
                  <c:v>-0.1063577</c:v>
                </c:pt>
                <c:pt idx="123">
                  <c:v>-0.14596919999999999</c:v>
                </c:pt>
                <c:pt idx="124">
                  <c:v>-0.17184160000000001</c:v>
                </c:pt>
                <c:pt idx="125">
                  <c:v>-0.18502479999999999</c:v>
                </c:pt>
                <c:pt idx="126">
                  <c:v>-0.18881390000000001</c:v>
                </c:pt>
                <c:pt idx="127">
                  <c:v>-0.18721850000000001</c:v>
                </c:pt>
                <c:pt idx="128">
                  <c:v>-0.18649760000000001</c:v>
                </c:pt>
                <c:pt idx="129">
                  <c:v>-0.1903977</c:v>
                </c:pt>
                <c:pt idx="130">
                  <c:v>-0.19869220000000001</c:v>
                </c:pt>
                <c:pt idx="131">
                  <c:v>-0.20972089999999999</c:v>
                </c:pt>
                <c:pt idx="132">
                  <c:v>-0.22366040000000001</c:v>
                </c:pt>
                <c:pt idx="133">
                  <c:v>-0.23863039999999999</c:v>
                </c:pt>
                <c:pt idx="134">
                  <c:v>-0.2500579</c:v>
                </c:pt>
                <c:pt idx="135">
                  <c:v>-0.258245</c:v>
                </c:pt>
                <c:pt idx="136">
                  <c:v>-0.2622987</c:v>
                </c:pt>
                <c:pt idx="137">
                  <c:v>-0.26315300000000003</c:v>
                </c:pt>
                <c:pt idx="138">
                  <c:v>-0.26088119999999998</c:v>
                </c:pt>
                <c:pt idx="139">
                  <c:v>-0.2563453</c:v>
                </c:pt>
                <c:pt idx="140">
                  <c:v>-0.25213809999999998</c:v>
                </c:pt>
                <c:pt idx="141">
                  <c:v>-0.2486979</c:v>
                </c:pt>
                <c:pt idx="142">
                  <c:v>-0.24570349999999999</c:v>
                </c:pt>
                <c:pt idx="143">
                  <c:v>-0.24346509999999999</c:v>
                </c:pt>
                <c:pt idx="144">
                  <c:v>-0.24388000000000001</c:v>
                </c:pt>
                <c:pt idx="145">
                  <c:v>-0.24418390000000001</c:v>
                </c:pt>
                <c:pt idx="146">
                  <c:v>-0.2497654</c:v>
                </c:pt>
                <c:pt idx="147">
                  <c:v>-0.25578070000000003</c:v>
                </c:pt>
                <c:pt idx="148">
                  <c:v>-0.26573289999999999</c:v>
                </c:pt>
                <c:pt idx="149">
                  <c:v>-0.27677859999999999</c:v>
                </c:pt>
                <c:pt idx="150">
                  <c:v>-0.28782590000000002</c:v>
                </c:pt>
                <c:pt idx="151">
                  <c:v>-0.29687940000000002</c:v>
                </c:pt>
                <c:pt idx="152">
                  <c:v>-0.30329469999999997</c:v>
                </c:pt>
                <c:pt idx="153">
                  <c:v>-0.30750569999999999</c:v>
                </c:pt>
                <c:pt idx="154">
                  <c:v>-0.30786730000000001</c:v>
                </c:pt>
                <c:pt idx="155">
                  <c:v>-0.30750739999999999</c:v>
                </c:pt>
                <c:pt idx="156">
                  <c:v>-0.305174</c:v>
                </c:pt>
                <c:pt idx="157">
                  <c:v>-0.30261389999999999</c:v>
                </c:pt>
                <c:pt idx="158">
                  <c:v>-0.2971531</c:v>
                </c:pt>
                <c:pt idx="159">
                  <c:v>-0.2966203</c:v>
                </c:pt>
                <c:pt idx="160">
                  <c:v>-0.29309780000000002</c:v>
                </c:pt>
                <c:pt idx="161">
                  <c:v>-0.29177259999999999</c:v>
                </c:pt>
                <c:pt idx="162">
                  <c:v>-0.2890952</c:v>
                </c:pt>
                <c:pt idx="163">
                  <c:v>-0.28629559999999998</c:v>
                </c:pt>
                <c:pt idx="164">
                  <c:v>-0.28253020000000001</c:v>
                </c:pt>
                <c:pt idx="165">
                  <c:v>-0.2790337</c:v>
                </c:pt>
                <c:pt idx="166">
                  <c:v>-0.27603139999999998</c:v>
                </c:pt>
                <c:pt idx="167">
                  <c:v>-0.27262520000000001</c:v>
                </c:pt>
                <c:pt idx="168">
                  <c:v>-0.27186949999999999</c:v>
                </c:pt>
                <c:pt idx="169">
                  <c:v>-0.27120250000000001</c:v>
                </c:pt>
                <c:pt idx="170">
                  <c:v>-0.27428380000000002</c:v>
                </c:pt>
                <c:pt idx="171">
                  <c:v>-0.27601730000000002</c:v>
                </c:pt>
                <c:pt idx="172">
                  <c:v>-0.28433710000000001</c:v>
                </c:pt>
                <c:pt idx="173">
                  <c:v>-0.29170439999999997</c:v>
                </c:pt>
                <c:pt idx="174">
                  <c:v>-0.30095339999999998</c:v>
                </c:pt>
                <c:pt idx="175">
                  <c:v>-0.30927149999999998</c:v>
                </c:pt>
                <c:pt idx="176">
                  <c:v>-0.31833919999999999</c:v>
                </c:pt>
                <c:pt idx="177">
                  <c:v>-0.32557789999999998</c:v>
                </c:pt>
                <c:pt idx="178">
                  <c:v>-0.33010899999999999</c:v>
                </c:pt>
                <c:pt idx="179">
                  <c:v>-0.3321694</c:v>
                </c:pt>
                <c:pt idx="180">
                  <c:v>-0.33048719999999998</c:v>
                </c:pt>
                <c:pt idx="181">
                  <c:v>-0.32783129999999999</c:v>
                </c:pt>
                <c:pt idx="182">
                  <c:v>-0.32301760000000002</c:v>
                </c:pt>
                <c:pt idx="183">
                  <c:v>-0.31952530000000001</c:v>
                </c:pt>
                <c:pt idx="184">
                  <c:v>-0.31419950000000002</c:v>
                </c:pt>
                <c:pt idx="185">
                  <c:v>-0.31548359999999998</c:v>
                </c:pt>
                <c:pt idx="186">
                  <c:v>-0.31599959999999999</c:v>
                </c:pt>
                <c:pt idx="187">
                  <c:v>-0.31818879999999999</c:v>
                </c:pt>
                <c:pt idx="188">
                  <c:v>-0.32025039999999999</c:v>
                </c:pt>
                <c:pt idx="189">
                  <c:v>-0.32149420000000001</c:v>
                </c:pt>
                <c:pt idx="190">
                  <c:v>-0.32206249999999997</c:v>
                </c:pt>
                <c:pt idx="191">
                  <c:v>-0.32113530000000001</c:v>
                </c:pt>
                <c:pt idx="192">
                  <c:v>-0.31928139999999999</c:v>
                </c:pt>
                <c:pt idx="193">
                  <c:v>-0.31591619999999998</c:v>
                </c:pt>
                <c:pt idx="194">
                  <c:v>-0.31303160000000002</c:v>
                </c:pt>
                <c:pt idx="195">
                  <c:v>-0.31001289999999998</c:v>
                </c:pt>
                <c:pt idx="196">
                  <c:v>-0.30788209999999999</c:v>
                </c:pt>
                <c:pt idx="197">
                  <c:v>-0.30231479999999999</c:v>
                </c:pt>
                <c:pt idx="198">
                  <c:v>-0.30047639999999998</c:v>
                </c:pt>
                <c:pt idx="199">
                  <c:v>-0.29426869999999999</c:v>
                </c:pt>
                <c:pt idx="200">
                  <c:v>-0.2874313</c:v>
                </c:pt>
                <c:pt idx="201">
                  <c:v>-0.2775783</c:v>
                </c:pt>
                <c:pt idx="202">
                  <c:v>-0.26936339999999998</c:v>
                </c:pt>
                <c:pt idx="203">
                  <c:v>-0.25996429999999998</c:v>
                </c:pt>
                <c:pt idx="204">
                  <c:v>-0.25218859999999999</c:v>
                </c:pt>
                <c:pt idx="205">
                  <c:v>-0.2480822</c:v>
                </c:pt>
                <c:pt idx="206">
                  <c:v>-0.24518619999999999</c:v>
                </c:pt>
                <c:pt idx="207">
                  <c:v>-0.2451179</c:v>
                </c:pt>
                <c:pt idx="208">
                  <c:v>-0.2455213</c:v>
                </c:pt>
                <c:pt idx="209">
                  <c:v>-0.24619469999999999</c:v>
                </c:pt>
                <c:pt idx="210">
                  <c:v>-0.24218609999999999</c:v>
                </c:pt>
                <c:pt idx="211">
                  <c:v>-0.24194070000000001</c:v>
                </c:pt>
                <c:pt idx="212">
                  <c:v>-0.234291</c:v>
                </c:pt>
                <c:pt idx="213">
                  <c:v>-0.2243869</c:v>
                </c:pt>
                <c:pt idx="214">
                  <c:v>-0.20909079999999999</c:v>
                </c:pt>
                <c:pt idx="215">
                  <c:v>-0.19031580000000001</c:v>
                </c:pt>
                <c:pt idx="216">
                  <c:v>-0.1694609</c:v>
                </c:pt>
                <c:pt idx="217">
                  <c:v>-0.14886820000000001</c:v>
                </c:pt>
                <c:pt idx="218">
                  <c:v>-0.13017509999999999</c:v>
                </c:pt>
                <c:pt idx="219">
                  <c:v>-0.11711729999999999</c:v>
                </c:pt>
                <c:pt idx="220">
                  <c:v>-0.1077683</c:v>
                </c:pt>
                <c:pt idx="221">
                  <c:v>-9.8741999999999996E-2</c:v>
                </c:pt>
                <c:pt idx="222">
                  <c:v>-9.27486E-2</c:v>
                </c:pt>
                <c:pt idx="223">
                  <c:v>-8.4158700000000003E-2</c:v>
                </c:pt>
                <c:pt idx="224">
                  <c:v>-7.5673000000000004E-2</c:v>
                </c:pt>
                <c:pt idx="225">
                  <c:v>-6.4646099999999998E-2</c:v>
                </c:pt>
                <c:pt idx="226">
                  <c:v>-5.5465E-2</c:v>
                </c:pt>
                <c:pt idx="227">
                  <c:v>-4.7643100000000001E-2</c:v>
                </c:pt>
                <c:pt idx="228">
                  <c:v>-4.1375799999999997E-2</c:v>
                </c:pt>
                <c:pt idx="229">
                  <c:v>-3.72317E-2</c:v>
                </c:pt>
              </c:numCache>
            </c:numRef>
          </c:val>
          <c:smooth val="0"/>
          <c:extLst>
            <c:ext xmlns:c16="http://schemas.microsoft.com/office/drawing/2014/chart" uri="{C3380CC4-5D6E-409C-BE32-E72D297353CC}">
              <c16:uniqueId val="{00000001-BF5E-E640-A10E-B52A02DAFB7D}"/>
            </c:ext>
          </c:extLst>
        </c:ser>
        <c:ser>
          <c:idx val="2"/>
          <c:order val="2"/>
          <c:tx>
            <c:strRef>
              <c:f>'NFCI-Decomposition'!$K$1</c:f>
              <c:strCache>
                <c:ptCount val="1"/>
                <c:pt idx="0">
                  <c:v>Crdit</c:v>
                </c:pt>
              </c:strCache>
            </c:strRef>
          </c:tx>
          <c:spPr>
            <a:ln w="28575" cap="rnd">
              <a:solidFill>
                <a:schemeClr val="tx1"/>
              </a:solidFill>
              <a:round/>
            </a:ln>
            <a:effectLst/>
          </c:spPr>
          <c:marker>
            <c:symbol val="none"/>
          </c:marker>
          <c:cat>
            <c:numRef>
              <c:f>'NFCI-Decomposition'!$H$2:$H$231</c:f>
              <c:numCache>
                <c:formatCode>m/d/yy</c:formatCode>
                <c:ptCount val="230"/>
                <c:pt idx="0">
                  <c:v>43105</c:v>
                </c:pt>
                <c:pt idx="1">
                  <c:v>43112</c:v>
                </c:pt>
                <c:pt idx="2">
                  <c:v>43119</c:v>
                </c:pt>
                <c:pt idx="3">
                  <c:v>43126</c:v>
                </c:pt>
                <c:pt idx="4">
                  <c:v>43133</c:v>
                </c:pt>
                <c:pt idx="5">
                  <c:v>43140</c:v>
                </c:pt>
                <c:pt idx="6">
                  <c:v>43147</c:v>
                </c:pt>
                <c:pt idx="7">
                  <c:v>43154</c:v>
                </c:pt>
                <c:pt idx="8">
                  <c:v>43161</c:v>
                </c:pt>
                <c:pt idx="9">
                  <c:v>43168</c:v>
                </c:pt>
                <c:pt idx="10">
                  <c:v>43175</c:v>
                </c:pt>
                <c:pt idx="11">
                  <c:v>43182</c:v>
                </c:pt>
                <c:pt idx="12">
                  <c:v>43189</c:v>
                </c:pt>
                <c:pt idx="13">
                  <c:v>43196</c:v>
                </c:pt>
                <c:pt idx="14">
                  <c:v>43203</c:v>
                </c:pt>
                <c:pt idx="15">
                  <c:v>43210</c:v>
                </c:pt>
                <c:pt idx="16">
                  <c:v>43217</c:v>
                </c:pt>
                <c:pt idx="17">
                  <c:v>43224</c:v>
                </c:pt>
                <c:pt idx="18">
                  <c:v>43231</c:v>
                </c:pt>
                <c:pt idx="19">
                  <c:v>43238</c:v>
                </c:pt>
                <c:pt idx="20">
                  <c:v>43245</c:v>
                </c:pt>
                <c:pt idx="21">
                  <c:v>43252</c:v>
                </c:pt>
                <c:pt idx="22">
                  <c:v>43259</c:v>
                </c:pt>
                <c:pt idx="23">
                  <c:v>43266</c:v>
                </c:pt>
                <c:pt idx="24">
                  <c:v>43273</c:v>
                </c:pt>
                <c:pt idx="25">
                  <c:v>43280</c:v>
                </c:pt>
                <c:pt idx="26">
                  <c:v>43287</c:v>
                </c:pt>
                <c:pt idx="27">
                  <c:v>43294</c:v>
                </c:pt>
                <c:pt idx="28">
                  <c:v>43301</c:v>
                </c:pt>
                <c:pt idx="29">
                  <c:v>43308</c:v>
                </c:pt>
                <c:pt idx="30">
                  <c:v>43315</c:v>
                </c:pt>
                <c:pt idx="31">
                  <c:v>43322</c:v>
                </c:pt>
                <c:pt idx="32">
                  <c:v>43329</c:v>
                </c:pt>
                <c:pt idx="33">
                  <c:v>43336</c:v>
                </c:pt>
                <c:pt idx="34">
                  <c:v>43343</c:v>
                </c:pt>
                <c:pt idx="35">
                  <c:v>43350</c:v>
                </c:pt>
                <c:pt idx="36">
                  <c:v>43357</c:v>
                </c:pt>
                <c:pt idx="37">
                  <c:v>43364</c:v>
                </c:pt>
                <c:pt idx="38">
                  <c:v>43371</c:v>
                </c:pt>
                <c:pt idx="39">
                  <c:v>43378</c:v>
                </c:pt>
                <c:pt idx="40">
                  <c:v>43385</c:v>
                </c:pt>
                <c:pt idx="41">
                  <c:v>43392</c:v>
                </c:pt>
                <c:pt idx="42">
                  <c:v>43399</c:v>
                </c:pt>
                <c:pt idx="43">
                  <c:v>43406</c:v>
                </c:pt>
                <c:pt idx="44">
                  <c:v>43413</c:v>
                </c:pt>
                <c:pt idx="45">
                  <c:v>43420</c:v>
                </c:pt>
                <c:pt idx="46">
                  <c:v>43427</c:v>
                </c:pt>
                <c:pt idx="47">
                  <c:v>43434</c:v>
                </c:pt>
                <c:pt idx="48">
                  <c:v>43441</c:v>
                </c:pt>
                <c:pt idx="49">
                  <c:v>43448</c:v>
                </c:pt>
                <c:pt idx="50">
                  <c:v>43455</c:v>
                </c:pt>
                <c:pt idx="51">
                  <c:v>43462</c:v>
                </c:pt>
                <c:pt idx="52">
                  <c:v>43469</c:v>
                </c:pt>
                <c:pt idx="53">
                  <c:v>43476</c:v>
                </c:pt>
                <c:pt idx="54">
                  <c:v>43483</c:v>
                </c:pt>
                <c:pt idx="55">
                  <c:v>43490</c:v>
                </c:pt>
                <c:pt idx="56">
                  <c:v>43497</c:v>
                </c:pt>
                <c:pt idx="57">
                  <c:v>43504</c:v>
                </c:pt>
                <c:pt idx="58">
                  <c:v>43511</c:v>
                </c:pt>
                <c:pt idx="59">
                  <c:v>43518</c:v>
                </c:pt>
                <c:pt idx="60">
                  <c:v>43525</c:v>
                </c:pt>
                <c:pt idx="61">
                  <c:v>43532</c:v>
                </c:pt>
                <c:pt idx="62">
                  <c:v>43539</c:v>
                </c:pt>
                <c:pt idx="63">
                  <c:v>43546</c:v>
                </c:pt>
                <c:pt idx="64">
                  <c:v>43553</c:v>
                </c:pt>
                <c:pt idx="65">
                  <c:v>43560</c:v>
                </c:pt>
                <c:pt idx="66">
                  <c:v>43567</c:v>
                </c:pt>
                <c:pt idx="67">
                  <c:v>43574</c:v>
                </c:pt>
                <c:pt idx="68">
                  <c:v>43581</c:v>
                </c:pt>
                <c:pt idx="69">
                  <c:v>43588</c:v>
                </c:pt>
                <c:pt idx="70">
                  <c:v>43595</c:v>
                </c:pt>
                <c:pt idx="71">
                  <c:v>43602</c:v>
                </c:pt>
                <c:pt idx="72">
                  <c:v>43609</c:v>
                </c:pt>
                <c:pt idx="73">
                  <c:v>43616</c:v>
                </c:pt>
                <c:pt idx="74">
                  <c:v>43623</c:v>
                </c:pt>
                <c:pt idx="75">
                  <c:v>43630</c:v>
                </c:pt>
                <c:pt idx="76">
                  <c:v>43637</c:v>
                </c:pt>
                <c:pt idx="77">
                  <c:v>43644</c:v>
                </c:pt>
                <c:pt idx="78">
                  <c:v>43651</c:v>
                </c:pt>
                <c:pt idx="79">
                  <c:v>43658</c:v>
                </c:pt>
                <c:pt idx="80">
                  <c:v>43665</c:v>
                </c:pt>
                <c:pt idx="81">
                  <c:v>43672</c:v>
                </c:pt>
                <c:pt idx="82">
                  <c:v>43679</c:v>
                </c:pt>
                <c:pt idx="83">
                  <c:v>43686</c:v>
                </c:pt>
                <c:pt idx="84">
                  <c:v>43693</c:v>
                </c:pt>
                <c:pt idx="85">
                  <c:v>43700</c:v>
                </c:pt>
                <c:pt idx="86">
                  <c:v>43707</c:v>
                </c:pt>
                <c:pt idx="87">
                  <c:v>43714</c:v>
                </c:pt>
                <c:pt idx="88">
                  <c:v>43721</c:v>
                </c:pt>
                <c:pt idx="89">
                  <c:v>43728</c:v>
                </c:pt>
                <c:pt idx="90">
                  <c:v>43735</c:v>
                </c:pt>
                <c:pt idx="91">
                  <c:v>43742</c:v>
                </c:pt>
                <c:pt idx="92">
                  <c:v>43749</c:v>
                </c:pt>
                <c:pt idx="93">
                  <c:v>43756</c:v>
                </c:pt>
                <c:pt idx="94">
                  <c:v>43763</c:v>
                </c:pt>
                <c:pt idx="95">
                  <c:v>43770</c:v>
                </c:pt>
                <c:pt idx="96">
                  <c:v>43777</c:v>
                </c:pt>
                <c:pt idx="97">
                  <c:v>43784</c:v>
                </c:pt>
                <c:pt idx="98">
                  <c:v>43791</c:v>
                </c:pt>
                <c:pt idx="99">
                  <c:v>43798</c:v>
                </c:pt>
                <c:pt idx="100">
                  <c:v>43805</c:v>
                </c:pt>
                <c:pt idx="101">
                  <c:v>43812</c:v>
                </c:pt>
                <c:pt idx="102">
                  <c:v>43819</c:v>
                </c:pt>
                <c:pt idx="103">
                  <c:v>43826</c:v>
                </c:pt>
                <c:pt idx="104">
                  <c:v>43833</c:v>
                </c:pt>
                <c:pt idx="105">
                  <c:v>43840</c:v>
                </c:pt>
                <c:pt idx="106">
                  <c:v>43847</c:v>
                </c:pt>
                <c:pt idx="107">
                  <c:v>43854</c:v>
                </c:pt>
                <c:pt idx="108">
                  <c:v>43861</c:v>
                </c:pt>
                <c:pt idx="109">
                  <c:v>43868</c:v>
                </c:pt>
                <c:pt idx="110">
                  <c:v>43875</c:v>
                </c:pt>
                <c:pt idx="111">
                  <c:v>43882</c:v>
                </c:pt>
                <c:pt idx="112">
                  <c:v>43889</c:v>
                </c:pt>
                <c:pt idx="113">
                  <c:v>43896</c:v>
                </c:pt>
                <c:pt idx="114">
                  <c:v>43903</c:v>
                </c:pt>
                <c:pt idx="115">
                  <c:v>43910</c:v>
                </c:pt>
                <c:pt idx="116">
                  <c:v>43917</c:v>
                </c:pt>
                <c:pt idx="117">
                  <c:v>43924</c:v>
                </c:pt>
                <c:pt idx="118">
                  <c:v>43931</c:v>
                </c:pt>
                <c:pt idx="119">
                  <c:v>43938</c:v>
                </c:pt>
                <c:pt idx="120">
                  <c:v>43945</c:v>
                </c:pt>
                <c:pt idx="121">
                  <c:v>43952</c:v>
                </c:pt>
                <c:pt idx="122">
                  <c:v>43959</c:v>
                </c:pt>
                <c:pt idx="123">
                  <c:v>43966</c:v>
                </c:pt>
                <c:pt idx="124">
                  <c:v>43973</c:v>
                </c:pt>
                <c:pt idx="125">
                  <c:v>43980</c:v>
                </c:pt>
                <c:pt idx="126">
                  <c:v>43987</c:v>
                </c:pt>
                <c:pt idx="127">
                  <c:v>43994</c:v>
                </c:pt>
                <c:pt idx="128">
                  <c:v>44001</c:v>
                </c:pt>
                <c:pt idx="129">
                  <c:v>44008</c:v>
                </c:pt>
                <c:pt idx="130">
                  <c:v>44015</c:v>
                </c:pt>
                <c:pt idx="131">
                  <c:v>44022</c:v>
                </c:pt>
                <c:pt idx="132">
                  <c:v>44029</c:v>
                </c:pt>
                <c:pt idx="133">
                  <c:v>44036</c:v>
                </c:pt>
                <c:pt idx="134">
                  <c:v>44043</c:v>
                </c:pt>
                <c:pt idx="135">
                  <c:v>44050</c:v>
                </c:pt>
                <c:pt idx="136">
                  <c:v>44057</c:v>
                </c:pt>
                <c:pt idx="137">
                  <c:v>44064</c:v>
                </c:pt>
                <c:pt idx="138">
                  <c:v>44071</c:v>
                </c:pt>
                <c:pt idx="139">
                  <c:v>44078</c:v>
                </c:pt>
                <c:pt idx="140">
                  <c:v>44085</c:v>
                </c:pt>
                <c:pt idx="141">
                  <c:v>44092</c:v>
                </c:pt>
                <c:pt idx="142">
                  <c:v>44099</c:v>
                </c:pt>
                <c:pt idx="143">
                  <c:v>44106</c:v>
                </c:pt>
                <c:pt idx="144">
                  <c:v>44113</c:v>
                </c:pt>
                <c:pt idx="145">
                  <c:v>44120</c:v>
                </c:pt>
                <c:pt idx="146">
                  <c:v>44127</c:v>
                </c:pt>
                <c:pt idx="147">
                  <c:v>44134</c:v>
                </c:pt>
                <c:pt idx="148">
                  <c:v>44141</c:v>
                </c:pt>
                <c:pt idx="149">
                  <c:v>44148</c:v>
                </c:pt>
                <c:pt idx="150">
                  <c:v>44155</c:v>
                </c:pt>
                <c:pt idx="151">
                  <c:v>44162</c:v>
                </c:pt>
                <c:pt idx="152">
                  <c:v>44169</c:v>
                </c:pt>
                <c:pt idx="153">
                  <c:v>44176</c:v>
                </c:pt>
                <c:pt idx="154">
                  <c:v>44183</c:v>
                </c:pt>
                <c:pt idx="155">
                  <c:v>44190</c:v>
                </c:pt>
                <c:pt idx="156">
                  <c:v>44197</c:v>
                </c:pt>
                <c:pt idx="157">
                  <c:v>44204</c:v>
                </c:pt>
                <c:pt idx="158">
                  <c:v>44211</c:v>
                </c:pt>
                <c:pt idx="159">
                  <c:v>44218</c:v>
                </c:pt>
                <c:pt idx="160">
                  <c:v>44225</c:v>
                </c:pt>
                <c:pt idx="161">
                  <c:v>44232</c:v>
                </c:pt>
                <c:pt idx="162">
                  <c:v>44239</c:v>
                </c:pt>
                <c:pt idx="163">
                  <c:v>44246</c:v>
                </c:pt>
                <c:pt idx="164">
                  <c:v>44253</c:v>
                </c:pt>
                <c:pt idx="165">
                  <c:v>44260</c:v>
                </c:pt>
                <c:pt idx="166">
                  <c:v>44267</c:v>
                </c:pt>
                <c:pt idx="167">
                  <c:v>44274</c:v>
                </c:pt>
                <c:pt idx="168">
                  <c:v>44281</c:v>
                </c:pt>
                <c:pt idx="169">
                  <c:v>44288</c:v>
                </c:pt>
                <c:pt idx="170">
                  <c:v>44295</c:v>
                </c:pt>
                <c:pt idx="171">
                  <c:v>44302</c:v>
                </c:pt>
                <c:pt idx="172">
                  <c:v>44309</c:v>
                </c:pt>
                <c:pt idx="173">
                  <c:v>44316</c:v>
                </c:pt>
                <c:pt idx="174">
                  <c:v>44323</c:v>
                </c:pt>
                <c:pt idx="175">
                  <c:v>44330</c:v>
                </c:pt>
                <c:pt idx="176">
                  <c:v>44337</c:v>
                </c:pt>
                <c:pt idx="177">
                  <c:v>44344</c:v>
                </c:pt>
                <c:pt idx="178">
                  <c:v>44351</c:v>
                </c:pt>
                <c:pt idx="179">
                  <c:v>44358</c:v>
                </c:pt>
                <c:pt idx="180">
                  <c:v>44365</c:v>
                </c:pt>
                <c:pt idx="181">
                  <c:v>44372</c:v>
                </c:pt>
                <c:pt idx="182">
                  <c:v>44379</c:v>
                </c:pt>
                <c:pt idx="183">
                  <c:v>44386</c:v>
                </c:pt>
                <c:pt idx="184">
                  <c:v>44393</c:v>
                </c:pt>
                <c:pt idx="185">
                  <c:v>44400</c:v>
                </c:pt>
                <c:pt idx="186">
                  <c:v>44407</c:v>
                </c:pt>
                <c:pt idx="187">
                  <c:v>44414</c:v>
                </c:pt>
                <c:pt idx="188">
                  <c:v>44421</c:v>
                </c:pt>
                <c:pt idx="189">
                  <c:v>44428</c:v>
                </c:pt>
                <c:pt idx="190">
                  <c:v>44435</c:v>
                </c:pt>
                <c:pt idx="191">
                  <c:v>44442</c:v>
                </c:pt>
                <c:pt idx="192">
                  <c:v>44449</c:v>
                </c:pt>
                <c:pt idx="193">
                  <c:v>44456</c:v>
                </c:pt>
                <c:pt idx="194">
                  <c:v>44463</c:v>
                </c:pt>
                <c:pt idx="195">
                  <c:v>44470</c:v>
                </c:pt>
                <c:pt idx="196">
                  <c:v>44477</c:v>
                </c:pt>
                <c:pt idx="197">
                  <c:v>44484</c:v>
                </c:pt>
                <c:pt idx="198">
                  <c:v>44491</c:v>
                </c:pt>
                <c:pt idx="199">
                  <c:v>44498</c:v>
                </c:pt>
                <c:pt idx="200">
                  <c:v>44505</c:v>
                </c:pt>
                <c:pt idx="201">
                  <c:v>44512</c:v>
                </c:pt>
                <c:pt idx="202">
                  <c:v>44519</c:v>
                </c:pt>
                <c:pt idx="203">
                  <c:v>44526</c:v>
                </c:pt>
                <c:pt idx="204">
                  <c:v>44533</c:v>
                </c:pt>
                <c:pt idx="205">
                  <c:v>44540</c:v>
                </c:pt>
                <c:pt idx="206">
                  <c:v>44547</c:v>
                </c:pt>
                <c:pt idx="207">
                  <c:v>44554</c:v>
                </c:pt>
                <c:pt idx="208">
                  <c:v>44561</c:v>
                </c:pt>
                <c:pt idx="209">
                  <c:v>44568</c:v>
                </c:pt>
                <c:pt idx="210">
                  <c:v>44575</c:v>
                </c:pt>
                <c:pt idx="211">
                  <c:v>44582</c:v>
                </c:pt>
                <c:pt idx="212">
                  <c:v>44589</c:v>
                </c:pt>
                <c:pt idx="213">
                  <c:v>44596</c:v>
                </c:pt>
                <c:pt idx="214">
                  <c:v>44603</c:v>
                </c:pt>
                <c:pt idx="215">
                  <c:v>44610</c:v>
                </c:pt>
                <c:pt idx="216">
                  <c:v>44617</c:v>
                </c:pt>
                <c:pt idx="217">
                  <c:v>44624</c:v>
                </c:pt>
                <c:pt idx="218">
                  <c:v>44631</c:v>
                </c:pt>
                <c:pt idx="219">
                  <c:v>44638</c:v>
                </c:pt>
                <c:pt idx="220">
                  <c:v>44645</c:v>
                </c:pt>
                <c:pt idx="221">
                  <c:v>44652</c:v>
                </c:pt>
                <c:pt idx="222">
                  <c:v>44659</c:v>
                </c:pt>
                <c:pt idx="223">
                  <c:v>44666</c:v>
                </c:pt>
                <c:pt idx="224">
                  <c:v>44673</c:v>
                </c:pt>
                <c:pt idx="225">
                  <c:v>44680</c:v>
                </c:pt>
                <c:pt idx="226">
                  <c:v>44687</c:v>
                </c:pt>
                <c:pt idx="227">
                  <c:v>44694</c:v>
                </c:pt>
                <c:pt idx="228">
                  <c:v>44701</c:v>
                </c:pt>
                <c:pt idx="229">
                  <c:v>44708</c:v>
                </c:pt>
              </c:numCache>
            </c:numRef>
          </c:cat>
          <c:val>
            <c:numRef>
              <c:f>'NFCI-Decomposition'!$K$2:$K$231</c:f>
              <c:numCache>
                <c:formatCode>General</c:formatCode>
                <c:ptCount val="230"/>
                <c:pt idx="0">
                  <c:v>-0.21807399999999999</c:v>
                </c:pt>
                <c:pt idx="1">
                  <c:v>-0.2230704</c:v>
                </c:pt>
                <c:pt idx="2">
                  <c:v>-0.22513150000000001</c:v>
                </c:pt>
                <c:pt idx="3">
                  <c:v>-0.22568859999999999</c:v>
                </c:pt>
                <c:pt idx="4">
                  <c:v>-0.22247980000000001</c:v>
                </c:pt>
                <c:pt idx="5">
                  <c:v>-0.21650949999999999</c:v>
                </c:pt>
                <c:pt idx="6">
                  <c:v>-0.21021039999999999</c:v>
                </c:pt>
                <c:pt idx="7">
                  <c:v>-0.20194000000000001</c:v>
                </c:pt>
                <c:pt idx="8">
                  <c:v>-0.1950633</c:v>
                </c:pt>
                <c:pt idx="9">
                  <c:v>-0.18919549999999999</c:v>
                </c:pt>
                <c:pt idx="10">
                  <c:v>-0.18579899999999999</c:v>
                </c:pt>
                <c:pt idx="11">
                  <c:v>-0.18404980000000001</c:v>
                </c:pt>
                <c:pt idx="12">
                  <c:v>-0.18499959999999999</c:v>
                </c:pt>
                <c:pt idx="13">
                  <c:v>-0.1870655</c:v>
                </c:pt>
                <c:pt idx="14">
                  <c:v>-0.1917943</c:v>
                </c:pt>
                <c:pt idx="15">
                  <c:v>-0.19409419999999999</c:v>
                </c:pt>
                <c:pt idx="16">
                  <c:v>-0.19614470000000001</c:v>
                </c:pt>
                <c:pt idx="17">
                  <c:v>-0.1968693</c:v>
                </c:pt>
                <c:pt idx="18">
                  <c:v>-0.19748689999999999</c:v>
                </c:pt>
                <c:pt idx="19">
                  <c:v>-0.19832430000000001</c:v>
                </c:pt>
                <c:pt idx="20">
                  <c:v>-0.19755320000000001</c:v>
                </c:pt>
                <c:pt idx="21">
                  <c:v>-0.19777739999999999</c:v>
                </c:pt>
                <c:pt idx="22">
                  <c:v>-0.1988857</c:v>
                </c:pt>
                <c:pt idx="23">
                  <c:v>-0.20128889999999999</c:v>
                </c:pt>
                <c:pt idx="24">
                  <c:v>-0.2028374</c:v>
                </c:pt>
                <c:pt idx="25">
                  <c:v>-0.20514850000000001</c:v>
                </c:pt>
                <c:pt idx="26">
                  <c:v>-0.20699380000000001</c:v>
                </c:pt>
                <c:pt idx="27">
                  <c:v>-0.21144679999999999</c:v>
                </c:pt>
                <c:pt idx="28">
                  <c:v>-0.210254</c:v>
                </c:pt>
                <c:pt idx="29">
                  <c:v>-0.21046989999999999</c:v>
                </c:pt>
                <c:pt idx="30">
                  <c:v>-0.20980599999999999</c:v>
                </c:pt>
                <c:pt idx="31">
                  <c:v>-0.2094705</c:v>
                </c:pt>
                <c:pt idx="32">
                  <c:v>-0.20918909999999999</c:v>
                </c:pt>
                <c:pt idx="33">
                  <c:v>-0.20945250000000001</c:v>
                </c:pt>
                <c:pt idx="34">
                  <c:v>-0.2111867</c:v>
                </c:pt>
                <c:pt idx="35">
                  <c:v>-0.21399370000000001</c:v>
                </c:pt>
                <c:pt idx="36">
                  <c:v>-0.21870690000000001</c:v>
                </c:pt>
                <c:pt idx="37">
                  <c:v>-0.22236729999999999</c:v>
                </c:pt>
                <c:pt idx="38">
                  <c:v>-0.22647059999999999</c:v>
                </c:pt>
                <c:pt idx="39">
                  <c:v>-0.22922029999999999</c:v>
                </c:pt>
                <c:pt idx="40">
                  <c:v>-0.23077049999999999</c:v>
                </c:pt>
                <c:pt idx="41">
                  <c:v>-0.2251214</c:v>
                </c:pt>
                <c:pt idx="42">
                  <c:v>-0.21908279999999999</c:v>
                </c:pt>
                <c:pt idx="43">
                  <c:v>-0.20921989999999999</c:v>
                </c:pt>
                <c:pt idx="44">
                  <c:v>-0.1972052</c:v>
                </c:pt>
                <c:pt idx="45">
                  <c:v>-0.18275159999999999</c:v>
                </c:pt>
                <c:pt idx="46">
                  <c:v>-0.16722770000000001</c:v>
                </c:pt>
                <c:pt idx="47">
                  <c:v>-0.15291170000000001</c:v>
                </c:pt>
                <c:pt idx="48">
                  <c:v>-0.14072399999999999</c:v>
                </c:pt>
                <c:pt idx="49">
                  <c:v>-0.13183729999999999</c:v>
                </c:pt>
                <c:pt idx="50">
                  <c:v>-0.1266419</c:v>
                </c:pt>
                <c:pt idx="51">
                  <c:v>-0.12667300000000001</c:v>
                </c:pt>
                <c:pt idx="52">
                  <c:v>-0.13027050000000001</c:v>
                </c:pt>
                <c:pt idx="53">
                  <c:v>-0.13818820000000001</c:v>
                </c:pt>
                <c:pt idx="54">
                  <c:v>-0.14718890000000001</c:v>
                </c:pt>
                <c:pt idx="55">
                  <c:v>-0.15834909999999999</c:v>
                </c:pt>
                <c:pt idx="56">
                  <c:v>-0.1675633</c:v>
                </c:pt>
                <c:pt idx="57">
                  <c:v>-0.17528289999999999</c:v>
                </c:pt>
                <c:pt idx="58">
                  <c:v>-0.18071989999999999</c:v>
                </c:pt>
                <c:pt idx="59">
                  <c:v>-0.1843426</c:v>
                </c:pt>
                <c:pt idx="60">
                  <c:v>-0.18632840000000001</c:v>
                </c:pt>
                <c:pt idx="61">
                  <c:v>-0.18733169999999999</c:v>
                </c:pt>
                <c:pt idx="62">
                  <c:v>-0.18818219999999999</c:v>
                </c:pt>
                <c:pt idx="63">
                  <c:v>-0.19031670000000001</c:v>
                </c:pt>
                <c:pt idx="64">
                  <c:v>-0.1924583</c:v>
                </c:pt>
                <c:pt idx="65">
                  <c:v>-0.1945479</c:v>
                </c:pt>
                <c:pt idx="66">
                  <c:v>-0.19687650000000001</c:v>
                </c:pt>
                <c:pt idx="67">
                  <c:v>-0.1965711</c:v>
                </c:pt>
                <c:pt idx="68">
                  <c:v>-0.19468379999999999</c:v>
                </c:pt>
                <c:pt idx="69">
                  <c:v>-0.19014900000000001</c:v>
                </c:pt>
                <c:pt idx="70">
                  <c:v>-0.18413950000000001</c:v>
                </c:pt>
                <c:pt idx="71">
                  <c:v>-0.17749580000000001</c:v>
                </c:pt>
                <c:pt idx="72">
                  <c:v>-0.17115140000000001</c:v>
                </c:pt>
                <c:pt idx="73">
                  <c:v>-0.16594790000000001</c:v>
                </c:pt>
                <c:pt idx="74">
                  <c:v>-0.1635114</c:v>
                </c:pt>
                <c:pt idx="75">
                  <c:v>-0.16385</c:v>
                </c:pt>
                <c:pt idx="76">
                  <c:v>-0.1662303</c:v>
                </c:pt>
                <c:pt idx="77">
                  <c:v>-0.16912199999999999</c:v>
                </c:pt>
                <c:pt idx="78">
                  <c:v>-0.172344</c:v>
                </c:pt>
                <c:pt idx="79">
                  <c:v>-0.17499990000000001</c:v>
                </c:pt>
                <c:pt idx="80">
                  <c:v>-0.17215230000000001</c:v>
                </c:pt>
                <c:pt idx="81">
                  <c:v>-0.1697119</c:v>
                </c:pt>
                <c:pt idx="82">
                  <c:v>-0.16352710000000001</c:v>
                </c:pt>
                <c:pt idx="83">
                  <c:v>-0.15556790000000001</c:v>
                </c:pt>
                <c:pt idx="84">
                  <c:v>-0.1469731</c:v>
                </c:pt>
                <c:pt idx="85">
                  <c:v>-0.13932530000000001</c:v>
                </c:pt>
                <c:pt idx="86">
                  <c:v>-0.13253239999999999</c:v>
                </c:pt>
                <c:pt idx="87">
                  <c:v>-0.12944059999999999</c:v>
                </c:pt>
                <c:pt idx="88">
                  <c:v>-0.1281844</c:v>
                </c:pt>
                <c:pt idx="89">
                  <c:v>-0.1295046</c:v>
                </c:pt>
                <c:pt idx="90">
                  <c:v>-0.1324649</c:v>
                </c:pt>
                <c:pt idx="91">
                  <c:v>-0.1367158</c:v>
                </c:pt>
                <c:pt idx="92">
                  <c:v>-0.1418779</c:v>
                </c:pt>
                <c:pt idx="93">
                  <c:v>-0.1472223</c:v>
                </c:pt>
                <c:pt idx="94">
                  <c:v>-0.15338299999999999</c:v>
                </c:pt>
                <c:pt idx="95">
                  <c:v>-0.15810360000000001</c:v>
                </c:pt>
                <c:pt idx="96">
                  <c:v>-0.1626273</c:v>
                </c:pt>
                <c:pt idx="97">
                  <c:v>-0.1658338</c:v>
                </c:pt>
                <c:pt idx="98">
                  <c:v>-0.16783400000000001</c:v>
                </c:pt>
                <c:pt idx="99">
                  <c:v>-0.16857130000000001</c:v>
                </c:pt>
                <c:pt idx="100">
                  <c:v>-0.17034089999999999</c:v>
                </c:pt>
                <c:pt idx="101">
                  <c:v>-0.17178189999999999</c:v>
                </c:pt>
                <c:pt idx="102">
                  <c:v>-0.1759027</c:v>
                </c:pt>
                <c:pt idx="103">
                  <c:v>-0.18261359999999999</c:v>
                </c:pt>
                <c:pt idx="104">
                  <c:v>-0.19372610000000001</c:v>
                </c:pt>
                <c:pt idx="105">
                  <c:v>-0.20689979999999999</c:v>
                </c:pt>
                <c:pt idx="106">
                  <c:v>-0.2212327</c:v>
                </c:pt>
                <c:pt idx="107">
                  <c:v>-0.23289119999999999</c:v>
                </c:pt>
                <c:pt idx="108">
                  <c:v>-0.2379453</c:v>
                </c:pt>
                <c:pt idx="109">
                  <c:v>-0.23194600000000001</c:v>
                </c:pt>
                <c:pt idx="110">
                  <c:v>-0.20752010000000001</c:v>
                </c:pt>
                <c:pt idx="111">
                  <c:v>-0.16225709999999999</c:v>
                </c:pt>
                <c:pt idx="112">
                  <c:v>-9.5228800000000002E-2</c:v>
                </c:pt>
                <c:pt idx="113">
                  <c:v>-1.3499199999999999E-2</c:v>
                </c:pt>
                <c:pt idx="114">
                  <c:v>8.1801700000000005E-2</c:v>
                </c:pt>
                <c:pt idx="115">
                  <c:v>0.17085077000000001</c:v>
                </c:pt>
                <c:pt idx="116">
                  <c:v>0.24161618000000001</c:v>
                </c:pt>
                <c:pt idx="117">
                  <c:v>0.28700586</c:v>
                </c:pt>
                <c:pt idx="118">
                  <c:v>0.31088510000000003</c:v>
                </c:pt>
                <c:pt idx="119">
                  <c:v>0.29951095</c:v>
                </c:pt>
                <c:pt idx="120">
                  <c:v>0.26337380999999999</c:v>
                </c:pt>
                <c:pt idx="121">
                  <c:v>0.21022731</c:v>
                </c:pt>
                <c:pt idx="122">
                  <c:v>0.14880521999999999</c:v>
                </c:pt>
                <c:pt idx="123">
                  <c:v>9.2722789999999999E-2</c:v>
                </c:pt>
                <c:pt idx="124">
                  <c:v>3.6086130000000001E-2</c:v>
                </c:pt>
                <c:pt idx="125">
                  <c:v>-2.9001999999999999E-3</c:v>
                </c:pt>
                <c:pt idx="126">
                  <c:v>-2.5965999999999999E-2</c:v>
                </c:pt>
                <c:pt idx="127">
                  <c:v>-2.96499E-2</c:v>
                </c:pt>
                <c:pt idx="128">
                  <c:v>-2.6174099999999999E-2</c:v>
                </c:pt>
                <c:pt idx="129">
                  <c:v>-1.5758299999999999E-2</c:v>
                </c:pt>
                <c:pt idx="130">
                  <c:v>-8.4591000000000006E-3</c:v>
                </c:pt>
                <c:pt idx="131">
                  <c:v>-1.8009999999999999E-4</c:v>
                </c:pt>
                <c:pt idx="132">
                  <c:v>-2.8975600000000001E-2</c:v>
                </c:pt>
                <c:pt idx="133">
                  <c:v>-5.6563799999999997E-2</c:v>
                </c:pt>
                <c:pt idx="134">
                  <c:v>-9.1830899999999993E-2</c:v>
                </c:pt>
                <c:pt idx="135">
                  <c:v>-0.1276119</c:v>
                </c:pt>
                <c:pt idx="136">
                  <c:v>-0.15861890000000001</c:v>
                </c:pt>
                <c:pt idx="137">
                  <c:v>-0.17931320000000001</c:v>
                </c:pt>
                <c:pt idx="138">
                  <c:v>-0.1886372</c:v>
                </c:pt>
                <c:pt idx="139">
                  <c:v>-0.1872286</c:v>
                </c:pt>
                <c:pt idx="140">
                  <c:v>-0.1758371</c:v>
                </c:pt>
                <c:pt idx="141">
                  <c:v>-0.16067690000000001</c:v>
                </c:pt>
                <c:pt idx="142">
                  <c:v>-0.14032</c:v>
                </c:pt>
                <c:pt idx="143">
                  <c:v>-0.1243769</c:v>
                </c:pt>
                <c:pt idx="144">
                  <c:v>-0.11331960000000001</c:v>
                </c:pt>
                <c:pt idx="145">
                  <c:v>-0.10971019999999999</c:v>
                </c:pt>
                <c:pt idx="146">
                  <c:v>-0.1180128</c:v>
                </c:pt>
                <c:pt idx="147">
                  <c:v>-0.13141890000000001</c:v>
                </c:pt>
                <c:pt idx="148">
                  <c:v>-0.1488313</c:v>
                </c:pt>
                <c:pt idx="149">
                  <c:v>-0.16849159999999999</c:v>
                </c:pt>
                <c:pt idx="150">
                  <c:v>-0.1837259</c:v>
                </c:pt>
                <c:pt idx="151">
                  <c:v>-0.19570760000000001</c:v>
                </c:pt>
                <c:pt idx="152">
                  <c:v>-0.20473479999999999</c:v>
                </c:pt>
                <c:pt idx="153">
                  <c:v>-0.2084164</c:v>
                </c:pt>
                <c:pt idx="154">
                  <c:v>-0.21034939999999999</c:v>
                </c:pt>
                <c:pt idx="155">
                  <c:v>-0.20763509999999999</c:v>
                </c:pt>
                <c:pt idx="156">
                  <c:v>-0.20638909999999999</c:v>
                </c:pt>
                <c:pt idx="157">
                  <c:v>-0.2050071</c:v>
                </c:pt>
                <c:pt idx="158">
                  <c:v>-0.2065775</c:v>
                </c:pt>
                <c:pt idx="159">
                  <c:v>-0.21028350000000001</c:v>
                </c:pt>
                <c:pt idx="160">
                  <c:v>-0.21448639999999999</c:v>
                </c:pt>
                <c:pt idx="161">
                  <c:v>-0.2195589</c:v>
                </c:pt>
                <c:pt idx="162">
                  <c:v>-0.22616410000000001</c:v>
                </c:pt>
                <c:pt idx="163">
                  <c:v>-0.22978699999999999</c:v>
                </c:pt>
                <c:pt idx="164">
                  <c:v>-0.23466999999999999</c:v>
                </c:pt>
                <c:pt idx="165">
                  <c:v>-0.2410989</c:v>
                </c:pt>
                <c:pt idx="166">
                  <c:v>-0.24803829999999999</c:v>
                </c:pt>
                <c:pt idx="167">
                  <c:v>-0.25918639999999998</c:v>
                </c:pt>
                <c:pt idx="168">
                  <c:v>-0.2660942</c:v>
                </c:pt>
                <c:pt idx="169">
                  <c:v>-0.27563199999999999</c:v>
                </c:pt>
                <c:pt idx="170">
                  <c:v>-0.28252119999999997</c:v>
                </c:pt>
                <c:pt idx="171">
                  <c:v>-0.29169620000000002</c:v>
                </c:pt>
                <c:pt idx="172">
                  <c:v>-0.28714580000000001</c:v>
                </c:pt>
                <c:pt idx="173">
                  <c:v>-0.28293430000000003</c:v>
                </c:pt>
                <c:pt idx="174">
                  <c:v>-0.27541260000000001</c:v>
                </c:pt>
                <c:pt idx="175">
                  <c:v>-0.26793030000000001</c:v>
                </c:pt>
                <c:pt idx="176">
                  <c:v>-0.25736019999999998</c:v>
                </c:pt>
                <c:pt idx="177">
                  <c:v>-0.25232490000000002</c:v>
                </c:pt>
                <c:pt idx="178">
                  <c:v>-0.25137979999999999</c:v>
                </c:pt>
                <c:pt idx="179">
                  <c:v>-0.25404100000000002</c:v>
                </c:pt>
                <c:pt idx="180">
                  <c:v>-0.26225920000000003</c:v>
                </c:pt>
                <c:pt idx="181">
                  <c:v>-0.2692329</c:v>
                </c:pt>
                <c:pt idx="182">
                  <c:v>-0.27767550000000002</c:v>
                </c:pt>
                <c:pt idx="183">
                  <c:v>-0.28108359999999999</c:v>
                </c:pt>
                <c:pt idx="184">
                  <c:v>-0.28703790000000001</c:v>
                </c:pt>
                <c:pt idx="185">
                  <c:v>-0.27397959999999999</c:v>
                </c:pt>
                <c:pt idx="186">
                  <c:v>-0.26431179999999999</c:v>
                </c:pt>
                <c:pt idx="187">
                  <c:v>-0.2512451</c:v>
                </c:pt>
                <c:pt idx="188">
                  <c:v>-0.2400892</c:v>
                </c:pt>
                <c:pt idx="189">
                  <c:v>-0.2307525</c:v>
                </c:pt>
                <c:pt idx="190">
                  <c:v>-0.22751260000000001</c:v>
                </c:pt>
                <c:pt idx="191">
                  <c:v>-0.2287566</c:v>
                </c:pt>
                <c:pt idx="192">
                  <c:v>-0.2341299</c:v>
                </c:pt>
                <c:pt idx="193">
                  <c:v>-0.24409980000000001</c:v>
                </c:pt>
                <c:pt idx="194">
                  <c:v>-0.25264740000000002</c:v>
                </c:pt>
                <c:pt idx="195">
                  <c:v>-0.26194849999999997</c:v>
                </c:pt>
                <c:pt idx="196">
                  <c:v>-0.26658979999999999</c:v>
                </c:pt>
                <c:pt idx="197">
                  <c:v>-0.27214529999999998</c:v>
                </c:pt>
                <c:pt idx="198">
                  <c:v>-0.26316469999999997</c:v>
                </c:pt>
                <c:pt idx="199">
                  <c:v>-0.25514019999999998</c:v>
                </c:pt>
                <c:pt idx="200">
                  <c:v>-0.24232110000000001</c:v>
                </c:pt>
                <c:pt idx="201">
                  <c:v>-0.230965</c:v>
                </c:pt>
                <c:pt idx="202">
                  <c:v>-0.2191525</c:v>
                </c:pt>
                <c:pt idx="203">
                  <c:v>-0.21163899999999999</c:v>
                </c:pt>
                <c:pt idx="204">
                  <c:v>-0.20802809999999999</c:v>
                </c:pt>
                <c:pt idx="205">
                  <c:v>-0.21061089999999999</c:v>
                </c:pt>
                <c:pt idx="206">
                  <c:v>-0.21854370000000001</c:v>
                </c:pt>
                <c:pt idx="207">
                  <c:v>-0.22548000000000001</c:v>
                </c:pt>
                <c:pt idx="208">
                  <c:v>-0.2346646</c:v>
                </c:pt>
                <c:pt idx="209">
                  <c:v>-0.2392726</c:v>
                </c:pt>
                <c:pt idx="210">
                  <c:v>-0.2435609</c:v>
                </c:pt>
                <c:pt idx="211">
                  <c:v>-0.23169000000000001</c:v>
                </c:pt>
                <c:pt idx="212">
                  <c:v>-0.21892890000000001</c:v>
                </c:pt>
                <c:pt idx="213">
                  <c:v>-0.2010721</c:v>
                </c:pt>
                <c:pt idx="214">
                  <c:v>-0.18257960000000001</c:v>
                </c:pt>
                <c:pt idx="215">
                  <c:v>-0.1618829</c:v>
                </c:pt>
                <c:pt idx="216">
                  <c:v>-0.14664469999999999</c:v>
                </c:pt>
                <c:pt idx="217">
                  <c:v>-0.1356658</c:v>
                </c:pt>
                <c:pt idx="218">
                  <c:v>-0.1306629</c:v>
                </c:pt>
                <c:pt idx="219">
                  <c:v>-0.1330074</c:v>
                </c:pt>
                <c:pt idx="220">
                  <c:v>-0.1356494</c:v>
                </c:pt>
                <c:pt idx="221">
                  <c:v>-0.14149990000000001</c:v>
                </c:pt>
                <c:pt idx="222">
                  <c:v>-0.14465430000000001</c:v>
                </c:pt>
                <c:pt idx="223">
                  <c:v>-0.1468776</c:v>
                </c:pt>
                <c:pt idx="224">
                  <c:v>-0.1374668</c:v>
                </c:pt>
                <c:pt idx="225">
                  <c:v>-0.12761</c:v>
                </c:pt>
                <c:pt idx="226">
                  <c:v>-0.1140253</c:v>
                </c:pt>
                <c:pt idx="227">
                  <c:v>-9.9838700000000002E-2</c:v>
                </c:pt>
                <c:pt idx="228">
                  <c:v>-8.6806800000000003E-2</c:v>
                </c:pt>
                <c:pt idx="229">
                  <c:v>-7.7795199999999995E-2</c:v>
                </c:pt>
              </c:numCache>
            </c:numRef>
          </c:val>
          <c:smooth val="0"/>
          <c:extLst>
            <c:ext xmlns:c16="http://schemas.microsoft.com/office/drawing/2014/chart" uri="{C3380CC4-5D6E-409C-BE32-E72D297353CC}">
              <c16:uniqueId val="{00000002-BF5E-E640-A10E-B52A02DAFB7D}"/>
            </c:ext>
          </c:extLst>
        </c:ser>
        <c:dLbls>
          <c:showLegendKey val="0"/>
          <c:showVal val="0"/>
          <c:showCatName val="0"/>
          <c:showSerName val="0"/>
          <c:showPercent val="0"/>
          <c:showBubbleSize val="0"/>
        </c:dLbls>
        <c:smooth val="0"/>
        <c:axId val="92466784"/>
        <c:axId val="93036448"/>
      </c:lineChart>
      <c:dateAx>
        <c:axId val="92466784"/>
        <c:scaling>
          <c:orientation val="minMax"/>
        </c:scaling>
        <c:delete val="0"/>
        <c:axPos val="b"/>
        <c:numFmt formatCode="m/d/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036448"/>
        <c:crosses val="autoZero"/>
        <c:auto val="1"/>
        <c:lblOffset val="100"/>
        <c:baseTimeUnit val="days"/>
      </c:dateAx>
      <c:valAx>
        <c:axId val="93036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2466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'FRED Graph'!$E$11</c:f>
              <c:strCache>
                <c:ptCount val="1"/>
                <c:pt idx="0">
                  <c:v>Real GDP</c:v>
                </c:pt>
              </c:strCache>
            </c:strRef>
          </c:tx>
          <c:spPr>
            <a:ln w="28575" cap="rnd">
              <a:solidFill>
                <a:schemeClr val="accent1"/>
              </a:solidFill>
              <a:round/>
            </a:ln>
            <a:effectLst/>
          </c:spPr>
          <c:marker>
            <c:symbol val="none"/>
          </c:marker>
          <c:cat>
            <c:numRef>
              <c:f>'FRED Graph'!$D$12:$D$99</c:f>
              <c:numCache>
                <c:formatCode>yyyy\-mm\-dd</c:formatCode>
                <c:ptCount val="88"/>
                <c:pt idx="0">
                  <c:v>36526</c:v>
                </c:pt>
                <c:pt idx="1">
                  <c:v>36617</c:v>
                </c:pt>
                <c:pt idx="2">
                  <c:v>36708</c:v>
                </c:pt>
                <c:pt idx="3">
                  <c:v>36800</c:v>
                </c:pt>
                <c:pt idx="4">
                  <c:v>36892</c:v>
                </c:pt>
                <c:pt idx="5">
                  <c:v>36982</c:v>
                </c:pt>
                <c:pt idx="6">
                  <c:v>37073</c:v>
                </c:pt>
                <c:pt idx="7">
                  <c:v>37165</c:v>
                </c:pt>
                <c:pt idx="8">
                  <c:v>37257</c:v>
                </c:pt>
                <c:pt idx="9">
                  <c:v>37347</c:v>
                </c:pt>
                <c:pt idx="10">
                  <c:v>37438</c:v>
                </c:pt>
                <c:pt idx="11">
                  <c:v>37530</c:v>
                </c:pt>
                <c:pt idx="12">
                  <c:v>37622</c:v>
                </c:pt>
                <c:pt idx="13">
                  <c:v>37712</c:v>
                </c:pt>
                <c:pt idx="14">
                  <c:v>37803</c:v>
                </c:pt>
                <c:pt idx="15">
                  <c:v>37895</c:v>
                </c:pt>
                <c:pt idx="16">
                  <c:v>37987</c:v>
                </c:pt>
                <c:pt idx="17">
                  <c:v>38078</c:v>
                </c:pt>
                <c:pt idx="18">
                  <c:v>38169</c:v>
                </c:pt>
                <c:pt idx="19">
                  <c:v>38261</c:v>
                </c:pt>
                <c:pt idx="20">
                  <c:v>38353</c:v>
                </c:pt>
                <c:pt idx="21">
                  <c:v>38443</c:v>
                </c:pt>
                <c:pt idx="22">
                  <c:v>38534</c:v>
                </c:pt>
                <c:pt idx="23">
                  <c:v>38626</c:v>
                </c:pt>
                <c:pt idx="24">
                  <c:v>38718</c:v>
                </c:pt>
                <c:pt idx="25">
                  <c:v>38808</c:v>
                </c:pt>
                <c:pt idx="26">
                  <c:v>38899</c:v>
                </c:pt>
                <c:pt idx="27">
                  <c:v>38991</c:v>
                </c:pt>
                <c:pt idx="28">
                  <c:v>39083</c:v>
                </c:pt>
                <c:pt idx="29">
                  <c:v>39173</c:v>
                </c:pt>
                <c:pt idx="30">
                  <c:v>39264</c:v>
                </c:pt>
                <c:pt idx="31">
                  <c:v>39356</c:v>
                </c:pt>
                <c:pt idx="32">
                  <c:v>39448</c:v>
                </c:pt>
                <c:pt idx="33">
                  <c:v>39539</c:v>
                </c:pt>
                <c:pt idx="34">
                  <c:v>39630</c:v>
                </c:pt>
                <c:pt idx="35">
                  <c:v>39722</c:v>
                </c:pt>
                <c:pt idx="36">
                  <c:v>39814</c:v>
                </c:pt>
                <c:pt idx="37">
                  <c:v>39904</c:v>
                </c:pt>
                <c:pt idx="38">
                  <c:v>39995</c:v>
                </c:pt>
                <c:pt idx="39">
                  <c:v>40087</c:v>
                </c:pt>
                <c:pt idx="40">
                  <c:v>40179</c:v>
                </c:pt>
                <c:pt idx="41">
                  <c:v>40269</c:v>
                </c:pt>
                <c:pt idx="42">
                  <c:v>40360</c:v>
                </c:pt>
                <c:pt idx="43">
                  <c:v>40452</c:v>
                </c:pt>
                <c:pt idx="44">
                  <c:v>40544</c:v>
                </c:pt>
                <c:pt idx="45">
                  <c:v>40634</c:v>
                </c:pt>
                <c:pt idx="46">
                  <c:v>40725</c:v>
                </c:pt>
                <c:pt idx="47">
                  <c:v>40817</c:v>
                </c:pt>
                <c:pt idx="48">
                  <c:v>40909</c:v>
                </c:pt>
                <c:pt idx="49">
                  <c:v>41000</c:v>
                </c:pt>
                <c:pt idx="50">
                  <c:v>41091</c:v>
                </c:pt>
                <c:pt idx="51">
                  <c:v>41183</c:v>
                </c:pt>
                <c:pt idx="52">
                  <c:v>41275</c:v>
                </c:pt>
                <c:pt idx="53">
                  <c:v>41365</c:v>
                </c:pt>
                <c:pt idx="54">
                  <c:v>41456</c:v>
                </c:pt>
                <c:pt idx="55">
                  <c:v>41548</c:v>
                </c:pt>
                <c:pt idx="56">
                  <c:v>41640</c:v>
                </c:pt>
                <c:pt idx="57">
                  <c:v>41730</c:v>
                </c:pt>
                <c:pt idx="58">
                  <c:v>41821</c:v>
                </c:pt>
                <c:pt idx="59">
                  <c:v>41913</c:v>
                </c:pt>
                <c:pt idx="60">
                  <c:v>42005</c:v>
                </c:pt>
                <c:pt idx="61">
                  <c:v>42095</c:v>
                </c:pt>
                <c:pt idx="62">
                  <c:v>42186</c:v>
                </c:pt>
                <c:pt idx="63">
                  <c:v>42278</c:v>
                </c:pt>
                <c:pt idx="64">
                  <c:v>42370</c:v>
                </c:pt>
                <c:pt idx="65">
                  <c:v>42461</c:v>
                </c:pt>
                <c:pt idx="66">
                  <c:v>42552</c:v>
                </c:pt>
                <c:pt idx="67">
                  <c:v>42644</c:v>
                </c:pt>
                <c:pt idx="68">
                  <c:v>42736</c:v>
                </c:pt>
                <c:pt idx="69">
                  <c:v>42826</c:v>
                </c:pt>
                <c:pt idx="70">
                  <c:v>42917</c:v>
                </c:pt>
                <c:pt idx="71">
                  <c:v>43009</c:v>
                </c:pt>
                <c:pt idx="72">
                  <c:v>43101</c:v>
                </c:pt>
                <c:pt idx="73">
                  <c:v>43191</c:v>
                </c:pt>
                <c:pt idx="74">
                  <c:v>43282</c:v>
                </c:pt>
                <c:pt idx="75">
                  <c:v>43374</c:v>
                </c:pt>
                <c:pt idx="76">
                  <c:v>43466</c:v>
                </c:pt>
                <c:pt idx="77">
                  <c:v>43556</c:v>
                </c:pt>
                <c:pt idx="78">
                  <c:v>43647</c:v>
                </c:pt>
                <c:pt idx="79">
                  <c:v>43739</c:v>
                </c:pt>
                <c:pt idx="80">
                  <c:v>43831</c:v>
                </c:pt>
                <c:pt idx="81">
                  <c:v>43922</c:v>
                </c:pt>
                <c:pt idx="82">
                  <c:v>44013</c:v>
                </c:pt>
                <c:pt idx="83">
                  <c:v>44105</c:v>
                </c:pt>
                <c:pt idx="84">
                  <c:v>44197</c:v>
                </c:pt>
                <c:pt idx="85">
                  <c:v>44287</c:v>
                </c:pt>
                <c:pt idx="86">
                  <c:v>44378</c:v>
                </c:pt>
                <c:pt idx="87">
                  <c:v>44470</c:v>
                </c:pt>
              </c:numCache>
            </c:numRef>
          </c:cat>
          <c:val>
            <c:numRef>
              <c:f>'FRED Graph'!$E$12:$E$99</c:f>
              <c:numCache>
                <c:formatCode>0.000</c:formatCode>
                <c:ptCount val="88"/>
                <c:pt idx="0">
                  <c:v>12935.252</c:v>
                </c:pt>
                <c:pt idx="1">
                  <c:v>13170.749</c:v>
                </c:pt>
                <c:pt idx="2">
                  <c:v>13183.89</c:v>
                </c:pt>
                <c:pt idx="3">
                  <c:v>13262.25</c:v>
                </c:pt>
                <c:pt idx="4">
                  <c:v>13219.251</c:v>
                </c:pt>
                <c:pt idx="5">
                  <c:v>13301.394</c:v>
                </c:pt>
                <c:pt idx="6">
                  <c:v>13248.142</c:v>
                </c:pt>
                <c:pt idx="7">
                  <c:v>13284.880999999999</c:v>
                </c:pt>
                <c:pt idx="8">
                  <c:v>13394.91</c:v>
                </c:pt>
                <c:pt idx="9">
                  <c:v>13477.356</c:v>
                </c:pt>
                <c:pt idx="10">
                  <c:v>13531.741</c:v>
                </c:pt>
                <c:pt idx="11">
                  <c:v>13549.421</c:v>
                </c:pt>
                <c:pt idx="12">
                  <c:v>13619.433999999999</c:v>
                </c:pt>
                <c:pt idx="13">
                  <c:v>13741.107</c:v>
                </c:pt>
                <c:pt idx="14">
                  <c:v>13970.156999999999</c:v>
                </c:pt>
                <c:pt idx="15">
                  <c:v>14131.379000000001</c:v>
                </c:pt>
                <c:pt idx="16">
                  <c:v>14212.34</c:v>
                </c:pt>
                <c:pt idx="17">
                  <c:v>14323.017</c:v>
                </c:pt>
                <c:pt idx="18">
                  <c:v>14457.832</c:v>
                </c:pt>
                <c:pt idx="19">
                  <c:v>14605.594999999999</c:v>
                </c:pt>
                <c:pt idx="20">
                  <c:v>14767.846</c:v>
                </c:pt>
                <c:pt idx="21">
                  <c:v>14839.707</c:v>
                </c:pt>
                <c:pt idx="22">
                  <c:v>14956.290999999999</c:v>
                </c:pt>
                <c:pt idx="23">
                  <c:v>15041.232</c:v>
                </c:pt>
                <c:pt idx="24">
                  <c:v>15244.088</c:v>
                </c:pt>
                <c:pt idx="25">
                  <c:v>15281.525</c:v>
                </c:pt>
                <c:pt idx="26">
                  <c:v>15304.517</c:v>
                </c:pt>
                <c:pt idx="27">
                  <c:v>15433.643</c:v>
                </c:pt>
                <c:pt idx="28">
                  <c:v>15478.956</c:v>
                </c:pt>
                <c:pt idx="29">
                  <c:v>15577.779</c:v>
                </c:pt>
                <c:pt idx="30">
                  <c:v>15671.605</c:v>
                </c:pt>
                <c:pt idx="31">
                  <c:v>15767.146000000001</c:v>
                </c:pt>
                <c:pt idx="32">
                  <c:v>15702.906000000001</c:v>
                </c:pt>
                <c:pt idx="33">
                  <c:v>15792.772999999999</c:v>
                </c:pt>
                <c:pt idx="34">
                  <c:v>15709.562</c:v>
                </c:pt>
                <c:pt idx="35">
                  <c:v>15366.607</c:v>
                </c:pt>
                <c:pt idx="36">
                  <c:v>15187.475</c:v>
                </c:pt>
                <c:pt idx="37">
                  <c:v>15161.772000000001</c:v>
                </c:pt>
                <c:pt idx="38">
                  <c:v>15216.647000000001</c:v>
                </c:pt>
                <c:pt idx="39">
                  <c:v>15379.155000000001</c:v>
                </c:pt>
                <c:pt idx="40">
                  <c:v>15456.058999999999</c:v>
                </c:pt>
                <c:pt idx="41">
                  <c:v>15605.628000000001</c:v>
                </c:pt>
                <c:pt idx="42">
                  <c:v>15726.281999999999</c:v>
                </c:pt>
                <c:pt idx="43">
                  <c:v>15807.995000000001</c:v>
                </c:pt>
                <c:pt idx="44">
                  <c:v>15769.911</c:v>
                </c:pt>
                <c:pt idx="45">
                  <c:v>15876.839</c:v>
                </c:pt>
                <c:pt idx="46">
                  <c:v>15870.683999999999</c:v>
                </c:pt>
                <c:pt idx="47">
                  <c:v>16048.701999999999</c:v>
                </c:pt>
                <c:pt idx="48">
                  <c:v>16179.968000000001</c:v>
                </c:pt>
                <c:pt idx="49">
                  <c:v>16253.726000000001</c:v>
                </c:pt>
                <c:pt idx="50">
                  <c:v>16282.151</c:v>
                </c:pt>
                <c:pt idx="51">
                  <c:v>16300.035</c:v>
                </c:pt>
                <c:pt idx="52">
                  <c:v>16441.485000000001</c:v>
                </c:pt>
                <c:pt idx="53">
                  <c:v>16464.401999999998</c:v>
                </c:pt>
                <c:pt idx="54">
                  <c:v>16594.742999999999</c:v>
                </c:pt>
                <c:pt idx="55">
                  <c:v>16712.759999999998</c:v>
                </c:pt>
                <c:pt idx="56">
                  <c:v>16654.246999999999</c:v>
                </c:pt>
                <c:pt idx="57">
                  <c:v>16868.109</c:v>
                </c:pt>
                <c:pt idx="58">
                  <c:v>17064.616000000002</c:v>
                </c:pt>
                <c:pt idx="59">
                  <c:v>17141.235000000001</c:v>
                </c:pt>
                <c:pt idx="60">
                  <c:v>17280.647000000001</c:v>
                </c:pt>
                <c:pt idx="61">
                  <c:v>17380.875</c:v>
                </c:pt>
                <c:pt idx="62">
                  <c:v>17437.080000000002</c:v>
                </c:pt>
                <c:pt idx="63">
                  <c:v>17462.579000000002</c:v>
                </c:pt>
                <c:pt idx="64">
                  <c:v>17565.465</c:v>
                </c:pt>
                <c:pt idx="65">
                  <c:v>17618.580999999998</c:v>
                </c:pt>
                <c:pt idx="66">
                  <c:v>17724.489000000001</c:v>
                </c:pt>
                <c:pt idx="67">
                  <c:v>17812.560000000001</c:v>
                </c:pt>
                <c:pt idx="68">
                  <c:v>17896.623</c:v>
                </c:pt>
                <c:pt idx="69">
                  <c:v>17996.802</c:v>
                </c:pt>
                <c:pt idx="70">
                  <c:v>18126.225999999999</c:v>
                </c:pt>
                <c:pt idx="71">
                  <c:v>18296.685000000001</c:v>
                </c:pt>
                <c:pt idx="72">
                  <c:v>18436.261999999999</c:v>
                </c:pt>
                <c:pt idx="73">
                  <c:v>18590.004000000001</c:v>
                </c:pt>
                <c:pt idx="74">
                  <c:v>18679.598999999998</c:v>
                </c:pt>
                <c:pt idx="75">
                  <c:v>18721.280999999999</c:v>
                </c:pt>
                <c:pt idx="76">
                  <c:v>18833.195</c:v>
                </c:pt>
                <c:pt idx="77">
                  <c:v>18982.527999999998</c:v>
                </c:pt>
                <c:pt idx="78">
                  <c:v>19112.652999999998</c:v>
                </c:pt>
                <c:pt idx="79">
                  <c:v>19202.310000000001</c:v>
                </c:pt>
                <c:pt idx="80">
                  <c:v>18951.991999999998</c:v>
                </c:pt>
                <c:pt idx="81">
                  <c:v>17258.205000000002</c:v>
                </c:pt>
                <c:pt idx="82">
                  <c:v>18560.774000000001</c:v>
                </c:pt>
                <c:pt idx="83">
                  <c:v>18767.777999999998</c:v>
                </c:pt>
                <c:pt idx="84">
                  <c:v>19055.654999999999</c:v>
                </c:pt>
                <c:pt idx="85">
                  <c:v>19368.310000000001</c:v>
                </c:pt>
                <c:pt idx="86">
                  <c:v>19478.893</c:v>
                </c:pt>
                <c:pt idx="87">
                  <c:v>19810.572</c:v>
                </c:pt>
              </c:numCache>
            </c:numRef>
          </c:val>
          <c:smooth val="0"/>
          <c:extLst>
            <c:ext xmlns:c16="http://schemas.microsoft.com/office/drawing/2014/chart" uri="{C3380CC4-5D6E-409C-BE32-E72D297353CC}">
              <c16:uniqueId val="{00000000-C882-0E45-8099-3C4A25D03F1A}"/>
            </c:ext>
          </c:extLst>
        </c:ser>
        <c:dLbls>
          <c:showLegendKey val="0"/>
          <c:showVal val="0"/>
          <c:showCatName val="0"/>
          <c:showSerName val="0"/>
          <c:showPercent val="0"/>
          <c:showBubbleSize val="0"/>
        </c:dLbls>
        <c:smooth val="0"/>
        <c:axId val="1092897103"/>
        <c:axId val="1093209055"/>
      </c:lineChart>
      <c:dateAx>
        <c:axId val="1092897103"/>
        <c:scaling>
          <c:orientation val="minMax"/>
        </c:scaling>
        <c:delete val="0"/>
        <c:axPos val="b"/>
        <c:numFmt formatCode="yyyy\-mm\-d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93209055"/>
        <c:crosses val="autoZero"/>
        <c:auto val="1"/>
        <c:lblOffset val="100"/>
        <c:baseTimeUnit val="months"/>
      </c:dateAx>
      <c:valAx>
        <c:axId val="1093209055"/>
        <c:scaling>
          <c:orientation val="minMax"/>
          <c:min val="10000"/>
        </c:scaling>
        <c:delete val="0"/>
        <c:axPos val="l"/>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928971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96975921488075E-2"/>
          <c:y val="2.4344644572903827E-2"/>
          <c:w val="0.95503024078511922"/>
          <c:h val="0.90772304670696846"/>
        </c:manualLayout>
      </c:layout>
      <c:barChart>
        <c:barDir val="col"/>
        <c:grouping val="clustered"/>
        <c:varyColors val="0"/>
        <c:ser>
          <c:idx val="0"/>
          <c:order val="0"/>
          <c:spPr>
            <a:solidFill>
              <a:schemeClr val="accent1"/>
            </a:solidFill>
            <a:ln>
              <a:noFill/>
            </a:ln>
            <a:effectLst/>
          </c:spPr>
          <c:invertIfNegative val="0"/>
          <c:dPt>
            <c:idx val="5"/>
            <c:invertIfNegative val="0"/>
            <c:bubble3D val="0"/>
            <c:spPr>
              <a:solidFill>
                <a:srgbClr val="FF0000"/>
              </a:solidFill>
              <a:ln>
                <a:solidFill>
                  <a:srgbClr val="FF0000"/>
                </a:solidFill>
              </a:ln>
              <a:effectLst/>
            </c:spPr>
            <c:extLst>
              <c:ext xmlns:c16="http://schemas.microsoft.com/office/drawing/2014/chart" uri="{C3380CC4-5D6E-409C-BE32-E72D297353CC}">
                <c16:uniqueId val="{00000001-019C-2141-B355-78B5F4F9CDE5}"/>
              </c:ext>
            </c:extLst>
          </c:dPt>
          <c:dPt>
            <c:idx val="6"/>
            <c:invertIfNegative val="0"/>
            <c:bubble3D val="0"/>
            <c:spPr>
              <a:solidFill>
                <a:srgbClr val="FF0000"/>
              </a:solidFill>
              <a:ln>
                <a:noFill/>
              </a:ln>
              <a:effectLst/>
            </c:spPr>
            <c:extLst>
              <c:ext xmlns:c16="http://schemas.microsoft.com/office/drawing/2014/chart" uri="{C3380CC4-5D6E-409C-BE32-E72D297353CC}">
                <c16:uniqueId val="{00000003-019C-2141-B355-78B5F4F9CDE5}"/>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Quarterly!$T$3:$T$9</c:f>
              <c:strCache>
                <c:ptCount val="7"/>
                <c:pt idx="0">
                  <c:v>1950s</c:v>
                </c:pt>
                <c:pt idx="1">
                  <c:v>1960s</c:v>
                </c:pt>
                <c:pt idx="2">
                  <c:v>1970s</c:v>
                </c:pt>
                <c:pt idx="3">
                  <c:v>1980s</c:v>
                </c:pt>
                <c:pt idx="4">
                  <c:v>1990s</c:v>
                </c:pt>
                <c:pt idx="5">
                  <c:v>2000s</c:v>
                </c:pt>
                <c:pt idx="6">
                  <c:v>2010s</c:v>
                </c:pt>
              </c:strCache>
            </c:strRef>
          </c:cat>
          <c:val>
            <c:numRef>
              <c:f>Quarterly!$U$3:$U$9</c:f>
              <c:numCache>
                <c:formatCode>General</c:formatCode>
                <c:ptCount val="7"/>
                <c:pt idx="0">
                  <c:v>3.6</c:v>
                </c:pt>
                <c:pt idx="1">
                  <c:v>4.2699999999999996</c:v>
                </c:pt>
                <c:pt idx="2">
                  <c:v>3.16</c:v>
                </c:pt>
                <c:pt idx="3">
                  <c:v>3.32</c:v>
                </c:pt>
                <c:pt idx="4">
                  <c:v>3.44</c:v>
                </c:pt>
                <c:pt idx="5">
                  <c:v>1.76</c:v>
                </c:pt>
                <c:pt idx="6">
                  <c:v>1.62</c:v>
                </c:pt>
              </c:numCache>
            </c:numRef>
          </c:val>
          <c:extLst>
            <c:ext xmlns:c16="http://schemas.microsoft.com/office/drawing/2014/chart" uri="{C3380CC4-5D6E-409C-BE32-E72D297353CC}">
              <c16:uniqueId val="{00000004-019C-2141-B355-78B5F4F9CDE5}"/>
            </c:ext>
          </c:extLst>
        </c:ser>
        <c:dLbls>
          <c:showLegendKey val="0"/>
          <c:showVal val="0"/>
          <c:showCatName val="0"/>
          <c:showSerName val="0"/>
          <c:showPercent val="0"/>
          <c:showBubbleSize val="0"/>
        </c:dLbls>
        <c:gapWidth val="219"/>
        <c:overlap val="-27"/>
        <c:axId val="667286480"/>
        <c:axId val="667404256"/>
      </c:barChart>
      <c:catAx>
        <c:axId val="667286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67404256"/>
        <c:crosses val="autoZero"/>
        <c:auto val="1"/>
        <c:lblAlgn val="ctr"/>
        <c:lblOffset val="100"/>
        <c:noMultiLvlLbl val="0"/>
      </c:catAx>
      <c:valAx>
        <c:axId val="6674042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7286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'FRED Graph'!$E$11</c:f>
              <c:strCache>
                <c:ptCount val="1"/>
                <c:pt idx="0">
                  <c:v>Real GDP</c:v>
                </c:pt>
              </c:strCache>
            </c:strRef>
          </c:tx>
          <c:spPr>
            <a:ln w="28575" cap="rnd">
              <a:solidFill>
                <a:schemeClr val="accent1"/>
              </a:solidFill>
              <a:round/>
            </a:ln>
            <a:effectLst/>
          </c:spPr>
          <c:marker>
            <c:symbol val="none"/>
          </c:marker>
          <c:cat>
            <c:numRef>
              <c:f>'FRED Graph'!$D$12:$D$99</c:f>
              <c:numCache>
                <c:formatCode>yyyy\-mm\-dd</c:formatCode>
                <c:ptCount val="88"/>
                <c:pt idx="0">
                  <c:v>36526</c:v>
                </c:pt>
                <c:pt idx="1">
                  <c:v>36617</c:v>
                </c:pt>
                <c:pt idx="2">
                  <c:v>36708</c:v>
                </c:pt>
                <c:pt idx="3">
                  <c:v>36800</c:v>
                </c:pt>
                <c:pt idx="4">
                  <c:v>36892</c:v>
                </c:pt>
                <c:pt idx="5">
                  <c:v>36982</c:v>
                </c:pt>
                <c:pt idx="6">
                  <c:v>37073</c:v>
                </c:pt>
                <c:pt idx="7">
                  <c:v>37165</c:v>
                </c:pt>
                <c:pt idx="8">
                  <c:v>37257</c:v>
                </c:pt>
                <c:pt idx="9">
                  <c:v>37347</c:v>
                </c:pt>
                <c:pt idx="10">
                  <c:v>37438</c:v>
                </c:pt>
                <c:pt idx="11">
                  <c:v>37530</c:v>
                </c:pt>
                <c:pt idx="12">
                  <c:v>37622</c:v>
                </c:pt>
                <c:pt idx="13">
                  <c:v>37712</c:v>
                </c:pt>
                <c:pt idx="14">
                  <c:v>37803</c:v>
                </c:pt>
                <c:pt idx="15">
                  <c:v>37895</c:v>
                </c:pt>
                <c:pt idx="16">
                  <c:v>37987</c:v>
                </c:pt>
                <c:pt idx="17">
                  <c:v>38078</c:v>
                </c:pt>
                <c:pt idx="18">
                  <c:v>38169</c:v>
                </c:pt>
                <c:pt idx="19">
                  <c:v>38261</c:v>
                </c:pt>
                <c:pt idx="20">
                  <c:v>38353</c:v>
                </c:pt>
                <c:pt idx="21">
                  <c:v>38443</c:v>
                </c:pt>
                <c:pt idx="22">
                  <c:v>38534</c:v>
                </c:pt>
                <c:pt idx="23">
                  <c:v>38626</c:v>
                </c:pt>
                <c:pt idx="24">
                  <c:v>38718</c:v>
                </c:pt>
                <c:pt idx="25">
                  <c:v>38808</c:v>
                </c:pt>
                <c:pt idx="26">
                  <c:v>38899</c:v>
                </c:pt>
                <c:pt idx="27">
                  <c:v>38991</c:v>
                </c:pt>
                <c:pt idx="28">
                  <c:v>39083</c:v>
                </c:pt>
                <c:pt idx="29">
                  <c:v>39173</c:v>
                </c:pt>
                <c:pt idx="30">
                  <c:v>39264</c:v>
                </c:pt>
                <c:pt idx="31">
                  <c:v>39356</c:v>
                </c:pt>
                <c:pt idx="32">
                  <c:v>39448</c:v>
                </c:pt>
                <c:pt idx="33">
                  <c:v>39539</c:v>
                </c:pt>
                <c:pt idx="34">
                  <c:v>39630</c:v>
                </c:pt>
                <c:pt idx="35">
                  <c:v>39722</c:v>
                </c:pt>
                <c:pt idx="36">
                  <c:v>39814</c:v>
                </c:pt>
                <c:pt idx="37">
                  <c:v>39904</c:v>
                </c:pt>
                <c:pt idx="38">
                  <c:v>39995</c:v>
                </c:pt>
                <c:pt idx="39">
                  <c:v>40087</c:v>
                </c:pt>
                <c:pt idx="40">
                  <c:v>40179</c:v>
                </c:pt>
                <c:pt idx="41">
                  <c:v>40269</c:v>
                </c:pt>
                <c:pt idx="42">
                  <c:v>40360</c:v>
                </c:pt>
                <c:pt idx="43">
                  <c:v>40452</c:v>
                </c:pt>
                <c:pt idx="44">
                  <c:v>40544</c:v>
                </c:pt>
                <c:pt idx="45">
                  <c:v>40634</c:v>
                </c:pt>
                <c:pt idx="46">
                  <c:v>40725</c:v>
                </c:pt>
                <c:pt idx="47">
                  <c:v>40817</c:v>
                </c:pt>
                <c:pt idx="48">
                  <c:v>40909</c:v>
                </c:pt>
                <c:pt idx="49">
                  <c:v>41000</c:v>
                </c:pt>
                <c:pt idx="50">
                  <c:v>41091</c:v>
                </c:pt>
                <c:pt idx="51">
                  <c:v>41183</c:v>
                </c:pt>
                <c:pt idx="52">
                  <c:v>41275</c:v>
                </c:pt>
                <c:pt idx="53">
                  <c:v>41365</c:v>
                </c:pt>
                <c:pt idx="54">
                  <c:v>41456</c:v>
                </c:pt>
                <c:pt idx="55">
                  <c:v>41548</c:v>
                </c:pt>
                <c:pt idx="56">
                  <c:v>41640</c:v>
                </c:pt>
                <c:pt idx="57">
                  <c:v>41730</c:v>
                </c:pt>
                <c:pt idx="58">
                  <c:v>41821</c:v>
                </c:pt>
                <c:pt idx="59">
                  <c:v>41913</c:v>
                </c:pt>
                <c:pt idx="60">
                  <c:v>42005</c:v>
                </c:pt>
                <c:pt idx="61">
                  <c:v>42095</c:v>
                </c:pt>
                <c:pt idx="62">
                  <c:v>42186</c:v>
                </c:pt>
                <c:pt idx="63">
                  <c:v>42278</c:v>
                </c:pt>
                <c:pt idx="64">
                  <c:v>42370</c:v>
                </c:pt>
                <c:pt idx="65">
                  <c:v>42461</c:v>
                </c:pt>
                <c:pt idx="66">
                  <c:v>42552</c:v>
                </c:pt>
                <c:pt idx="67">
                  <c:v>42644</c:v>
                </c:pt>
                <c:pt idx="68">
                  <c:v>42736</c:v>
                </c:pt>
                <c:pt idx="69">
                  <c:v>42826</c:v>
                </c:pt>
                <c:pt idx="70">
                  <c:v>42917</c:v>
                </c:pt>
                <c:pt idx="71">
                  <c:v>43009</c:v>
                </c:pt>
                <c:pt idx="72">
                  <c:v>43101</c:v>
                </c:pt>
                <c:pt idx="73">
                  <c:v>43191</c:v>
                </c:pt>
                <c:pt idx="74">
                  <c:v>43282</c:v>
                </c:pt>
                <c:pt idx="75">
                  <c:v>43374</c:v>
                </c:pt>
                <c:pt idx="76">
                  <c:v>43466</c:v>
                </c:pt>
                <c:pt idx="77">
                  <c:v>43556</c:v>
                </c:pt>
                <c:pt idx="78">
                  <c:v>43647</c:v>
                </c:pt>
                <c:pt idx="79">
                  <c:v>43739</c:v>
                </c:pt>
                <c:pt idx="80">
                  <c:v>43831</c:v>
                </c:pt>
                <c:pt idx="81">
                  <c:v>43922</c:v>
                </c:pt>
                <c:pt idx="82">
                  <c:v>44013</c:v>
                </c:pt>
                <c:pt idx="83">
                  <c:v>44105</c:v>
                </c:pt>
                <c:pt idx="84">
                  <c:v>44197</c:v>
                </c:pt>
                <c:pt idx="85">
                  <c:v>44287</c:v>
                </c:pt>
                <c:pt idx="86">
                  <c:v>44378</c:v>
                </c:pt>
                <c:pt idx="87">
                  <c:v>44470</c:v>
                </c:pt>
              </c:numCache>
            </c:numRef>
          </c:cat>
          <c:val>
            <c:numRef>
              <c:f>'FRED Graph'!$E$12:$E$99</c:f>
              <c:numCache>
                <c:formatCode>0.000</c:formatCode>
                <c:ptCount val="88"/>
                <c:pt idx="0">
                  <c:v>12935.252</c:v>
                </c:pt>
                <c:pt idx="1">
                  <c:v>13170.749</c:v>
                </c:pt>
                <c:pt idx="2">
                  <c:v>13183.89</c:v>
                </c:pt>
                <c:pt idx="3">
                  <c:v>13262.25</c:v>
                </c:pt>
                <c:pt idx="4">
                  <c:v>13219.251</c:v>
                </c:pt>
                <c:pt idx="5">
                  <c:v>13301.394</c:v>
                </c:pt>
                <c:pt idx="6">
                  <c:v>13248.142</c:v>
                </c:pt>
                <c:pt idx="7">
                  <c:v>13284.880999999999</c:v>
                </c:pt>
                <c:pt idx="8">
                  <c:v>13394.91</c:v>
                </c:pt>
                <c:pt idx="9">
                  <c:v>13477.356</c:v>
                </c:pt>
                <c:pt idx="10">
                  <c:v>13531.741</c:v>
                </c:pt>
                <c:pt idx="11">
                  <c:v>13549.421</c:v>
                </c:pt>
                <c:pt idx="12">
                  <c:v>13619.433999999999</c:v>
                </c:pt>
                <c:pt idx="13">
                  <c:v>13741.107</c:v>
                </c:pt>
                <c:pt idx="14">
                  <c:v>13970.156999999999</c:v>
                </c:pt>
                <c:pt idx="15">
                  <c:v>14131.379000000001</c:v>
                </c:pt>
                <c:pt idx="16">
                  <c:v>14212.34</c:v>
                </c:pt>
                <c:pt idx="17">
                  <c:v>14323.017</c:v>
                </c:pt>
                <c:pt idx="18">
                  <c:v>14457.832</c:v>
                </c:pt>
                <c:pt idx="19">
                  <c:v>14605.594999999999</c:v>
                </c:pt>
                <c:pt idx="20">
                  <c:v>14767.846</c:v>
                </c:pt>
                <c:pt idx="21">
                  <c:v>14839.707</c:v>
                </c:pt>
                <c:pt idx="22">
                  <c:v>14956.290999999999</c:v>
                </c:pt>
                <c:pt idx="23">
                  <c:v>15041.232</c:v>
                </c:pt>
                <c:pt idx="24">
                  <c:v>15244.088</c:v>
                </c:pt>
                <c:pt idx="25">
                  <c:v>15281.525</c:v>
                </c:pt>
                <c:pt idx="26">
                  <c:v>15304.517</c:v>
                </c:pt>
                <c:pt idx="27">
                  <c:v>15433.643</c:v>
                </c:pt>
                <c:pt idx="28">
                  <c:v>15478.956</c:v>
                </c:pt>
                <c:pt idx="29">
                  <c:v>15577.779</c:v>
                </c:pt>
                <c:pt idx="30">
                  <c:v>15671.605</c:v>
                </c:pt>
                <c:pt idx="31">
                  <c:v>15767.146000000001</c:v>
                </c:pt>
                <c:pt idx="32">
                  <c:v>15702.906000000001</c:v>
                </c:pt>
                <c:pt idx="33">
                  <c:v>15792.772999999999</c:v>
                </c:pt>
                <c:pt idx="34">
                  <c:v>15709.562</c:v>
                </c:pt>
                <c:pt idx="35">
                  <c:v>15366.607</c:v>
                </c:pt>
                <c:pt idx="36">
                  <c:v>15187.475</c:v>
                </c:pt>
                <c:pt idx="37">
                  <c:v>15161.772000000001</c:v>
                </c:pt>
                <c:pt idx="38">
                  <c:v>15216.647000000001</c:v>
                </c:pt>
                <c:pt idx="39">
                  <c:v>15379.155000000001</c:v>
                </c:pt>
                <c:pt idx="40">
                  <c:v>15456.058999999999</c:v>
                </c:pt>
                <c:pt idx="41">
                  <c:v>15605.628000000001</c:v>
                </c:pt>
                <c:pt idx="42">
                  <c:v>15726.281999999999</c:v>
                </c:pt>
                <c:pt idx="43">
                  <c:v>15807.995000000001</c:v>
                </c:pt>
                <c:pt idx="44">
                  <c:v>15769.911</c:v>
                </c:pt>
                <c:pt idx="45">
                  <c:v>15876.839</c:v>
                </c:pt>
                <c:pt idx="46">
                  <c:v>15870.683999999999</c:v>
                </c:pt>
                <c:pt idx="47">
                  <c:v>16048.701999999999</c:v>
                </c:pt>
                <c:pt idx="48">
                  <c:v>16179.968000000001</c:v>
                </c:pt>
                <c:pt idx="49">
                  <c:v>16253.726000000001</c:v>
                </c:pt>
                <c:pt idx="50">
                  <c:v>16282.151</c:v>
                </c:pt>
                <c:pt idx="51">
                  <c:v>16300.035</c:v>
                </c:pt>
                <c:pt idx="52">
                  <c:v>16441.485000000001</c:v>
                </c:pt>
                <c:pt idx="53">
                  <c:v>16464.401999999998</c:v>
                </c:pt>
                <c:pt idx="54">
                  <c:v>16594.742999999999</c:v>
                </c:pt>
                <c:pt idx="55">
                  <c:v>16712.759999999998</c:v>
                </c:pt>
                <c:pt idx="56">
                  <c:v>16654.246999999999</c:v>
                </c:pt>
                <c:pt idx="57">
                  <c:v>16868.109</c:v>
                </c:pt>
                <c:pt idx="58">
                  <c:v>17064.616000000002</c:v>
                </c:pt>
                <c:pt idx="59">
                  <c:v>17141.235000000001</c:v>
                </c:pt>
                <c:pt idx="60">
                  <c:v>17280.647000000001</c:v>
                </c:pt>
                <c:pt idx="61">
                  <c:v>17380.875</c:v>
                </c:pt>
                <c:pt idx="62">
                  <c:v>17437.080000000002</c:v>
                </c:pt>
                <c:pt idx="63">
                  <c:v>17462.579000000002</c:v>
                </c:pt>
                <c:pt idx="64">
                  <c:v>17565.465</c:v>
                </c:pt>
                <c:pt idx="65">
                  <c:v>17618.580999999998</c:v>
                </c:pt>
                <c:pt idx="66">
                  <c:v>17724.489000000001</c:v>
                </c:pt>
                <c:pt idx="67">
                  <c:v>17812.560000000001</c:v>
                </c:pt>
                <c:pt idx="68">
                  <c:v>17896.623</c:v>
                </c:pt>
                <c:pt idx="69">
                  <c:v>17996.802</c:v>
                </c:pt>
                <c:pt idx="70">
                  <c:v>18126.225999999999</c:v>
                </c:pt>
                <c:pt idx="71">
                  <c:v>18296.685000000001</c:v>
                </c:pt>
                <c:pt idx="72">
                  <c:v>18436.261999999999</c:v>
                </c:pt>
                <c:pt idx="73">
                  <c:v>18590.004000000001</c:v>
                </c:pt>
                <c:pt idx="74">
                  <c:v>18679.598999999998</c:v>
                </c:pt>
                <c:pt idx="75">
                  <c:v>18721.280999999999</c:v>
                </c:pt>
                <c:pt idx="76">
                  <c:v>18833.195</c:v>
                </c:pt>
                <c:pt idx="77">
                  <c:v>18982.527999999998</c:v>
                </c:pt>
                <c:pt idx="78">
                  <c:v>19112.652999999998</c:v>
                </c:pt>
                <c:pt idx="79">
                  <c:v>19202.310000000001</c:v>
                </c:pt>
                <c:pt idx="80">
                  <c:v>18951.991999999998</c:v>
                </c:pt>
                <c:pt idx="81">
                  <c:v>17258.205000000002</c:v>
                </c:pt>
                <c:pt idx="82">
                  <c:v>18560.774000000001</c:v>
                </c:pt>
                <c:pt idx="83">
                  <c:v>18767.777999999998</c:v>
                </c:pt>
                <c:pt idx="84">
                  <c:v>19055.654999999999</c:v>
                </c:pt>
                <c:pt idx="85">
                  <c:v>19368.310000000001</c:v>
                </c:pt>
                <c:pt idx="86">
                  <c:v>19478.893</c:v>
                </c:pt>
                <c:pt idx="87">
                  <c:v>19810.572</c:v>
                </c:pt>
              </c:numCache>
            </c:numRef>
          </c:val>
          <c:smooth val="0"/>
          <c:extLst>
            <c:ext xmlns:c16="http://schemas.microsoft.com/office/drawing/2014/chart" uri="{C3380CC4-5D6E-409C-BE32-E72D297353CC}">
              <c16:uniqueId val="{00000000-C882-0E45-8099-3C4A25D03F1A}"/>
            </c:ext>
          </c:extLst>
        </c:ser>
        <c:dLbls>
          <c:showLegendKey val="0"/>
          <c:showVal val="0"/>
          <c:showCatName val="0"/>
          <c:showSerName val="0"/>
          <c:showPercent val="0"/>
          <c:showBubbleSize val="0"/>
        </c:dLbls>
        <c:smooth val="0"/>
        <c:axId val="1092897103"/>
        <c:axId val="1093209055"/>
      </c:lineChart>
      <c:dateAx>
        <c:axId val="1092897103"/>
        <c:scaling>
          <c:orientation val="minMax"/>
        </c:scaling>
        <c:delete val="0"/>
        <c:axPos val="b"/>
        <c:numFmt formatCode="yyyy\-mm\-d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93209055"/>
        <c:crosses val="autoZero"/>
        <c:auto val="1"/>
        <c:lblOffset val="100"/>
        <c:baseTimeUnit val="months"/>
      </c:dateAx>
      <c:valAx>
        <c:axId val="1093209055"/>
        <c:scaling>
          <c:orientation val="minMax"/>
          <c:min val="10000"/>
        </c:scaling>
        <c:delete val="0"/>
        <c:axPos val="l"/>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928971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'FRED Graph'!$E$12</c:f>
              <c:strCache>
                <c:ptCount val="1"/>
                <c:pt idx="0">
                  <c:v>Real Consumption</c:v>
                </c:pt>
              </c:strCache>
            </c:strRef>
          </c:tx>
          <c:spPr>
            <a:ln w="31750" cap="rnd">
              <a:solidFill>
                <a:srgbClr val="7030A0"/>
              </a:solidFill>
              <a:round/>
            </a:ln>
            <a:effectLst/>
          </c:spPr>
          <c:marker>
            <c:symbol val="none"/>
          </c:marker>
          <c:cat>
            <c:numRef>
              <c:f>'FRED Graph'!$D$13:$D$256</c:f>
              <c:numCache>
                <c:formatCode>yyyy\-mm\-dd</c:formatCode>
                <c:ptCount val="244"/>
                <c:pt idx="0">
                  <c:v>37257</c:v>
                </c:pt>
                <c:pt idx="1">
                  <c:v>37288</c:v>
                </c:pt>
                <c:pt idx="2">
                  <c:v>37316</c:v>
                </c:pt>
                <c:pt idx="3">
                  <c:v>37347</c:v>
                </c:pt>
                <c:pt idx="4">
                  <c:v>37377</c:v>
                </c:pt>
                <c:pt idx="5">
                  <c:v>37408</c:v>
                </c:pt>
                <c:pt idx="6">
                  <c:v>37438</c:v>
                </c:pt>
                <c:pt idx="7">
                  <c:v>37469</c:v>
                </c:pt>
                <c:pt idx="8">
                  <c:v>37500</c:v>
                </c:pt>
                <c:pt idx="9">
                  <c:v>37530</c:v>
                </c:pt>
                <c:pt idx="10">
                  <c:v>37561</c:v>
                </c:pt>
                <c:pt idx="11">
                  <c:v>37591</c:v>
                </c:pt>
                <c:pt idx="12">
                  <c:v>37622</c:v>
                </c:pt>
                <c:pt idx="13">
                  <c:v>37653</c:v>
                </c:pt>
                <c:pt idx="14">
                  <c:v>37681</c:v>
                </c:pt>
                <c:pt idx="15">
                  <c:v>37712</c:v>
                </c:pt>
                <c:pt idx="16">
                  <c:v>37742</c:v>
                </c:pt>
                <c:pt idx="17">
                  <c:v>37773</c:v>
                </c:pt>
                <c:pt idx="18">
                  <c:v>37803</c:v>
                </c:pt>
                <c:pt idx="19">
                  <c:v>37834</c:v>
                </c:pt>
                <c:pt idx="20">
                  <c:v>37865</c:v>
                </c:pt>
                <c:pt idx="21">
                  <c:v>37895</c:v>
                </c:pt>
                <c:pt idx="22">
                  <c:v>37926</c:v>
                </c:pt>
                <c:pt idx="23">
                  <c:v>37956</c:v>
                </c:pt>
                <c:pt idx="24">
                  <c:v>37987</c:v>
                </c:pt>
                <c:pt idx="25">
                  <c:v>38018</c:v>
                </c:pt>
                <c:pt idx="26">
                  <c:v>38047</c:v>
                </c:pt>
                <c:pt idx="27">
                  <c:v>38078</c:v>
                </c:pt>
                <c:pt idx="28">
                  <c:v>38108</c:v>
                </c:pt>
                <c:pt idx="29">
                  <c:v>38139</c:v>
                </c:pt>
                <c:pt idx="30">
                  <c:v>38169</c:v>
                </c:pt>
                <c:pt idx="31">
                  <c:v>38200</c:v>
                </c:pt>
                <c:pt idx="32">
                  <c:v>38231</c:v>
                </c:pt>
                <c:pt idx="33">
                  <c:v>38261</c:v>
                </c:pt>
                <c:pt idx="34">
                  <c:v>38292</c:v>
                </c:pt>
                <c:pt idx="35">
                  <c:v>38322</c:v>
                </c:pt>
                <c:pt idx="36">
                  <c:v>38353</c:v>
                </c:pt>
                <c:pt idx="37">
                  <c:v>38384</c:v>
                </c:pt>
                <c:pt idx="38">
                  <c:v>38412</c:v>
                </c:pt>
                <c:pt idx="39">
                  <c:v>38443</c:v>
                </c:pt>
                <c:pt idx="40">
                  <c:v>38473</c:v>
                </c:pt>
                <c:pt idx="41">
                  <c:v>38504</c:v>
                </c:pt>
                <c:pt idx="42">
                  <c:v>38534</c:v>
                </c:pt>
                <c:pt idx="43">
                  <c:v>38565</c:v>
                </c:pt>
                <c:pt idx="44">
                  <c:v>38596</c:v>
                </c:pt>
                <c:pt idx="45">
                  <c:v>38626</c:v>
                </c:pt>
                <c:pt idx="46">
                  <c:v>38657</c:v>
                </c:pt>
                <c:pt idx="47">
                  <c:v>38687</c:v>
                </c:pt>
                <c:pt idx="48">
                  <c:v>38718</c:v>
                </c:pt>
                <c:pt idx="49">
                  <c:v>38749</c:v>
                </c:pt>
                <c:pt idx="50">
                  <c:v>38777</c:v>
                </c:pt>
                <c:pt idx="51">
                  <c:v>38808</c:v>
                </c:pt>
                <c:pt idx="52">
                  <c:v>38838</c:v>
                </c:pt>
                <c:pt idx="53">
                  <c:v>38869</c:v>
                </c:pt>
                <c:pt idx="54">
                  <c:v>38899</c:v>
                </c:pt>
                <c:pt idx="55">
                  <c:v>38930</c:v>
                </c:pt>
                <c:pt idx="56">
                  <c:v>38961</c:v>
                </c:pt>
                <c:pt idx="57">
                  <c:v>38991</c:v>
                </c:pt>
                <c:pt idx="58">
                  <c:v>39022</c:v>
                </c:pt>
                <c:pt idx="59">
                  <c:v>39052</c:v>
                </c:pt>
                <c:pt idx="60">
                  <c:v>39083</c:v>
                </c:pt>
                <c:pt idx="61">
                  <c:v>39114</c:v>
                </c:pt>
                <c:pt idx="62">
                  <c:v>39142</c:v>
                </c:pt>
                <c:pt idx="63">
                  <c:v>39173</c:v>
                </c:pt>
                <c:pt idx="64">
                  <c:v>39203</c:v>
                </c:pt>
                <c:pt idx="65">
                  <c:v>39234</c:v>
                </c:pt>
                <c:pt idx="66">
                  <c:v>39264</c:v>
                </c:pt>
                <c:pt idx="67">
                  <c:v>39295</c:v>
                </c:pt>
                <c:pt idx="68">
                  <c:v>39326</c:v>
                </c:pt>
                <c:pt idx="69">
                  <c:v>39356</c:v>
                </c:pt>
                <c:pt idx="70">
                  <c:v>39387</c:v>
                </c:pt>
                <c:pt idx="71">
                  <c:v>39417</c:v>
                </c:pt>
                <c:pt idx="72">
                  <c:v>39448</c:v>
                </c:pt>
                <c:pt idx="73">
                  <c:v>39479</c:v>
                </c:pt>
                <c:pt idx="74">
                  <c:v>39508</c:v>
                </c:pt>
                <c:pt idx="75">
                  <c:v>39539</c:v>
                </c:pt>
                <c:pt idx="76">
                  <c:v>39569</c:v>
                </c:pt>
                <c:pt idx="77">
                  <c:v>39600</c:v>
                </c:pt>
                <c:pt idx="78">
                  <c:v>39630</c:v>
                </c:pt>
                <c:pt idx="79">
                  <c:v>39661</c:v>
                </c:pt>
                <c:pt idx="80">
                  <c:v>39692</c:v>
                </c:pt>
                <c:pt idx="81">
                  <c:v>39722</c:v>
                </c:pt>
                <c:pt idx="82">
                  <c:v>39753</c:v>
                </c:pt>
                <c:pt idx="83">
                  <c:v>39783</c:v>
                </c:pt>
                <c:pt idx="84">
                  <c:v>39814</c:v>
                </c:pt>
                <c:pt idx="85">
                  <c:v>39845</c:v>
                </c:pt>
                <c:pt idx="86">
                  <c:v>39873</c:v>
                </c:pt>
                <c:pt idx="87">
                  <c:v>39904</c:v>
                </c:pt>
                <c:pt idx="88">
                  <c:v>39934</c:v>
                </c:pt>
                <c:pt idx="89">
                  <c:v>39965</c:v>
                </c:pt>
                <c:pt idx="90">
                  <c:v>39995</c:v>
                </c:pt>
                <c:pt idx="91">
                  <c:v>40026</c:v>
                </c:pt>
                <c:pt idx="92">
                  <c:v>40057</c:v>
                </c:pt>
                <c:pt idx="93">
                  <c:v>40087</c:v>
                </c:pt>
                <c:pt idx="94">
                  <c:v>40118</c:v>
                </c:pt>
                <c:pt idx="95">
                  <c:v>40148</c:v>
                </c:pt>
                <c:pt idx="96">
                  <c:v>40179</c:v>
                </c:pt>
                <c:pt idx="97">
                  <c:v>40210</c:v>
                </c:pt>
                <c:pt idx="98">
                  <c:v>40238</c:v>
                </c:pt>
                <c:pt idx="99">
                  <c:v>40269</c:v>
                </c:pt>
                <c:pt idx="100">
                  <c:v>40299</c:v>
                </c:pt>
                <c:pt idx="101">
                  <c:v>40330</c:v>
                </c:pt>
                <c:pt idx="102">
                  <c:v>40360</c:v>
                </c:pt>
                <c:pt idx="103">
                  <c:v>40391</c:v>
                </c:pt>
                <c:pt idx="104">
                  <c:v>40422</c:v>
                </c:pt>
                <c:pt idx="105">
                  <c:v>40452</c:v>
                </c:pt>
                <c:pt idx="106">
                  <c:v>40483</c:v>
                </c:pt>
                <c:pt idx="107">
                  <c:v>40513</c:v>
                </c:pt>
                <c:pt idx="108">
                  <c:v>40544</c:v>
                </c:pt>
                <c:pt idx="109">
                  <c:v>40575</c:v>
                </c:pt>
                <c:pt idx="110">
                  <c:v>40603</c:v>
                </c:pt>
                <c:pt idx="111">
                  <c:v>40634</c:v>
                </c:pt>
                <c:pt idx="112">
                  <c:v>40664</c:v>
                </c:pt>
                <c:pt idx="113">
                  <c:v>40695</c:v>
                </c:pt>
                <c:pt idx="114">
                  <c:v>40725</c:v>
                </c:pt>
                <c:pt idx="115">
                  <c:v>40756</c:v>
                </c:pt>
                <c:pt idx="116">
                  <c:v>40787</c:v>
                </c:pt>
                <c:pt idx="117">
                  <c:v>40817</c:v>
                </c:pt>
                <c:pt idx="118">
                  <c:v>40848</c:v>
                </c:pt>
                <c:pt idx="119">
                  <c:v>40878</c:v>
                </c:pt>
                <c:pt idx="120">
                  <c:v>40909</c:v>
                </c:pt>
                <c:pt idx="121">
                  <c:v>40940</c:v>
                </c:pt>
                <c:pt idx="122">
                  <c:v>40969</c:v>
                </c:pt>
                <c:pt idx="123">
                  <c:v>41000</c:v>
                </c:pt>
                <c:pt idx="124">
                  <c:v>41030</c:v>
                </c:pt>
                <c:pt idx="125">
                  <c:v>41061</c:v>
                </c:pt>
                <c:pt idx="126">
                  <c:v>41091</c:v>
                </c:pt>
                <c:pt idx="127">
                  <c:v>41122</c:v>
                </c:pt>
                <c:pt idx="128">
                  <c:v>41153</c:v>
                </c:pt>
                <c:pt idx="129">
                  <c:v>41183</c:v>
                </c:pt>
                <c:pt idx="130">
                  <c:v>41214</c:v>
                </c:pt>
                <c:pt idx="131">
                  <c:v>41244</c:v>
                </c:pt>
                <c:pt idx="132">
                  <c:v>41275</c:v>
                </c:pt>
                <c:pt idx="133">
                  <c:v>41306</c:v>
                </c:pt>
                <c:pt idx="134">
                  <c:v>41334</c:v>
                </c:pt>
                <c:pt idx="135">
                  <c:v>41365</c:v>
                </c:pt>
                <c:pt idx="136">
                  <c:v>41395</c:v>
                </c:pt>
                <c:pt idx="137">
                  <c:v>41426</c:v>
                </c:pt>
                <c:pt idx="138">
                  <c:v>41456</c:v>
                </c:pt>
                <c:pt idx="139">
                  <c:v>41487</c:v>
                </c:pt>
                <c:pt idx="140">
                  <c:v>41518</c:v>
                </c:pt>
                <c:pt idx="141">
                  <c:v>41548</c:v>
                </c:pt>
                <c:pt idx="142">
                  <c:v>41579</c:v>
                </c:pt>
                <c:pt idx="143">
                  <c:v>41609</c:v>
                </c:pt>
                <c:pt idx="144">
                  <c:v>41640</c:v>
                </c:pt>
                <c:pt idx="145">
                  <c:v>41671</c:v>
                </c:pt>
                <c:pt idx="146">
                  <c:v>41699</c:v>
                </c:pt>
                <c:pt idx="147">
                  <c:v>41730</c:v>
                </c:pt>
                <c:pt idx="148">
                  <c:v>41760</c:v>
                </c:pt>
                <c:pt idx="149">
                  <c:v>41791</c:v>
                </c:pt>
                <c:pt idx="150">
                  <c:v>41821</c:v>
                </c:pt>
                <c:pt idx="151">
                  <c:v>41852</c:v>
                </c:pt>
                <c:pt idx="152">
                  <c:v>41883</c:v>
                </c:pt>
                <c:pt idx="153">
                  <c:v>41913</c:v>
                </c:pt>
                <c:pt idx="154">
                  <c:v>41944</c:v>
                </c:pt>
                <c:pt idx="155">
                  <c:v>41974</c:v>
                </c:pt>
                <c:pt idx="156">
                  <c:v>42005</c:v>
                </c:pt>
                <c:pt idx="157">
                  <c:v>42036</c:v>
                </c:pt>
                <c:pt idx="158">
                  <c:v>42064</c:v>
                </c:pt>
                <c:pt idx="159">
                  <c:v>42095</c:v>
                </c:pt>
                <c:pt idx="160">
                  <c:v>42125</c:v>
                </c:pt>
                <c:pt idx="161">
                  <c:v>42156</c:v>
                </c:pt>
                <c:pt idx="162">
                  <c:v>42186</c:v>
                </c:pt>
                <c:pt idx="163">
                  <c:v>42217</c:v>
                </c:pt>
                <c:pt idx="164">
                  <c:v>42248</c:v>
                </c:pt>
                <c:pt idx="165">
                  <c:v>42278</c:v>
                </c:pt>
                <c:pt idx="166">
                  <c:v>42309</c:v>
                </c:pt>
                <c:pt idx="167">
                  <c:v>42339</c:v>
                </c:pt>
                <c:pt idx="168">
                  <c:v>42370</c:v>
                </c:pt>
                <c:pt idx="169">
                  <c:v>42401</c:v>
                </c:pt>
                <c:pt idx="170">
                  <c:v>42430</c:v>
                </c:pt>
                <c:pt idx="171">
                  <c:v>42461</c:v>
                </c:pt>
                <c:pt idx="172">
                  <c:v>42491</c:v>
                </c:pt>
                <c:pt idx="173">
                  <c:v>42522</c:v>
                </c:pt>
                <c:pt idx="174">
                  <c:v>42552</c:v>
                </c:pt>
                <c:pt idx="175">
                  <c:v>42583</c:v>
                </c:pt>
                <c:pt idx="176">
                  <c:v>42614</c:v>
                </c:pt>
                <c:pt idx="177">
                  <c:v>42644</c:v>
                </c:pt>
                <c:pt idx="178">
                  <c:v>42675</c:v>
                </c:pt>
                <c:pt idx="179">
                  <c:v>42705</c:v>
                </c:pt>
                <c:pt idx="180">
                  <c:v>42736</c:v>
                </c:pt>
                <c:pt idx="181">
                  <c:v>42767</c:v>
                </c:pt>
                <c:pt idx="182">
                  <c:v>42795</c:v>
                </c:pt>
                <c:pt idx="183">
                  <c:v>42826</c:v>
                </c:pt>
                <c:pt idx="184">
                  <c:v>42856</c:v>
                </c:pt>
                <c:pt idx="185">
                  <c:v>42887</c:v>
                </c:pt>
                <c:pt idx="186">
                  <c:v>42917</c:v>
                </c:pt>
                <c:pt idx="187">
                  <c:v>42948</c:v>
                </c:pt>
                <c:pt idx="188">
                  <c:v>42979</c:v>
                </c:pt>
                <c:pt idx="189">
                  <c:v>43009</c:v>
                </c:pt>
                <c:pt idx="190">
                  <c:v>43040</c:v>
                </c:pt>
                <c:pt idx="191">
                  <c:v>43070</c:v>
                </c:pt>
                <c:pt idx="192">
                  <c:v>43101</c:v>
                </c:pt>
                <c:pt idx="193">
                  <c:v>43132</c:v>
                </c:pt>
                <c:pt idx="194">
                  <c:v>43160</c:v>
                </c:pt>
                <c:pt idx="195">
                  <c:v>43191</c:v>
                </c:pt>
                <c:pt idx="196">
                  <c:v>43221</c:v>
                </c:pt>
                <c:pt idx="197">
                  <c:v>43252</c:v>
                </c:pt>
                <c:pt idx="198">
                  <c:v>43282</c:v>
                </c:pt>
                <c:pt idx="199">
                  <c:v>43313</c:v>
                </c:pt>
                <c:pt idx="200">
                  <c:v>43344</c:v>
                </c:pt>
                <c:pt idx="201">
                  <c:v>43374</c:v>
                </c:pt>
                <c:pt idx="202">
                  <c:v>43405</c:v>
                </c:pt>
                <c:pt idx="203">
                  <c:v>43435</c:v>
                </c:pt>
                <c:pt idx="204">
                  <c:v>43466</c:v>
                </c:pt>
                <c:pt idx="205">
                  <c:v>43497</c:v>
                </c:pt>
                <c:pt idx="206">
                  <c:v>43525</c:v>
                </c:pt>
                <c:pt idx="207">
                  <c:v>43556</c:v>
                </c:pt>
                <c:pt idx="208">
                  <c:v>43586</c:v>
                </c:pt>
                <c:pt idx="209">
                  <c:v>43617</c:v>
                </c:pt>
                <c:pt idx="210">
                  <c:v>43647</c:v>
                </c:pt>
                <c:pt idx="211">
                  <c:v>43678</c:v>
                </c:pt>
                <c:pt idx="212">
                  <c:v>43709</c:v>
                </c:pt>
                <c:pt idx="213">
                  <c:v>43739</c:v>
                </c:pt>
                <c:pt idx="214">
                  <c:v>43770</c:v>
                </c:pt>
                <c:pt idx="215">
                  <c:v>43800</c:v>
                </c:pt>
                <c:pt idx="216">
                  <c:v>43831</c:v>
                </c:pt>
                <c:pt idx="217">
                  <c:v>43862</c:v>
                </c:pt>
                <c:pt idx="218">
                  <c:v>43891</c:v>
                </c:pt>
                <c:pt idx="219">
                  <c:v>43922</c:v>
                </c:pt>
                <c:pt idx="220">
                  <c:v>43952</c:v>
                </c:pt>
                <c:pt idx="221">
                  <c:v>43983</c:v>
                </c:pt>
                <c:pt idx="222">
                  <c:v>44013</c:v>
                </c:pt>
                <c:pt idx="223">
                  <c:v>44044</c:v>
                </c:pt>
                <c:pt idx="224">
                  <c:v>44075</c:v>
                </c:pt>
                <c:pt idx="225">
                  <c:v>44105</c:v>
                </c:pt>
                <c:pt idx="226">
                  <c:v>44136</c:v>
                </c:pt>
                <c:pt idx="227">
                  <c:v>44166</c:v>
                </c:pt>
                <c:pt idx="228">
                  <c:v>44197</c:v>
                </c:pt>
                <c:pt idx="229">
                  <c:v>44228</c:v>
                </c:pt>
                <c:pt idx="230">
                  <c:v>44256</c:v>
                </c:pt>
                <c:pt idx="231">
                  <c:v>44287</c:v>
                </c:pt>
                <c:pt idx="232">
                  <c:v>44317</c:v>
                </c:pt>
                <c:pt idx="233">
                  <c:v>44348</c:v>
                </c:pt>
                <c:pt idx="234">
                  <c:v>44378</c:v>
                </c:pt>
                <c:pt idx="235">
                  <c:v>44409</c:v>
                </c:pt>
                <c:pt idx="236">
                  <c:v>44440</c:v>
                </c:pt>
                <c:pt idx="237">
                  <c:v>44470</c:v>
                </c:pt>
                <c:pt idx="238">
                  <c:v>44501</c:v>
                </c:pt>
                <c:pt idx="239">
                  <c:v>44531</c:v>
                </c:pt>
                <c:pt idx="240">
                  <c:v>44562</c:v>
                </c:pt>
                <c:pt idx="241">
                  <c:v>44593</c:v>
                </c:pt>
                <c:pt idx="242">
                  <c:v>44621</c:v>
                </c:pt>
                <c:pt idx="243">
                  <c:v>44652</c:v>
                </c:pt>
              </c:numCache>
            </c:numRef>
          </c:cat>
          <c:val>
            <c:numRef>
              <c:f>'FRED Graph'!$E$13:$E$256</c:f>
              <c:numCache>
                <c:formatCode>0.0</c:formatCode>
                <c:ptCount val="244"/>
                <c:pt idx="0">
                  <c:v>9004.4</c:v>
                </c:pt>
                <c:pt idx="1">
                  <c:v>9040.1</c:v>
                </c:pt>
                <c:pt idx="2">
                  <c:v>9038.2000000000007</c:v>
                </c:pt>
                <c:pt idx="3">
                  <c:v>9086.5</c:v>
                </c:pt>
                <c:pt idx="4">
                  <c:v>9051.4</c:v>
                </c:pt>
                <c:pt idx="5">
                  <c:v>9081.7999999999993</c:v>
                </c:pt>
                <c:pt idx="6">
                  <c:v>9142</c:v>
                </c:pt>
                <c:pt idx="7">
                  <c:v>9155.2999999999993</c:v>
                </c:pt>
                <c:pt idx="8">
                  <c:v>9112.9</c:v>
                </c:pt>
                <c:pt idx="9">
                  <c:v>9150.1</c:v>
                </c:pt>
                <c:pt idx="10">
                  <c:v>9176.2000000000007</c:v>
                </c:pt>
                <c:pt idx="11">
                  <c:v>9236.2999999999993</c:v>
                </c:pt>
                <c:pt idx="12">
                  <c:v>9235</c:v>
                </c:pt>
                <c:pt idx="13">
                  <c:v>9205.2000000000007</c:v>
                </c:pt>
                <c:pt idx="14">
                  <c:v>9258.1</c:v>
                </c:pt>
                <c:pt idx="15">
                  <c:v>9301.9</c:v>
                </c:pt>
                <c:pt idx="16">
                  <c:v>9331.7999999999993</c:v>
                </c:pt>
                <c:pt idx="17">
                  <c:v>9381.7999999999993</c:v>
                </c:pt>
                <c:pt idx="18">
                  <c:v>9424.1</c:v>
                </c:pt>
                <c:pt idx="19">
                  <c:v>9507.6</c:v>
                </c:pt>
                <c:pt idx="20">
                  <c:v>9479.9</c:v>
                </c:pt>
                <c:pt idx="21">
                  <c:v>9495.2000000000007</c:v>
                </c:pt>
                <c:pt idx="22">
                  <c:v>9549.7000000000007</c:v>
                </c:pt>
                <c:pt idx="23">
                  <c:v>9562.2999999999993</c:v>
                </c:pt>
                <c:pt idx="24">
                  <c:v>9593.4</c:v>
                </c:pt>
                <c:pt idx="25">
                  <c:v>9612.9</c:v>
                </c:pt>
                <c:pt idx="26">
                  <c:v>9667.7000000000007</c:v>
                </c:pt>
                <c:pt idx="27">
                  <c:v>9659.9</c:v>
                </c:pt>
                <c:pt idx="28">
                  <c:v>9710.7999999999993</c:v>
                </c:pt>
                <c:pt idx="29">
                  <c:v>9660.9</c:v>
                </c:pt>
                <c:pt idx="30">
                  <c:v>9745.7000000000007</c:v>
                </c:pt>
                <c:pt idx="31">
                  <c:v>9781.7999999999993</c:v>
                </c:pt>
                <c:pt idx="32">
                  <c:v>9845</c:v>
                </c:pt>
                <c:pt idx="33">
                  <c:v>9868.2000000000007</c:v>
                </c:pt>
                <c:pt idx="34">
                  <c:v>9885.9</c:v>
                </c:pt>
                <c:pt idx="35">
                  <c:v>9950.6</c:v>
                </c:pt>
                <c:pt idx="36">
                  <c:v>9929.9</c:v>
                </c:pt>
                <c:pt idx="37">
                  <c:v>9973.7999999999993</c:v>
                </c:pt>
                <c:pt idx="38">
                  <c:v>9989.7000000000007</c:v>
                </c:pt>
                <c:pt idx="39">
                  <c:v>10054.6</c:v>
                </c:pt>
                <c:pt idx="40">
                  <c:v>10040.9</c:v>
                </c:pt>
                <c:pt idx="41">
                  <c:v>10129.200000000001</c:v>
                </c:pt>
                <c:pt idx="42">
                  <c:v>10202</c:v>
                </c:pt>
                <c:pt idx="43">
                  <c:v>10156.700000000001</c:v>
                </c:pt>
                <c:pt idx="44">
                  <c:v>10116.799999999999</c:v>
                </c:pt>
                <c:pt idx="45">
                  <c:v>10144</c:v>
                </c:pt>
                <c:pt idx="46">
                  <c:v>10174</c:v>
                </c:pt>
                <c:pt idx="47">
                  <c:v>10213.700000000001</c:v>
                </c:pt>
                <c:pt idx="48">
                  <c:v>10266.700000000001</c:v>
                </c:pt>
                <c:pt idx="49">
                  <c:v>10288.1</c:v>
                </c:pt>
                <c:pt idx="50">
                  <c:v>10309.799999999999</c:v>
                </c:pt>
                <c:pt idx="51">
                  <c:v>10328.1</c:v>
                </c:pt>
                <c:pt idx="52">
                  <c:v>10345.4</c:v>
                </c:pt>
                <c:pt idx="53">
                  <c:v>10351.1</c:v>
                </c:pt>
                <c:pt idx="54">
                  <c:v>10409.6</c:v>
                </c:pt>
                <c:pt idx="55">
                  <c:v>10375</c:v>
                </c:pt>
                <c:pt idx="56">
                  <c:v>10439.299999999999</c:v>
                </c:pt>
                <c:pt idx="57">
                  <c:v>10484.5</c:v>
                </c:pt>
                <c:pt idx="58">
                  <c:v>10488.2</c:v>
                </c:pt>
                <c:pt idx="59">
                  <c:v>10549</c:v>
                </c:pt>
                <c:pt idx="60">
                  <c:v>10569.9</c:v>
                </c:pt>
                <c:pt idx="61">
                  <c:v>10567.2</c:v>
                </c:pt>
                <c:pt idx="62">
                  <c:v>10579.1</c:v>
                </c:pt>
                <c:pt idx="63">
                  <c:v>10589.2</c:v>
                </c:pt>
                <c:pt idx="64">
                  <c:v>10604.8</c:v>
                </c:pt>
                <c:pt idx="65">
                  <c:v>10605.3</c:v>
                </c:pt>
                <c:pt idx="66">
                  <c:v>10637.6</c:v>
                </c:pt>
                <c:pt idx="67">
                  <c:v>10682.5</c:v>
                </c:pt>
                <c:pt idx="68">
                  <c:v>10691.5</c:v>
                </c:pt>
                <c:pt idx="69">
                  <c:v>10699.9</c:v>
                </c:pt>
                <c:pt idx="70">
                  <c:v>10722.3</c:v>
                </c:pt>
                <c:pt idx="71">
                  <c:v>10715.5</c:v>
                </c:pt>
                <c:pt idx="72">
                  <c:v>10713.7</c:v>
                </c:pt>
                <c:pt idx="73">
                  <c:v>10676.6</c:v>
                </c:pt>
                <c:pt idx="74">
                  <c:v>10703.3</c:v>
                </c:pt>
                <c:pt idx="75">
                  <c:v>10720.7</c:v>
                </c:pt>
                <c:pt idx="76">
                  <c:v>10740.6</c:v>
                </c:pt>
                <c:pt idx="77">
                  <c:v>10720.8</c:v>
                </c:pt>
                <c:pt idx="78">
                  <c:v>10669.1</c:v>
                </c:pt>
                <c:pt idx="79">
                  <c:v>10667.9</c:v>
                </c:pt>
                <c:pt idx="80">
                  <c:v>10597</c:v>
                </c:pt>
                <c:pt idx="81">
                  <c:v>10580.7</c:v>
                </c:pt>
                <c:pt idx="82">
                  <c:v>10548.3</c:v>
                </c:pt>
                <c:pt idx="83">
                  <c:v>10517.6</c:v>
                </c:pt>
                <c:pt idx="84">
                  <c:v>10565.4</c:v>
                </c:pt>
                <c:pt idx="85">
                  <c:v>10522.2</c:v>
                </c:pt>
                <c:pt idx="86">
                  <c:v>10478.700000000001</c:v>
                </c:pt>
                <c:pt idx="87">
                  <c:v>10463</c:v>
                </c:pt>
                <c:pt idx="88">
                  <c:v>10472.6</c:v>
                </c:pt>
                <c:pt idx="89">
                  <c:v>10475.5</c:v>
                </c:pt>
                <c:pt idx="90">
                  <c:v>10510.4</c:v>
                </c:pt>
                <c:pt idx="91">
                  <c:v>10604.9</c:v>
                </c:pt>
                <c:pt idx="92">
                  <c:v>10507.1</c:v>
                </c:pt>
                <c:pt idx="93">
                  <c:v>10518.9</c:v>
                </c:pt>
                <c:pt idx="94">
                  <c:v>10502.2</c:v>
                </c:pt>
                <c:pt idx="95">
                  <c:v>10566.4</c:v>
                </c:pt>
                <c:pt idx="96">
                  <c:v>10547</c:v>
                </c:pt>
                <c:pt idx="97">
                  <c:v>10586.5</c:v>
                </c:pt>
                <c:pt idx="98">
                  <c:v>10637.1</c:v>
                </c:pt>
                <c:pt idx="99">
                  <c:v>10658.8</c:v>
                </c:pt>
                <c:pt idx="100">
                  <c:v>10685.3</c:v>
                </c:pt>
                <c:pt idx="101">
                  <c:v>10711.3</c:v>
                </c:pt>
                <c:pt idx="102">
                  <c:v>10740.7</c:v>
                </c:pt>
                <c:pt idx="103">
                  <c:v>10766.6</c:v>
                </c:pt>
                <c:pt idx="104">
                  <c:v>10776.8</c:v>
                </c:pt>
                <c:pt idx="105">
                  <c:v>10804.2</c:v>
                </c:pt>
                <c:pt idx="106">
                  <c:v>10831.7</c:v>
                </c:pt>
                <c:pt idx="107">
                  <c:v>10846</c:v>
                </c:pt>
                <c:pt idx="108">
                  <c:v>10858.2</c:v>
                </c:pt>
                <c:pt idx="109">
                  <c:v>10855.2</c:v>
                </c:pt>
                <c:pt idx="110">
                  <c:v>10892.7</c:v>
                </c:pt>
                <c:pt idx="111">
                  <c:v>10879.8</c:v>
                </c:pt>
                <c:pt idx="112">
                  <c:v>10867.3</c:v>
                </c:pt>
                <c:pt idx="113">
                  <c:v>10892.5</c:v>
                </c:pt>
                <c:pt idx="114">
                  <c:v>10911.4</c:v>
                </c:pt>
                <c:pt idx="115">
                  <c:v>10904.8</c:v>
                </c:pt>
                <c:pt idx="116">
                  <c:v>10922.8</c:v>
                </c:pt>
                <c:pt idx="117">
                  <c:v>10942.5</c:v>
                </c:pt>
                <c:pt idx="118">
                  <c:v>10924.1</c:v>
                </c:pt>
                <c:pt idx="119">
                  <c:v>10929</c:v>
                </c:pt>
                <c:pt idx="120">
                  <c:v>10971.2</c:v>
                </c:pt>
                <c:pt idx="121">
                  <c:v>11037.6</c:v>
                </c:pt>
                <c:pt idx="122">
                  <c:v>11023.2</c:v>
                </c:pt>
                <c:pt idx="123">
                  <c:v>11033.4</c:v>
                </c:pt>
                <c:pt idx="124">
                  <c:v>11034.1</c:v>
                </c:pt>
                <c:pt idx="125">
                  <c:v>11022.6</c:v>
                </c:pt>
                <c:pt idx="126">
                  <c:v>11045.7</c:v>
                </c:pt>
                <c:pt idx="127">
                  <c:v>11047.9</c:v>
                </c:pt>
                <c:pt idx="128">
                  <c:v>11063.5</c:v>
                </c:pt>
                <c:pt idx="129">
                  <c:v>11062.7</c:v>
                </c:pt>
                <c:pt idx="130">
                  <c:v>11110.9</c:v>
                </c:pt>
                <c:pt idx="131">
                  <c:v>11115.5</c:v>
                </c:pt>
                <c:pt idx="132">
                  <c:v>11158.1</c:v>
                </c:pt>
                <c:pt idx="133">
                  <c:v>11153.4</c:v>
                </c:pt>
                <c:pt idx="134">
                  <c:v>11155</c:v>
                </c:pt>
                <c:pt idx="135">
                  <c:v>11154.2</c:v>
                </c:pt>
                <c:pt idx="136">
                  <c:v>11182.3</c:v>
                </c:pt>
                <c:pt idx="137">
                  <c:v>11181.4</c:v>
                </c:pt>
                <c:pt idx="138">
                  <c:v>11195.4</c:v>
                </c:pt>
                <c:pt idx="139">
                  <c:v>11207.9</c:v>
                </c:pt>
                <c:pt idx="140">
                  <c:v>11239.9</c:v>
                </c:pt>
                <c:pt idx="141">
                  <c:v>11271.4</c:v>
                </c:pt>
                <c:pt idx="142">
                  <c:v>11318.7</c:v>
                </c:pt>
                <c:pt idx="143">
                  <c:v>11322.9</c:v>
                </c:pt>
                <c:pt idx="144">
                  <c:v>11287</c:v>
                </c:pt>
                <c:pt idx="145">
                  <c:v>11350.3</c:v>
                </c:pt>
                <c:pt idx="146">
                  <c:v>11405.6</c:v>
                </c:pt>
                <c:pt idx="147">
                  <c:v>11424.5</c:v>
                </c:pt>
                <c:pt idx="148">
                  <c:v>11444.9</c:v>
                </c:pt>
                <c:pt idx="149">
                  <c:v>11489.7</c:v>
                </c:pt>
                <c:pt idx="150">
                  <c:v>11512.3</c:v>
                </c:pt>
                <c:pt idx="151">
                  <c:v>11590.9</c:v>
                </c:pt>
                <c:pt idx="152">
                  <c:v>11593.8</c:v>
                </c:pt>
                <c:pt idx="153">
                  <c:v>11665.2</c:v>
                </c:pt>
                <c:pt idx="154">
                  <c:v>11696.3</c:v>
                </c:pt>
                <c:pt idx="155">
                  <c:v>11723.2</c:v>
                </c:pt>
                <c:pt idx="156">
                  <c:v>11747.2</c:v>
                </c:pt>
                <c:pt idx="157">
                  <c:v>11773.3</c:v>
                </c:pt>
                <c:pt idx="158">
                  <c:v>11798.4</c:v>
                </c:pt>
                <c:pt idx="159">
                  <c:v>11826.4</c:v>
                </c:pt>
                <c:pt idx="160">
                  <c:v>11859.5</c:v>
                </c:pt>
                <c:pt idx="161">
                  <c:v>11872</c:v>
                </c:pt>
                <c:pt idx="162">
                  <c:v>11917.6</c:v>
                </c:pt>
                <c:pt idx="163">
                  <c:v>11948.3</c:v>
                </c:pt>
                <c:pt idx="164">
                  <c:v>11963.2</c:v>
                </c:pt>
                <c:pt idx="165">
                  <c:v>11970.7</c:v>
                </c:pt>
                <c:pt idx="166">
                  <c:v>11997.4</c:v>
                </c:pt>
                <c:pt idx="167">
                  <c:v>12041.4</c:v>
                </c:pt>
                <c:pt idx="168">
                  <c:v>12053.8</c:v>
                </c:pt>
                <c:pt idx="169">
                  <c:v>12133.3</c:v>
                </c:pt>
                <c:pt idx="170">
                  <c:v>12086.4</c:v>
                </c:pt>
                <c:pt idx="171">
                  <c:v>12122.9</c:v>
                </c:pt>
                <c:pt idx="172">
                  <c:v>12141.9</c:v>
                </c:pt>
                <c:pt idx="173">
                  <c:v>12193.1</c:v>
                </c:pt>
                <c:pt idx="174">
                  <c:v>12206.2</c:v>
                </c:pt>
                <c:pt idx="175">
                  <c:v>12216</c:v>
                </c:pt>
                <c:pt idx="176">
                  <c:v>12249.3</c:v>
                </c:pt>
                <c:pt idx="177">
                  <c:v>12242.7</c:v>
                </c:pt>
                <c:pt idx="178">
                  <c:v>12262.4</c:v>
                </c:pt>
                <c:pt idx="179">
                  <c:v>12344.1</c:v>
                </c:pt>
                <c:pt idx="180">
                  <c:v>12347.6</c:v>
                </c:pt>
                <c:pt idx="181">
                  <c:v>12355.4</c:v>
                </c:pt>
                <c:pt idx="182">
                  <c:v>12413.8</c:v>
                </c:pt>
                <c:pt idx="183">
                  <c:v>12416.5</c:v>
                </c:pt>
                <c:pt idx="184">
                  <c:v>12420.9</c:v>
                </c:pt>
                <c:pt idx="185">
                  <c:v>12452.8</c:v>
                </c:pt>
                <c:pt idx="186">
                  <c:v>12470.1</c:v>
                </c:pt>
                <c:pt idx="187">
                  <c:v>12483.5</c:v>
                </c:pt>
                <c:pt idx="188">
                  <c:v>12547.7</c:v>
                </c:pt>
                <c:pt idx="189">
                  <c:v>12555.2</c:v>
                </c:pt>
                <c:pt idx="190">
                  <c:v>12627.6</c:v>
                </c:pt>
                <c:pt idx="191">
                  <c:v>12713.2</c:v>
                </c:pt>
                <c:pt idx="192">
                  <c:v>12687.7</c:v>
                </c:pt>
                <c:pt idx="193">
                  <c:v>12696.1</c:v>
                </c:pt>
                <c:pt idx="194">
                  <c:v>12739.1</c:v>
                </c:pt>
                <c:pt idx="195">
                  <c:v>12786</c:v>
                </c:pt>
                <c:pt idx="196">
                  <c:v>12821</c:v>
                </c:pt>
                <c:pt idx="197">
                  <c:v>12842.2</c:v>
                </c:pt>
                <c:pt idx="198">
                  <c:v>12878</c:v>
                </c:pt>
                <c:pt idx="199">
                  <c:v>12918.1</c:v>
                </c:pt>
                <c:pt idx="200">
                  <c:v>12905.7</c:v>
                </c:pt>
                <c:pt idx="201">
                  <c:v>12960.5</c:v>
                </c:pt>
                <c:pt idx="202">
                  <c:v>13014</c:v>
                </c:pt>
                <c:pt idx="203">
                  <c:v>12892</c:v>
                </c:pt>
                <c:pt idx="204">
                  <c:v>12948.5</c:v>
                </c:pt>
                <c:pt idx="205">
                  <c:v>12948.2</c:v>
                </c:pt>
                <c:pt idx="206">
                  <c:v>13028.8</c:v>
                </c:pt>
                <c:pt idx="207">
                  <c:v>13055.6</c:v>
                </c:pt>
                <c:pt idx="208">
                  <c:v>13086.5</c:v>
                </c:pt>
                <c:pt idx="209">
                  <c:v>13124.2</c:v>
                </c:pt>
                <c:pt idx="210">
                  <c:v>13161.9</c:v>
                </c:pt>
                <c:pt idx="211">
                  <c:v>13199.4</c:v>
                </c:pt>
                <c:pt idx="212">
                  <c:v>13215.4</c:v>
                </c:pt>
                <c:pt idx="213">
                  <c:v>13223.1</c:v>
                </c:pt>
                <c:pt idx="214">
                  <c:v>13266.6</c:v>
                </c:pt>
                <c:pt idx="215">
                  <c:v>13257.2</c:v>
                </c:pt>
                <c:pt idx="216">
                  <c:v>13307.3</c:v>
                </c:pt>
                <c:pt idx="217">
                  <c:v>13313.2</c:v>
                </c:pt>
                <c:pt idx="218">
                  <c:v>12422.9</c:v>
                </c:pt>
                <c:pt idx="219">
                  <c:v>10910.6</c:v>
                </c:pt>
                <c:pt idx="220">
                  <c:v>11833</c:v>
                </c:pt>
                <c:pt idx="221">
                  <c:v>12525.6</c:v>
                </c:pt>
                <c:pt idx="222">
                  <c:v>12706.4</c:v>
                </c:pt>
                <c:pt idx="223">
                  <c:v>12793.5</c:v>
                </c:pt>
                <c:pt idx="224">
                  <c:v>12962.5</c:v>
                </c:pt>
                <c:pt idx="225">
                  <c:v>13015.6</c:v>
                </c:pt>
                <c:pt idx="226">
                  <c:v>12943.5</c:v>
                </c:pt>
                <c:pt idx="227">
                  <c:v>12824.6</c:v>
                </c:pt>
                <c:pt idx="228">
                  <c:v>13201.3</c:v>
                </c:pt>
                <c:pt idx="229">
                  <c:v>13025.4</c:v>
                </c:pt>
                <c:pt idx="230">
                  <c:v>13621.3</c:v>
                </c:pt>
                <c:pt idx="231">
                  <c:v>13684</c:v>
                </c:pt>
                <c:pt idx="232">
                  <c:v>13616.2</c:v>
                </c:pt>
                <c:pt idx="233">
                  <c:v>13696.6</c:v>
                </c:pt>
                <c:pt idx="234">
                  <c:v>13653.8</c:v>
                </c:pt>
                <c:pt idx="235">
                  <c:v>13753.5</c:v>
                </c:pt>
                <c:pt idx="236">
                  <c:v>13789.9</c:v>
                </c:pt>
                <c:pt idx="237">
                  <c:v>13891</c:v>
                </c:pt>
                <c:pt idx="238">
                  <c:v>13879.9</c:v>
                </c:pt>
                <c:pt idx="239">
                  <c:v>13684.1</c:v>
                </c:pt>
                <c:pt idx="240">
                  <c:v>13895.5</c:v>
                </c:pt>
                <c:pt idx="241">
                  <c:v>13906.2</c:v>
                </c:pt>
                <c:pt idx="242">
                  <c:v>13972.7</c:v>
                </c:pt>
                <c:pt idx="243">
                  <c:v>14063.8</c:v>
                </c:pt>
              </c:numCache>
            </c:numRef>
          </c:val>
          <c:smooth val="0"/>
          <c:extLst>
            <c:ext xmlns:c16="http://schemas.microsoft.com/office/drawing/2014/chart" uri="{C3380CC4-5D6E-409C-BE32-E72D297353CC}">
              <c16:uniqueId val="{00000000-5E5A-EB40-A70F-78506CAE89EF}"/>
            </c:ext>
          </c:extLst>
        </c:ser>
        <c:dLbls>
          <c:showLegendKey val="0"/>
          <c:showVal val="0"/>
          <c:showCatName val="0"/>
          <c:showSerName val="0"/>
          <c:showPercent val="0"/>
          <c:showBubbleSize val="0"/>
        </c:dLbls>
        <c:smooth val="0"/>
        <c:axId val="2018707312"/>
        <c:axId val="2028800672"/>
      </c:lineChart>
      <c:dateAx>
        <c:axId val="2018707312"/>
        <c:scaling>
          <c:orientation val="minMax"/>
        </c:scaling>
        <c:delete val="0"/>
        <c:axPos val="b"/>
        <c:numFmt formatCode="yyyy\-mm\-d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28800672"/>
        <c:crosses val="autoZero"/>
        <c:auto val="1"/>
        <c:lblOffset val="100"/>
        <c:baseTimeUnit val="months"/>
      </c:dateAx>
      <c:valAx>
        <c:axId val="2028800672"/>
        <c:scaling>
          <c:orientation val="minMax"/>
          <c:min val="90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187073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'FRED Graph'!$B$12</c:f>
              <c:strCache>
                <c:ptCount val="1"/>
                <c:pt idx="0">
                  <c:v>Real Disposable Income</c:v>
                </c:pt>
              </c:strCache>
            </c:strRef>
          </c:tx>
          <c:spPr>
            <a:ln w="28575" cap="rnd">
              <a:solidFill>
                <a:srgbClr val="0432FF"/>
              </a:solidFill>
              <a:round/>
            </a:ln>
            <a:effectLst/>
          </c:spPr>
          <c:marker>
            <c:symbol val="none"/>
          </c:marker>
          <c:cat>
            <c:numRef>
              <c:f>'FRED Graph'!$A$13:$A$256</c:f>
              <c:numCache>
                <c:formatCode>yyyy\-mm\-dd</c:formatCode>
                <c:ptCount val="244"/>
                <c:pt idx="0">
                  <c:v>37257</c:v>
                </c:pt>
                <c:pt idx="1">
                  <c:v>37288</c:v>
                </c:pt>
                <c:pt idx="2">
                  <c:v>37316</c:v>
                </c:pt>
                <c:pt idx="3">
                  <c:v>37347</c:v>
                </c:pt>
                <c:pt idx="4">
                  <c:v>37377</c:v>
                </c:pt>
                <c:pt idx="5">
                  <c:v>37408</c:v>
                </c:pt>
                <c:pt idx="6">
                  <c:v>37438</c:v>
                </c:pt>
                <c:pt idx="7">
                  <c:v>37469</c:v>
                </c:pt>
                <c:pt idx="8">
                  <c:v>37500</c:v>
                </c:pt>
                <c:pt idx="9">
                  <c:v>37530</c:v>
                </c:pt>
                <c:pt idx="10">
                  <c:v>37561</c:v>
                </c:pt>
                <c:pt idx="11">
                  <c:v>37591</c:v>
                </c:pt>
                <c:pt idx="12">
                  <c:v>37622</c:v>
                </c:pt>
                <c:pt idx="13">
                  <c:v>37653</c:v>
                </c:pt>
                <c:pt idx="14">
                  <c:v>37681</c:v>
                </c:pt>
                <c:pt idx="15">
                  <c:v>37712</c:v>
                </c:pt>
                <c:pt idx="16">
                  <c:v>37742</c:v>
                </c:pt>
                <c:pt idx="17">
                  <c:v>37773</c:v>
                </c:pt>
                <c:pt idx="18">
                  <c:v>37803</c:v>
                </c:pt>
                <c:pt idx="19">
                  <c:v>37834</c:v>
                </c:pt>
                <c:pt idx="20">
                  <c:v>37865</c:v>
                </c:pt>
                <c:pt idx="21">
                  <c:v>37895</c:v>
                </c:pt>
                <c:pt idx="22">
                  <c:v>37926</c:v>
                </c:pt>
                <c:pt idx="23">
                  <c:v>37956</c:v>
                </c:pt>
                <c:pt idx="24">
                  <c:v>37987</c:v>
                </c:pt>
                <c:pt idx="25">
                  <c:v>38018</c:v>
                </c:pt>
                <c:pt idx="26">
                  <c:v>38047</c:v>
                </c:pt>
                <c:pt idx="27">
                  <c:v>38078</c:v>
                </c:pt>
                <c:pt idx="28">
                  <c:v>38108</c:v>
                </c:pt>
                <c:pt idx="29">
                  <c:v>38139</c:v>
                </c:pt>
                <c:pt idx="30">
                  <c:v>38169</c:v>
                </c:pt>
                <c:pt idx="31">
                  <c:v>38200</c:v>
                </c:pt>
                <c:pt idx="32">
                  <c:v>38231</c:v>
                </c:pt>
                <c:pt idx="33">
                  <c:v>38261</c:v>
                </c:pt>
                <c:pt idx="34">
                  <c:v>38292</c:v>
                </c:pt>
                <c:pt idx="35">
                  <c:v>38322</c:v>
                </c:pt>
                <c:pt idx="36">
                  <c:v>38353</c:v>
                </c:pt>
                <c:pt idx="37">
                  <c:v>38384</c:v>
                </c:pt>
                <c:pt idx="38">
                  <c:v>38412</c:v>
                </c:pt>
                <c:pt idx="39">
                  <c:v>38443</c:v>
                </c:pt>
                <c:pt idx="40">
                  <c:v>38473</c:v>
                </c:pt>
                <c:pt idx="41">
                  <c:v>38504</c:v>
                </c:pt>
                <c:pt idx="42">
                  <c:v>38534</c:v>
                </c:pt>
                <c:pt idx="43">
                  <c:v>38565</c:v>
                </c:pt>
                <c:pt idx="44">
                  <c:v>38596</c:v>
                </c:pt>
                <c:pt idx="45">
                  <c:v>38626</c:v>
                </c:pt>
                <c:pt idx="46">
                  <c:v>38657</c:v>
                </c:pt>
                <c:pt idx="47">
                  <c:v>38687</c:v>
                </c:pt>
                <c:pt idx="48">
                  <c:v>38718</c:v>
                </c:pt>
                <c:pt idx="49">
                  <c:v>38749</c:v>
                </c:pt>
                <c:pt idx="50">
                  <c:v>38777</c:v>
                </c:pt>
                <c:pt idx="51">
                  <c:v>38808</c:v>
                </c:pt>
                <c:pt idx="52">
                  <c:v>38838</c:v>
                </c:pt>
                <c:pt idx="53">
                  <c:v>38869</c:v>
                </c:pt>
                <c:pt idx="54">
                  <c:v>38899</c:v>
                </c:pt>
                <c:pt idx="55">
                  <c:v>38930</c:v>
                </c:pt>
                <c:pt idx="56">
                  <c:v>38961</c:v>
                </c:pt>
                <c:pt idx="57">
                  <c:v>38991</c:v>
                </c:pt>
                <c:pt idx="58">
                  <c:v>39022</c:v>
                </c:pt>
                <c:pt idx="59">
                  <c:v>39052</c:v>
                </c:pt>
                <c:pt idx="60">
                  <c:v>39083</c:v>
                </c:pt>
                <c:pt idx="61">
                  <c:v>39114</c:v>
                </c:pt>
                <c:pt idx="62">
                  <c:v>39142</c:v>
                </c:pt>
                <c:pt idx="63">
                  <c:v>39173</c:v>
                </c:pt>
                <c:pt idx="64">
                  <c:v>39203</c:v>
                </c:pt>
                <c:pt idx="65">
                  <c:v>39234</c:v>
                </c:pt>
                <c:pt idx="66">
                  <c:v>39264</c:v>
                </c:pt>
                <c:pt idx="67">
                  <c:v>39295</c:v>
                </c:pt>
                <c:pt idx="68">
                  <c:v>39326</c:v>
                </c:pt>
                <c:pt idx="69">
                  <c:v>39356</c:v>
                </c:pt>
                <c:pt idx="70">
                  <c:v>39387</c:v>
                </c:pt>
                <c:pt idx="71">
                  <c:v>39417</c:v>
                </c:pt>
                <c:pt idx="72">
                  <c:v>39448</c:v>
                </c:pt>
                <c:pt idx="73">
                  <c:v>39479</c:v>
                </c:pt>
                <c:pt idx="74">
                  <c:v>39508</c:v>
                </c:pt>
                <c:pt idx="75">
                  <c:v>39539</c:v>
                </c:pt>
                <c:pt idx="76">
                  <c:v>39569</c:v>
                </c:pt>
                <c:pt idx="77">
                  <c:v>39600</c:v>
                </c:pt>
                <c:pt idx="78">
                  <c:v>39630</c:v>
                </c:pt>
                <c:pt idx="79">
                  <c:v>39661</c:v>
                </c:pt>
                <c:pt idx="80">
                  <c:v>39692</c:v>
                </c:pt>
                <c:pt idx="81">
                  <c:v>39722</c:v>
                </c:pt>
                <c:pt idx="82">
                  <c:v>39753</c:v>
                </c:pt>
                <c:pt idx="83">
                  <c:v>39783</c:v>
                </c:pt>
                <c:pt idx="84">
                  <c:v>39814</c:v>
                </c:pt>
                <c:pt idx="85">
                  <c:v>39845</c:v>
                </c:pt>
                <c:pt idx="86">
                  <c:v>39873</c:v>
                </c:pt>
                <c:pt idx="87">
                  <c:v>39904</c:v>
                </c:pt>
                <c:pt idx="88">
                  <c:v>39934</c:v>
                </c:pt>
                <c:pt idx="89">
                  <c:v>39965</c:v>
                </c:pt>
                <c:pt idx="90">
                  <c:v>39995</c:v>
                </c:pt>
                <c:pt idx="91">
                  <c:v>40026</c:v>
                </c:pt>
                <c:pt idx="92">
                  <c:v>40057</c:v>
                </c:pt>
                <c:pt idx="93">
                  <c:v>40087</c:v>
                </c:pt>
                <c:pt idx="94">
                  <c:v>40118</c:v>
                </c:pt>
                <c:pt idx="95">
                  <c:v>40148</c:v>
                </c:pt>
                <c:pt idx="96">
                  <c:v>40179</c:v>
                </c:pt>
                <c:pt idx="97">
                  <c:v>40210</c:v>
                </c:pt>
                <c:pt idx="98">
                  <c:v>40238</c:v>
                </c:pt>
                <c:pt idx="99">
                  <c:v>40269</c:v>
                </c:pt>
                <c:pt idx="100">
                  <c:v>40299</c:v>
                </c:pt>
                <c:pt idx="101">
                  <c:v>40330</c:v>
                </c:pt>
                <c:pt idx="102">
                  <c:v>40360</c:v>
                </c:pt>
                <c:pt idx="103">
                  <c:v>40391</c:v>
                </c:pt>
                <c:pt idx="104">
                  <c:v>40422</c:v>
                </c:pt>
                <c:pt idx="105">
                  <c:v>40452</c:v>
                </c:pt>
                <c:pt idx="106">
                  <c:v>40483</c:v>
                </c:pt>
                <c:pt idx="107">
                  <c:v>40513</c:v>
                </c:pt>
                <c:pt idx="108">
                  <c:v>40544</c:v>
                </c:pt>
                <c:pt idx="109">
                  <c:v>40575</c:v>
                </c:pt>
                <c:pt idx="110">
                  <c:v>40603</c:v>
                </c:pt>
                <c:pt idx="111">
                  <c:v>40634</c:v>
                </c:pt>
                <c:pt idx="112">
                  <c:v>40664</c:v>
                </c:pt>
                <c:pt idx="113">
                  <c:v>40695</c:v>
                </c:pt>
                <c:pt idx="114">
                  <c:v>40725</c:v>
                </c:pt>
                <c:pt idx="115">
                  <c:v>40756</c:v>
                </c:pt>
                <c:pt idx="116">
                  <c:v>40787</c:v>
                </c:pt>
                <c:pt idx="117">
                  <c:v>40817</c:v>
                </c:pt>
                <c:pt idx="118">
                  <c:v>40848</c:v>
                </c:pt>
                <c:pt idx="119">
                  <c:v>40878</c:v>
                </c:pt>
                <c:pt idx="120">
                  <c:v>40909</c:v>
                </c:pt>
                <c:pt idx="121">
                  <c:v>40940</c:v>
                </c:pt>
                <c:pt idx="122">
                  <c:v>40969</c:v>
                </c:pt>
                <c:pt idx="123">
                  <c:v>41000</c:v>
                </c:pt>
                <c:pt idx="124">
                  <c:v>41030</c:v>
                </c:pt>
                <c:pt idx="125">
                  <c:v>41061</c:v>
                </c:pt>
                <c:pt idx="126">
                  <c:v>41091</c:v>
                </c:pt>
                <c:pt idx="127">
                  <c:v>41122</c:v>
                </c:pt>
                <c:pt idx="128">
                  <c:v>41153</c:v>
                </c:pt>
                <c:pt idx="129">
                  <c:v>41183</c:v>
                </c:pt>
                <c:pt idx="130">
                  <c:v>41214</c:v>
                </c:pt>
                <c:pt idx="131">
                  <c:v>41244</c:v>
                </c:pt>
                <c:pt idx="132">
                  <c:v>41275</c:v>
                </c:pt>
                <c:pt idx="133">
                  <c:v>41306</c:v>
                </c:pt>
                <c:pt idx="134">
                  <c:v>41334</c:v>
                </c:pt>
                <c:pt idx="135">
                  <c:v>41365</c:v>
                </c:pt>
                <c:pt idx="136">
                  <c:v>41395</c:v>
                </c:pt>
                <c:pt idx="137">
                  <c:v>41426</c:v>
                </c:pt>
                <c:pt idx="138">
                  <c:v>41456</c:v>
                </c:pt>
                <c:pt idx="139">
                  <c:v>41487</c:v>
                </c:pt>
                <c:pt idx="140">
                  <c:v>41518</c:v>
                </c:pt>
                <c:pt idx="141">
                  <c:v>41548</c:v>
                </c:pt>
                <c:pt idx="142">
                  <c:v>41579</c:v>
                </c:pt>
                <c:pt idx="143">
                  <c:v>41609</c:v>
                </c:pt>
                <c:pt idx="144">
                  <c:v>41640</c:v>
                </c:pt>
                <c:pt idx="145">
                  <c:v>41671</c:v>
                </c:pt>
                <c:pt idx="146">
                  <c:v>41699</c:v>
                </c:pt>
                <c:pt idx="147">
                  <c:v>41730</c:v>
                </c:pt>
                <c:pt idx="148">
                  <c:v>41760</c:v>
                </c:pt>
                <c:pt idx="149">
                  <c:v>41791</c:v>
                </c:pt>
                <c:pt idx="150">
                  <c:v>41821</c:v>
                </c:pt>
                <c:pt idx="151">
                  <c:v>41852</c:v>
                </c:pt>
                <c:pt idx="152">
                  <c:v>41883</c:v>
                </c:pt>
                <c:pt idx="153">
                  <c:v>41913</c:v>
                </c:pt>
                <c:pt idx="154">
                  <c:v>41944</c:v>
                </c:pt>
                <c:pt idx="155">
                  <c:v>41974</c:v>
                </c:pt>
                <c:pt idx="156">
                  <c:v>42005</c:v>
                </c:pt>
                <c:pt idx="157">
                  <c:v>42036</c:v>
                </c:pt>
                <c:pt idx="158">
                  <c:v>42064</c:v>
                </c:pt>
                <c:pt idx="159">
                  <c:v>42095</c:v>
                </c:pt>
                <c:pt idx="160">
                  <c:v>42125</c:v>
                </c:pt>
                <c:pt idx="161">
                  <c:v>42156</c:v>
                </c:pt>
                <c:pt idx="162">
                  <c:v>42186</c:v>
                </c:pt>
                <c:pt idx="163">
                  <c:v>42217</c:v>
                </c:pt>
                <c:pt idx="164">
                  <c:v>42248</c:v>
                </c:pt>
                <c:pt idx="165">
                  <c:v>42278</c:v>
                </c:pt>
                <c:pt idx="166">
                  <c:v>42309</c:v>
                </c:pt>
                <c:pt idx="167">
                  <c:v>42339</c:v>
                </c:pt>
                <c:pt idx="168">
                  <c:v>42370</c:v>
                </c:pt>
                <c:pt idx="169">
                  <c:v>42401</c:v>
                </c:pt>
                <c:pt idx="170">
                  <c:v>42430</c:v>
                </c:pt>
                <c:pt idx="171">
                  <c:v>42461</c:v>
                </c:pt>
                <c:pt idx="172">
                  <c:v>42491</c:v>
                </c:pt>
                <c:pt idx="173">
                  <c:v>42522</c:v>
                </c:pt>
                <c:pt idx="174">
                  <c:v>42552</c:v>
                </c:pt>
                <c:pt idx="175">
                  <c:v>42583</c:v>
                </c:pt>
                <c:pt idx="176">
                  <c:v>42614</c:v>
                </c:pt>
                <c:pt idx="177">
                  <c:v>42644</c:v>
                </c:pt>
                <c:pt idx="178">
                  <c:v>42675</c:v>
                </c:pt>
                <c:pt idx="179">
                  <c:v>42705</c:v>
                </c:pt>
                <c:pt idx="180">
                  <c:v>42736</c:v>
                </c:pt>
                <c:pt idx="181">
                  <c:v>42767</c:v>
                </c:pt>
                <c:pt idx="182">
                  <c:v>42795</c:v>
                </c:pt>
                <c:pt idx="183">
                  <c:v>42826</c:v>
                </c:pt>
                <c:pt idx="184">
                  <c:v>42856</c:v>
                </c:pt>
                <c:pt idx="185">
                  <c:v>42887</c:v>
                </c:pt>
                <c:pt idx="186">
                  <c:v>42917</c:v>
                </c:pt>
                <c:pt idx="187">
                  <c:v>42948</c:v>
                </c:pt>
                <c:pt idx="188">
                  <c:v>42979</c:v>
                </c:pt>
                <c:pt idx="189">
                  <c:v>43009</c:v>
                </c:pt>
                <c:pt idx="190">
                  <c:v>43040</c:v>
                </c:pt>
                <c:pt idx="191">
                  <c:v>43070</c:v>
                </c:pt>
                <c:pt idx="192">
                  <c:v>43101</c:v>
                </c:pt>
                <c:pt idx="193">
                  <c:v>43132</c:v>
                </c:pt>
                <c:pt idx="194">
                  <c:v>43160</c:v>
                </c:pt>
                <c:pt idx="195">
                  <c:v>43191</c:v>
                </c:pt>
                <c:pt idx="196">
                  <c:v>43221</c:v>
                </c:pt>
                <c:pt idx="197">
                  <c:v>43252</c:v>
                </c:pt>
                <c:pt idx="198">
                  <c:v>43282</c:v>
                </c:pt>
                <c:pt idx="199">
                  <c:v>43313</c:v>
                </c:pt>
                <c:pt idx="200">
                  <c:v>43344</c:v>
                </c:pt>
                <c:pt idx="201">
                  <c:v>43374</c:v>
                </c:pt>
                <c:pt idx="202">
                  <c:v>43405</c:v>
                </c:pt>
                <c:pt idx="203">
                  <c:v>43435</c:v>
                </c:pt>
                <c:pt idx="204">
                  <c:v>43466</c:v>
                </c:pt>
                <c:pt idx="205">
                  <c:v>43497</c:v>
                </c:pt>
                <c:pt idx="206">
                  <c:v>43525</c:v>
                </c:pt>
                <c:pt idx="207">
                  <c:v>43556</c:v>
                </c:pt>
                <c:pt idx="208">
                  <c:v>43586</c:v>
                </c:pt>
                <c:pt idx="209">
                  <c:v>43617</c:v>
                </c:pt>
                <c:pt idx="210">
                  <c:v>43647</c:v>
                </c:pt>
                <c:pt idx="211">
                  <c:v>43678</c:v>
                </c:pt>
                <c:pt idx="212">
                  <c:v>43709</c:v>
                </c:pt>
                <c:pt idx="213">
                  <c:v>43739</c:v>
                </c:pt>
                <c:pt idx="214">
                  <c:v>43770</c:v>
                </c:pt>
                <c:pt idx="215">
                  <c:v>43800</c:v>
                </c:pt>
                <c:pt idx="216">
                  <c:v>43831</c:v>
                </c:pt>
                <c:pt idx="217">
                  <c:v>43862</c:v>
                </c:pt>
                <c:pt idx="218">
                  <c:v>43891</c:v>
                </c:pt>
                <c:pt idx="219">
                  <c:v>43922</c:v>
                </c:pt>
                <c:pt idx="220">
                  <c:v>43952</c:v>
                </c:pt>
                <c:pt idx="221">
                  <c:v>43983</c:v>
                </c:pt>
                <c:pt idx="222">
                  <c:v>44013</c:v>
                </c:pt>
                <c:pt idx="223">
                  <c:v>44044</c:v>
                </c:pt>
                <c:pt idx="224">
                  <c:v>44075</c:v>
                </c:pt>
                <c:pt idx="225">
                  <c:v>44105</c:v>
                </c:pt>
                <c:pt idx="226">
                  <c:v>44136</c:v>
                </c:pt>
                <c:pt idx="227">
                  <c:v>44166</c:v>
                </c:pt>
                <c:pt idx="228">
                  <c:v>44197</c:v>
                </c:pt>
                <c:pt idx="229">
                  <c:v>44228</c:v>
                </c:pt>
                <c:pt idx="230">
                  <c:v>44256</c:v>
                </c:pt>
                <c:pt idx="231">
                  <c:v>44287</c:v>
                </c:pt>
                <c:pt idx="232">
                  <c:v>44317</c:v>
                </c:pt>
                <c:pt idx="233">
                  <c:v>44348</c:v>
                </c:pt>
                <c:pt idx="234">
                  <c:v>44378</c:v>
                </c:pt>
                <c:pt idx="235">
                  <c:v>44409</c:v>
                </c:pt>
                <c:pt idx="236">
                  <c:v>44440</c:v>
                </c:pt>
                <c:pt idx="237">
                  <c:v>44470</c:v>
                </c:pt>
                <c:pt idx="238">
                  <c:v>44501</c:v>
                </c:pt>
                <c:pt idx="239">
                  <c:v>44531</c:v>
                </c:pt>
                <c:pt idx="240">
                  <c:v>44562</c:v>
                </c:pt>
                <c:pt idx="241">
                  <c:v>44593</c:v>
                </c:pt>
                <c:pt idx="242">
                  <c:v>44621</c:v>
                </c:pt>
                <c:pt idx="243">
                  <c:v>44652</c:v>
                </c:pt>
              </c:numCache>
            </c:numRef>
          </c:cat>
          <c:val>
            <c:numRef>
              <c:f>'FRED Graph'!$B$13:$B$256</c:f>
              <c:numCache>
                <c:formatCode>0.0</c:formatCode>
                <c:ptCount val="244"/>
                <c:pt idx="0">
                  <c:v>9951.9</c:v>
                </c:pt>
                <c:pt idx="1">
                  <c:v>9966.6</c:v>
                </c:pt>
                <c:pt idx="2">
                  <c:v>9973.2999999999993</c:v>
                </c:pt>
                <c:pt idx="3">
                  <c:v>10007.200000000001</c:v>
                </c:pt>
                <c:pt idx="4">
                  <c:v>10047.9</c:v>
                </c:pt>
                <c:pt idx="5">
                  <c:v>10078.5</c:v>
                </c:pt>
                <c:pt idx="6">
                  <c:v>10053.5</c:v>
                </c:pt>
                <c:pt idx="7">
                  <c:v>10056.6</c:v>
                </c:pt>
                <c:pt idx="8">
                  <c:v>10068.299999999999</c:v>
                </c:pt>
                <c:pt idx="9">
                  <c:v>10097.299999999999</c:v>
                </c:pt>
                <c:pt idx="10">
                  <c:v>10124.299999999999</c:v>
                </c:pt>
                <c:pt idx="11">
                  <c:v>10148.6</c:v>
                </c:pt>
                <c:pt idx="12">
                  <c:v>10133.6</c:v>
                </c:pt>
                <c:pt idx="13">
                  <c:v>10097.6</c:v>
                </c:pt>
                <c:pt idx="14">
                  <c:v>10121.5</c:v>
                </c:pt>
                <c:pt idx="15">
                  <c:v>10181.4</c:v>
                </c:pt>
                <c:pt idx="16">
                  <c:v>10261.200000000001</c:v>
                </c:pt>
                <c:pt idx="17">
                  <c:v>10291.200000000001</c:v>
                </c:pt>
                <c:pt idx="18">
                  <c:v>10415.5</c:v>
                </c:pt>
                <c:pt idx="19">
                  <c:v>10487.7</c:v>
                </c:pt>
                <c:pt idx="20">
                  <c:v>10369.1</c:v>
                </c:pt>
                <c:pt idx="21">
                  <c:v>10408.4</c:v>
                </c:pt>
                <c:pt idx="22">
                  <c:v>10470.9</c:v>
                </c:pt>
                <c:pt idx="23">
                  <c:v>10479</c:v>
                </c:pt>
                <c:pt idx="24">
                  <c:v>10472.700000000001</c:v>
                </c:pt>
                <c:pt idx="25">
                  <c:v>10491.3</c:v>
                </c:pt>
                <c:pt idx="26">
                  <c:v>10533.6</c:v>
                </c:pt>
                <c:pt idx="27">
                  <c:v>10569.6</c:v>
                </c:pt>
                <c:pt idx="28">
                  <c:v>10623.3</c:v>
                </c:pt>
                <c:pt idx="29">
                  <c:v>10631.8</c:v>
                </c:pt>
                <c:pt idx="30">
                  <c:v>10658.1</c:v>
                </c:pt>
                <c:pt idx="31">
                  <c:v>10693.5</c:v>
                </c:pt>
                <c:pt idx="32">
                  <c:v>10701.4</c:v>
                </c:pt>
                <c:pt idx="33">
                  <c:v>10707.4</c:v>
                </c:pt>
                <c:pt idx="34">
                  <c:v>10677.3</c:v>
                </c:pt>
                <c:pt idx="35">
                  <c:v>11072.9</c:v>
                </c:pt>
                <c:pt idx="36">
                  <c:v>10670.3</c:v>
                </c:pt>
                <c:pt idx="37">
                  <c:v>10677.1</c:v>
                </c:pt>
                <c:pt idx="38">
                  <c:v>10717.4</c:v>
                </c:pt>
                <c:pt idx="39">
                  <c:v>10751.9</c:v>
                </c:pt>
                <c:pt idx="40">
                  <c:v>10799.8</c:v>
                </c:pt>
                <c:pt idx="41">
                  <c:v>10824.4</c:v>
                </c:pt>
                <c:pt idx="42">
                  <c:v>10839</c:v>
                </c:pt>
                <c:pt idx="43">
                  <c:v>10856.6</c:v>
                </c:pt>
                <c:pt idx="44">
                  <c:v>10815.7</c:v>
                </c:pt>
                <c:pt idx="45">
                  <c:v>10870.2</c:v>
                </c:pt>
                <c:pt idx="46">
                  <c:v>10937.8</c:v>
                </c:pt>
                <c:pt idx="47">
                  <c:v>10976.2</c:v>
                </c:pt>
                <c:pt idx="48">
                  <c:v>11096.7</c:v>
                </c:pt>
                <c:pt idx="49">
                  <c:v>11151.4</c:v>
                </c:pt>
                <c:pt idx="50">
                  <c:v>11195.7</c:v>
                </c:pt>
                <c:pt idx="51">
                  <c:v>11190.3</c:v>
                </c:pt>
                <c:pt idx="52">
                  <c:v>11182.7</c:v>
                </c:pt>
                <c:pt idx="53">
                  <c:v>11198.2</c:v>
                </c:pt>
                <c:pt idx="54">
                  <c:v>11196.3</c:v>
                </c:pt>
                <c:pt idx="55">
                  <c:v>11189.6</c:v>
                </c:pt>
                <c:pt idx="56">
                  <c:v>11252.3</c:v>
                </c:pt>
                <c:pt idx="57">
                  <c:v>11306</c:v>
                </c:pt>
                <c:pt idx="58">
                  <c:v>11353.1</c:v>
                </c:pt>
                <c:pt idx="59">
                  <c:v>11406.8</c:v>
                </c:pt>
                <c:pt idx="60">
                  <c:v>11403.7</c:v>
                </c:pt>
                <c:pt idx="61">
                  <c:v>11439.6</c:v>
                </c:pt>
                <c:pt idx="62">
                  <c:v>11475</c:v>
                </c:pt>
                <c:pt idx="63">
                  <c:v>11490.1</c:v>
                </c:pt>
                <c:pt idx="64">
                  <c:v>11495.5</c:v>
                </c:pt>
                <c:pt idx="65">
                  <c:v>11488.4</c:v>
                </c:pt>
                <c:pt idx="66">
                  <c:v>11500.4</c:v>
                </c:pt>
                <c:pt idx="67">
                  <c:v>11506.2</c:v>
                </c:pt>
                <c:pt idx="68">
                  <c:v>11527.1</c:v>
                </c:pt>
                <c:pt idx="69">
                  <c:v>11523.6</c:v>
                </c:pt>
                <c:pt idx="70">
                  <c:v>11512.3</c:v>
                </c:pt>
                <c:pt idx="71">
                  <c:v>11552.1</c:v>
                </c:pt>
                <c:pt idx="72">
                  <c:v>11553.4</c:v>
                </c:pt>
                <c:pt idx="73">
                  <c:v>11547.6</c:v>
                </c:pt>
                <c:pt idx="74">
                  <c:v>11545.3</c:v>
                </c:pt>
                <c:pt idx="75">
                  <c:v>11500.7</c:v>
                </c:pt>
                <c:pt idx="76">
                  <c:v>12060.9</c:v>
                </c:pt>
                <c:pt idx="77">
                  <c:v>11755.3</c:v>
                </c:pt>
                <c:pt idx="78">
                  <c:v>11574</c:v>
                </c:pt>
                <c:pt idx="79">
                  <c:v>11506.9</c:v>
                </c:pt>
                <c:pt idx="80">
                  <c:v>11531.5</c:v>
                </c:pt>
                <c:pt idx="81">
                  <c:v>11616.7</c:v>
                </c:pt>
                <c:pt idx="82">
                  <c:v>11713.8</c:v>
                </c:pt>
                <c:pt idx="83">
                  <c:v>11655.4</c:v>
                </c:pt>
                <c:pt idx="84">
                  <c:v>11718</c:v>
                </c:pt>
                <c:pt idx="85">
                  <c:v>11598.7</c:v>
                </c:pt>
                <c:pt idx="86">
                  <c:v>11593.4</c:v>
                </c:pt>
                <c:pt idx="87">
                  <c:v>11660.2</c:v>
                </c:pt>
                <c:pt idx="88">
                  <c:v>11826.7</c:v>
                </c:pt>
                <c:pt idx="89">
                  <c:v>11610.9</c:v>
                </c:pt>
                <c:pt idx="90">
                  <c:v>11560.4</c:v>
                </c:pt>
                <c:pt idx="91">
                  <c:v>11538.6</c:v>
                </c:pt>
                <c:pt idx="92">
                  <c:v>11573.1</c:v>
                </c:pt>
                <c:pt idx="93">
                  <c:v>11538.1</c:v>
                </c:pt>
                <c:pt idx="94">
                  <c:v>11571</c:v>
                </c:pt>
                <c:pt idx="95">
                  <c:v>11630</c:v>
                </c:pt>
                <c:pt idx="96">
                  <c:v>11644.6</c:v>
                </c:pt>
                <c:pt idx="97">
                  <c:v>11655.6</c:v>
                </c:pt>
                <c:pt idx="98">
                  <c:v>11702.1</c:v>
                </c:pt>
                <c:pt idx="99">
                  <c:v>11799.8</c:v>
                </c:pt>
                <c:pt idx="100">
                  <c:v>11887.9</c:v>
                </c:pt>
                <c:pt idx="101">
                  <c:v>11895</c:v>
                </c:pt>
                <c:pt idx="102">
                  <c:v>11910.8</c:v>
                </c:pt>
                <c:pt idx="103">
                  <c:v>11949.7</c:v>
                </c:pt>
                <c:pt idx="104">
                  <c:v>11949.4</c:v>
                </c:pt>
                <c:pt idx="105">
                  <c:v>11950.4</c:v>
                </c:pt>
                <c:pt idx="106">
                  <c:v>11960.5</c:v>
                </c:pt>
                <c:pt idx="107">
                  <c:v>12030.1</c:v>
                </c:pt>
                <c:pt idx="108">
                  <c:v>12084.4</c:v>
                </c:pt>
                <c:pt idx="109">
                  <c:v>12117</c:v>
                </c:pt>
                <c:pt idx="110">
                  <c:v>12083.3</c:v>
                </c:pt>
                <c:pt idx="111">
                  <c:v>12061.3</c:v>
                </c:pt>
                <c:pt idx="112">
                  <c:v>12043.2</c:v>
                </c:pt>
                <c:pt idx="113">
                  <c:v>12087.9</c:v>
                </c:pt>
                <c:pt idx="114">
                  <c:v>12128.6</c:v>
                </c:pt>
                <c:pt idx="115">
                  <c:v>12120.6</c:v>
                </c:pt>
                <c:pt idx="116">
                  <c:v>12104</c:v>
                </c:pt>
                <c:pt idx="117">
                  <c:v>12117</c:v>
                </c:pt>
                <c:pt idx="118">
                  <c:v>12112.6</c:v>
                </c:pt>
                <c:pt idx="119">
                  <c:v>12227.3</c:v>
                </c:pt>
                <c:pt idx="120">
                  <c:v>12311.1</c:v>
                </c:pt>
                <c:pt idx="121">
                  <c:v>12384.8</c:v>
                </c:pt>
                <c:pt idx="122">
                  <c:v>12431.1</c:v>
                </c:pt>
                <c:pt idx="123">
                  <c:v>12486.5</c:v>
                </c:pt>
                <c:pt idx="124">
                  <c:v>12490.2</c:v>
                </c:pt>
                <c:pt idx="125">
                  <c:v>12482.6</c:v>
                </c:pt>
                <c:pt idx="126">
                  <c:v>12396.5</c:v>
                </c:pt>
                <c:pt idx="127">
                  <c:v>12364.4</c:v>
                </c:pt>
                <c:pt idx="128">
                  <c:v>12453.3</c:v>
                </c:pt>
                <c:pt idx="129">
                  <c:v>12538.2</c:v>
                </c:pt>
                <c:pt idx="130">
                  <c:v>12702.9</c:v>
                </c:pt>
                <c:pt idx="131">
                  <c:v>13011.6</c:v>
                </c:pt>
                <c:pt idx="132">
                  <c:v>12258.9</c:v>
                </c:pt>
                <c:pt idx="133">
                  <c:v>12224.9</c:v>
                </c:pt>
                <c:pt idx="134">
                  <c:v>12262.1</c:v>
                </c:pt>
                <c:pt idx="135">
                  <c:v>12299</c:v>
                </c:pt>
                <c:pt idx="136">
                  <c:v>12358.6</c:v>
                </c:pt>
                <c:pt idx="137">
                  <c:v>12361.7</c:v>
                </c:pt>
                <c:pt idx="138">
                  <c:v>12350.6</c:v>
                </c:pt>
                <c:pt idx="139">
                  <c:v>12379.6</c:v>
                </c:pt>
                <c:pt idx="140">
                  <c:v>12431.5</c:v>
                </c:pt>
                <c:pt idx="141">
                  <c:v>12395.1</c:v>
                </c:pt>
                <c:pt idx="142">
                  <c:v>12426.2</c:v>
                </c:pt>
                <c:pt idx="143">
                  <c:v>12452.7</c:v>
                </c:pt>
                <c:pt idx="144">
                  <c:v>12513.3</c:v>
                </c:pt>
                <c:pt idx="145">
                  <c:v>12579.5</c:v>
                </c:pt>
                <c:pt idx="146">
                  <c:v>12648.6</c:v>
                </c:pt>
                <c:pt idx="147">
                  <c:v>12699</c:v>
                </c:pt>
                <c:pt idx="148">
                  <c:v>12745</c:v>
                </c:pt>
                <c:pt idx="149">
                  <c:v>12797.2</c:v>
                </c:pt>
                <c:pt idx="150">
                  <c:v>12835.1</c:v>
                </c:pt>
                <c:pt idx="151">
                  <c:v>12896.3</c:v>
                </c:pt>
                <c:pt idx="152">
                  <c:v>12938.8</c:v>
                </c:pt>
                <c:pt idx="153">
                  <c:v>12995.3</c:v>
                </c:pt>
                <c:pt idx="154">
                  <c:v>13062.8</c:v>
                </c:pt>
                <c:pt idx="155">
                  <c:v>13150.5</c:v>
                </c:pt>
                <c:pt idx="156">
                  <c:v>13224.7</c:v>
                </c:pt>
                <c:pt idx="157">
                  <c:v>13271.8</c:v>
                </c:pt>
                <c:pt idx="158">
                  <c:v>13233.7</c:v>
                </c:pt>
                <c:pt idx="159">
                  <c:v>13262.8</c:v>
                </c:pt>
                <c:pt idx="160">
                  <c:v>13284.7</c:v>
                </c:pt>
                <c:pt idx="161">
                  <c:v>13292.7</c:v>
                </c:pt>
                <c:pt idx="162">
                  <c:v>13324.1</c:v>
                </c:pt>
                <c:pt idx="163">
                  <c:v>13354.9</c:v>
                </c:pt>
                <c:pt idx="164">
                  <c:v>13392</c:v>
                </c:pt>
                <c:pt idx="165">
                  <c:v>13419.8</c:v>
                </c:pt>
                <c:pt idx="166">
                  <c:v>13417.7</c:v>
                </c:pt>
                <c:pt idx="167">
                  <c:v>13482</c:v>
                </c:pt>
                <c:pt idx="168">
                  <c:v>13531.6</c:v>
                </c:pt>
                <c:pt idx="169">
                  <c:v>13546.1</c:v>
                </c:pt>
                <c:pt idx="170">
                  <c:v>13547.2</c:v>
                </c:pt>
                <c:pt idx="171">
                  <c:v>13522</c:v>
                </c:pt>
                <c:pt idx="172">
                  <c:v>13515.1</c:v>
                </c:pt>
                <c:pt idx="173">
                  <c:v>13521.5</c:v>
                </c:pt>
                <c:pt idx="174">
                  <c:v>13567.1</c:v>
                </c:pt>
                <c:pt idx="175">
                  <c:v>13578.9</c:v>
                </c:pt>
                <c:pt idx="176">
                  <c:v>13608.3</c:v>
                </c:pt>
                <c:pt idx="177">
                  <c:v>13627.7</c:v>
                </c:pt>
                <c:pt idx="178">
                  <c:v>13657.8</c:v>
                </c:pt>
                <c:pt idx="179">
                  <c:v>13685.3</c:v>
                </c:pt>
                <c:pt idx="180">
                  <c:v>13742.1</c:v>
                </c:pt>
                <c:pt idx="181">
                  <c:v>13792.3</c:v>
                </c:pt>
                <c:pt idx="182">
                  <c:v>13851.3</c:v>
                </c:pt>
                <c:pt idx="183">
                  <c:v>13869.6</c:v>
                </c:pt>
                <c:pt idx="184">
                  <c:v>13962.6</c:v>
                </c:pt>
                <c:pt idx="185">
                  <c:v>13963.5</c:v>
                </c:pt>
                <c:pt idx="186">
                  <c:v>13999.9</c:v>
                </c:pt>
                <c:pt idx="187">
                  <c:v>14015.8</c:v>
                </c:pt>
                <c:pt idx="188">
                  <c:v>14030.9</c:v>
                </c:pt>
                <c:pt idx="189">
                  <c:v>14062.7</c:v>
                </c:pt>
                <c:pt idx="190">
                  <c:v>14078.4</c:v>
                </c:pt>
                <c:pt idx="191">
                  <c:v>14111.5</c:v>
                </c:pt>
                <c:pt idx="192">
                  <c:v>14211.4</c:v>
                </c:pt>
                <c:pt idx="193">
                  <c:v>14250.1</c:v>
                </c:pt>
                <c:pt idx="194">
                  <c:v>14298.3</c:v>
                </c:pt>
                <c:pt idx="195">
                  <c:v>14329.5</c:v>
                </c:pt>
                <c:pt idx="196">
                  <c:v>14373.2</c:v>
                </c:pt>
                <c:pt idx="197">
                  <c:v>14416.2</c:v>
                </c:pt>
                <c:pt idx="198">
                  <c:v>14467</c:v>
                </c:pt>
                <c:pt idx="199">
                  <c:v>14509.6</c:v>
                </c:pt>
                <c:pt idx="200">
                  <c:v>14498.8</c:v>
                </c:pt>
                <c:pt idx="201">
                  <c:v>14527.7</c:v>
                </c:pt>
                <c:pt idx="202">
                  <c:v>14550.4</c:v>
                </c:pt>
                <c:pt idx="203">
                  <c:v>14719.3</c:v>
                </c:pt>
                <c:pt idx="204">
                  <c:v>14714.3</c:v>
                </c:pt>
                <c:pt idx="205">
                  <c:v>14742.1</c:v>
                </c:pt>
                <c:pt idx="206">
                  <c:v>14732.5</c:v>
                </c:pt>
                <c:pt idx="207">
                  <c:v>14678</c:v>
                </c:pt>
                <c:pt idx="208">
                  <c:v>14673.5</c:v>
                </c:pt>
                <c:pt idx="209">
                  <c:v>14686.4</c:v>
                </c:pt>
                <c:pt idx="210">
                  <c:v>14703.7</c:v>
                </c:pt>
                <c:pt idx="211">
                  <c:v>14777.8</c:v>
                </c:pt>
                <c:pt idx="212">
                  <c:v>14807.9</c:v>
                </c:pt>
                <c:pt idx="213">
                  <c:v>14821.4</c:v>
                </c:pt>
                <c:pt idx="214">
                  <c:v>14885.9</c:v>
                </c:pt>
                <c:pt idx="215">
                  <c:v>14844.1</c:v>
                </c:pt>
                <c:pt idx="216">
                  <c:v>14976.5</c:v>
                </c:pt>
                <c:pt idx="217">
                  <c:v>15068.8</c:v>
                </c:pt>
                <c:pt idx="218">
                  <c:v>14844</c:v>
                </c:pt>
                <c:pt idx="219">
                  <c:v>17170.7</c:v>
                </c:pt>
                <c:pt idx="220">
                  <c:v>16333</c:v>
                </c:pt>
                <c:pt idx="221">
                  <c:v>16057.3</c:v>
                </c:pt>
                <c:pt idx="222">
                  <c:v>16151.9</c:v>
                </c:pt>
                <c:pt idx="223">
                  <c:v>15553.9</c:v>
                </c:pt>
                <c:pt idx="224">
                  <c:v>15643.4</c:v>
                </c:pt>
                <c:pt idx="225">
                  <c:v>15568.4</c:v>
                </c:pt>
                <c:pt idx="226">
                  <c:v>15366.5</c:v>
                </c:pt>
                <c:pt idx="227">
                  <c:v>15393.8</c:v>
                </c:pt>
                <c:pt idx="228">
                  <c:v>16988.599999999999</c:v>
                </c:pt>
                <c:pt idx="229">
                  <c:v>15548.2</c:v>
                </c:pt>
                <c:pt idx="230">
                  <c:v>19119.5</c:v>
                </c:pt>
                <c:pt idx="231">
                  <c:v>16146.9</c:v>
                </c:pt>
                <c:pt idx="232">
                  <c:v>15669.5</c:v>
                </c:pt>
                <c:pt idx="233">
                  <c:v>15603.3</c:v>
                </c:pt>
                <c:pt idx="234">
                  <c:v>15735.2</c:v>
                </c:pt>
                <c:pt idx="235">
                  <c:v>15720</c:v>
                </c:pt>
                <c:pt idx="236">
                  <c:v>15466.3</c:v>
                </c:pt>
                <c:pt idx="237">
                  <c:v>15472.4</c:v>
                </c:pt>
                <c:pt idx="238">
                  <c:v>15470.8</c:v>
                </c:pt>
                <c:pt idx="239">
                  <c:v>15442.7</c:v>
                </c:pt>
                <c:pt idx="240">
                  <c:v>15222</c:v>
                </c:pt>
                <c:pt idx="241">
                  <c:v>15220.3</c:v>
                </c:pt>
                <c:pt idx="242">
                  <c:v>15150.7</c:v>
                </c:pt>
                <c:pt idx="243">
                  <c:v>15153.2</c:v>
                </c:pt>
              </c:numCache>
            </c:numRef>
          </c:val>
          <c:smooth val="0"/>
          <c:extLst>
            <c:ext xmlns:c16="http://schemas.microsoft.com/office/drawing/2014/chart" uri="{C3380CC4-5D6E-409C-BE32-E72D297353CC}">
              <c16:uniqueId val="{00000000-6362-2646-AAAC-00F81B56A97B}"/>
            </c:ext>
          </c:extLst>
        </c:ser>
        <c:dLbls>
          <c:showLegendKey val="0"/>
          <c:showVal val="0"/>
          <c:showCatName val="0"/>
          <c:showSerName val="0"/>
          <c:showPercent val="0"/>
          <c:showBubbleSize val="0"/>
        </c:dLbls>
        <c:smooth val="0"/>
        <c:axId val="2124031984"/>
        <c:axId val="2123648496"/>
      </c:lineChart>
      <c:dateAx>
        <c:axId val="2124031984"/>
        <c:scaling>
          <c:orientation val="minMax"/>
        </c:scaling>
        <c:delete val="0"/>
        <c:axPos val="b"/>
        <c:numFmt formatCode="yyyy\-mm\-d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3648496"/>
        <c:crosses val="autoZero"/>
        <c:auto val="1"/>
        <c:lblOffset val="100"/>
        <c:baseTimeUnit val="months"/>
      </c:dateAx>
      <c:valAx>
        <c:axId val="2123648496"/>
        <c:scaling>
          <c:orientation val="minMax"/>
          <c:min val="90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40319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'FRED Graph'!$B$12</c:f>
              <c:strCache>
                <c:ptCount val="1"/>
                <c:pt idx="0">
                  <c:v>Real Disposable Income</c:v>
                </c:pt>
              </c:strCache>
            </c:strRef>
          </c:tx>
          <c:spPr>
            <a:ln w="28575" cap="rnd">
              <a:solidFill>
                <a:srgbClr val="0432FF"/>
              </a:solidFill>
              <a:round/>
            </a:ln>
            <a:effectLst/>
          </c:spPr>
          <c:marker>
            <c:symbol val="none"/>
          </c:marker>
          <c:cat>
            <c:numRef>
              <c:f>'FRED Graph'!$A$13:$A$256</c:f>
              <c:numCache>
                <c:formatCode>yyyy\-mm\-dd</c:formatCode>
                <c:ptCount val="244"/>
                <c:pt idx="0">
                  <c:v>37257</c:v>
                </c:pt>
                <c:pt idx="1">
                  <c:v>37288</c:v>
                </c:pt>
                <c:pt idx="2">
                  <c:v>37316</c:v>
                </c:pt>
                <c:pt idx="3">
                  <c:v>37347</c:v>
                </c:pt>
                <c:pt idx="4">
                  <c:v>37377</c:v>
                </c:pt>
                <c:pt idx="5">
                  <c:v>37408</c:v>
                </c:pt>
                <c:pt idx="6">
                  <c:v>37438</c:v>
                </c:pt>
                <c:pt idx="7">
                  <c:v>37469</c:v>
                </c:pt>
                <c:pt idx="8">
                  <c:v>37500</c:v>
                </c:pt>
                <c:pt idx="9">
                  <c:v>37530</c:v>
                </c:pt>
                <c:pt idx="10">
                  <c:v>37561</c:v>
                </c:pt>
                <c:pt idx="11">
                  <c:v>37591</c:v>
                </c:pt>
                <c:pt idx="12">
                  <c:v>37622</c:v>
                </c:pt>
                <c:pt idx="13">
                  <c:v>37653</c:v>
                </c:pt>
                <c:pt idx="14">
                  <c:v>37681</c:v>
                </c:pt>
                <c:pt idx="15">
                  <c:v>37712</c:v>
                </c:pt>
                <c:pt idx="16">
                  <c:v>37742</c:v>
                </c:pt>
                <c:pt idx="17">
                  <c:v>37773</c:v>
                </c:pt>
                <c:pt idx="18">
                  <c:v>37803</c:v>
                </c:pt>
                <c:pt idx="19">
                  <c:v>37834</c:v>
                </c:pt>
                <c:pt idx="20">
                  <c:v>37865</c:v>
                </c:pt>
                <c:pt idx="21">
                  <c:v>37895</c:v>
                </c:pt>
                <c:pt idx="22">
                  <c:v>37926</c:v>
                </c:pt>
                <c:pt idx="23">
                  <c:v>37956</c:v>
                </c:pt>
                <c:pt idx="24">
                  <c:v>37987</c:v>
                </c:pt>
                <c:pt idx="25">
                  <c:v>38018</c:v>
                </c:pt>
                <c:pt idx="26">
                  <c:v>38047</c:v>
                </c:pt>
                <c:pt idx="27">
                  <c:v>38078</c:v>
                </c:pt>
                <c:pt idx="28">
                  <c:v>38108</c:v>
                </c:pt>
                <c:pt idx="29">
                  <c:v>38139</c:v>
                </c:pt>
                <c:pt idx="30">
                  <c:v>38169</c:v>
                </c:pt>
                <c:pt idx="31">
                  <c:v>38200</c:v>
                </c:pt>
                <c:pt idx="32">
                  <c:v>38231</c:v>
                </c:pt>
                <c:pt idx="33">
                  <c:v>38261</c:v>
                </c:pt>
                <c:pt idx="34">
                  <c:v>38292</c:v>
                </c:pt>
                <c:pt idx="35">
                  <c:v>38322</c:v>
                </c:pt>
                <c:pt idx="36">
                  <c:v>38353</c:v>
                </c:pt>
                <c:pt idx="37">
                  <c:v>38384</c:v>
                </c:pt>
                <c:pt idx="38">
                  <c:v>38412</c:v>
                </c:pt>
                <c:pt idx="39">
                  <c:v>38443</c:v>
                </c:pt>
                <c:pt idx="40">
                  <c:v>38473</c:v>
                </c:pt>
                <c:pt idx="41">
                  <c:v>38504</c:v>
                </c:pt>
                <c:pt idx="42">
                  <c:v>38534</c:v>
                </c:pt>
                <c:pt idx="43">
                  <c:v>38565</c:v>
                </c:pt>
                <c:pt idx="44">
                  <c:v>38596</c:v>
                </c:pt>
                <c:pt idx="45">
                  <c:v>38626</c:v>
                </c:pt>
                <c:pt idx="46">
                  <c:v>38657</c:v>
                </c:pt>
                <c:pt idx="47">
                  <c:v>38687</c:v>
                </c:pt>
                <c:pt idx="48">
                  <c:v>38718</c:v>
                </c:pt>
                <c:pt idx="49">
                  <c:v>38749</c:v>
                </c:pt>
                <c:pt idx="50">
                  <c:v>38777</c:v>
                </c:pt>
                <c:pt idx="51">
                  <c:v>38808</c:v>
                </c:pt>
                <c:pt idx="52">
                  <c:v>38838</c:v>
                </c:pt>
                <c:pt idx="53">
                  <c:v>38869</c:v>
                </c:pt>
                <c:pt idx="54">
                  <c:v>38899</c:v>
                </c:pt>
                <c:pt idx="55">
                  <c:v>38930</c:v>
                </c:pt>
                <c:pt idx="56">
                  <c:v>38961</c:v>
                </c:pt>
                <c:pt idx="57">
                  <c:v>38991</c:v>
                </c:pt>
                <c:pt idx="58">
                  <c:v>39022</c:v>
                </c:pt>
                <c:pt idx="59">
                  <c:v>39052</c:v>
                </c:pt>
                <c:pt idx="60">
                  <c:v>39083</c:v>
                </c:pt>
                <c:pt idx="61">
                  <c:v>39114</c:v>
                </c:pt>
                <c:pt idx="62">
                  <c:v>39142</c:v>
                </c:pt>
                <c:pt idx="63">
                  <c:v>39173</c:v>
                </c:pt>
                <c:pt idx="64">
                  <c:v>39203</c:v>
                </c:pt>
                <c:pt idx="65">
                  <c:v>39234</c:v>
                </c:pt>
                <c:pt idx="66">
                  <c:v>39264</c:v>
                </c:pt>
                <c:pt idx="67">
                  <c:v>39295</c:v>
                </c:pt>
                <c:pt idx="68">
                  <c:v>39326</c:v>
                </c:pt>
                <c:pt idx="69">
                  <c:v>39356</c:v>
                </c:pt>
                <c:pt idx="70">
                  <c:v>39387</c:v>
                </c:pt>
                <c:pt idx="71">
                  <c:v>39417</c:v>
                </c:pt>
                <c:pt idx="72">
                  <c:v>39448</c:v>
                </c:pt>
                <c:pt idx="73">
                  <c:v>39479</c:v>
                </c:pt>
                <c:pt idx="74">
                  <c:v>39508</c:v>
                </c:pt>
                <c:pt idx="75">
                  <c:v>39539</c:v>
                </c:pt>
                <c:pt idx="76">
                  <c:v>39569</c:v>
                </c:pt>
                <c:pt idx="77">
                  <c:v>39600</c:v>
                </c:pt>
                <c:pt idx="78">
                  <c:v>39630</c:v>
                </c:pt>
                <c:pt idx="79">
                  <c:v>39661</c:v>
                </c:pt>
                <c:pt idx="80">
                  <c:v>39692</c:v>
                </c:pt>
                <c:pt idx="81">
                  <c:v>39722</c:v>
                </c:pt>
                <c:pt idx="82">
                  <c:v>39753</c:v>
                </c:pt>
                <c:pt idx="83">
                  <c:v>39783</c:v>
                </c:pt>
                <c:pt idx="84">
                  <c:v>39814</c:v>
                </c:pt>
                <c:pt idx="85">
                  <c:v>39845</c:v>
                </c:pt>
                <c:pt idx="86">
                  <c:v>39873</c:v>
                </c:pt>
                <c:pt idx="87">
                  <c:v>39904</c:v>
                </c:pt>
                <c:pt idx="88">
                  <c:v>39934</c:v>
                </c:pt>
                <c:pt idx="89">
                  <c:v>39965</c:v>
                </c:pt>
                <c:pt idx="90">
                  <c:v>39995</c:v>
                </c:pt>
                <c:pt idx="91">
                  <c:v>40026</c:v>
                </c:pt>
                <c:pt idx="92">
                  <c:v>40057</c:v>
                </c:pt>
                <c:pt idx="93">
                  <c:v>40087</c:v>
                </c:pt>
                <c:pt idx="94">
                  <c:v>40118</c:v>
                </c:pt>
                <c:pt idx="95">
                  <c:v>40148</c:v>
                </c:pt>
                <c:pt idx="96">
                  <c:v>40179</c:v>
                </c:pt>
                <c:pt idx="97">
                  <c:v>40210</c:v>
                </c:pt>
                <c:pt idx="98">
                  <c:v>40238</c:v>
                </c:pt>
                <c:pt idx="99">
                  <c:v>40269</c:v>
                </c:pt>
                <c:pt idx="100">
                  <c:v>40299</c:v>
                </c:pt>
                <c:pt idx="101">
                  <c:v>40330</c:v>
                </c:pt>
                <c:pt idx="102">
                  <c:v>40360</c:v>
                </c:pt>
                <c:pt idx="103">
                  <c:v>40391</c:v>
                </c:pt>
                <c:pt idx="104">
                  <c:v>40422</c:v>
                </c:pt>
                <c:pt idx="105">
                  <c:v>40452</c:v>
                </c:pt>
                <c:pt idx="106">
                  <c:v>40483</c:v>
                </c:pt>
                <c:pt idx="107">
                  <c:v>40513</c:v>
                </c:pt>
                <c:pt idx="108">
                  <c:v>40544</c:v>
                </c:pt>
                <c:pt idx="109">
                  <c:v>40575</c:v>
                </c:pt>
                <c:pt idx="110">
                  <c:v>40603</c:v>
                </c:pt>
                <c:pt idx="111">
                  <c:v>40634</c:v>
                </c:pt>
                <c:pt idx="112">
                  <c:v>40664</c:v>
                </c:pt>
                <c:pt idx="113">
                  <c:v>40695</c:v>
                </c:pt>
                <c:pt idx="114">
                  <c:v>40725</c:v>
                </c:pt>
                <c:pt idx="115">
                  <c:v>40756</c:v>
                </c:pt>
                <c:pt idx="116">
                  <c:v>40787</c:v>
                </c:pt>
                <c:pt idx="117">
                  <c:v>40817</c:v>
                </c:pt>
                <c:pt idx="118">
                  <c:v>40848</c:v>
                </c:pt>
                <c:pt idx="119">
                  <c:v>40878</c:v>
                </c:pt>
                <c:pt idx="120">
                  <c:v>40909</c:v>
                </c:pt>
                <c:pt idx="121">
                  <c:v>40940</c:v>
                </c:pt>
                <c:pt idx="122">
                  <c:v>40969</c:v>
                </c:pt>
                <c:pt idx="123">
                  <c:v>41000</c:v>
                </c:pt>
                <c:pt idx="124">
                  <c:v>41030</c:v>
                </c:pt>
                <c:pt idx="125">
                  <c:v>41061</c:v>
                </c:pt>
                <c:pt idx="126">
                  <c:v>41091</c:v>
                </c:pt>
                <c:pt idx="127">
                  <c:v>41122</c:v>
                </c:pt>
                <c:pt idx="128">
                  <c:v>41153</c:v>
                </c:pt>
                <c:pt idx="129">
                  <c:v>41183</c:v>
                </c:pt>
                <c:pt idx="130">
                  <c:v>41214</c:v>
                </c:pt>
                <c:pt idx="131">
                  <c:v>41244</c:v>
                </c:pt>
                <c:pt idx="132">
                  <c:v>41275</c:v>
                </c:pt>
                <c:pt idx="133">
                  <c:v>41306</c:v>
                </c:pt>
                <c:pt idx="134">
                  <c:v>41334</c:v>
                </c:pt>
                <c:pt idx="135">
                  <c:v>41365</c:v>
                </c:pt>
                <c:pt idx="136">
                  <c:v>41395</c:v>
                </c:pt>
                <c:pt idx="137">
                  <c:v>41426</c:v>
                </c:pt>
                <c:pt idx="138">
                  <c:v>41456</c:v>
                </c:pt>
                <c:pt idx="139">
                  <c:v>41487</c:v>
                </c:pt>
                <c:pt idx="140">
                  <c:v>41518</c:v>
                </c:pt>
                <c:pt idx="141">
                  <c:v>41548</c:v>
                </c:pt>
                <c:pt idx="142">
                  <c:v>41579</c:v>
                </c:pt>
                <c:pt idx="143">
                  <c:v>41609</c:v>
                </c:pt>
                <c:pt idx="144">
                  <c:v>41640</c:v>
                </c:pt>
                <c:pt idx="145">
                  <c:v>41671</c:v>
                </c:pt>
                <c:pt idx="146">
                  <c:v>41699</c:v>
                </c:pt>
                <c:pt idx="147">
                  <c:v>41730</c:v>
                </c:pt>
                <c:pt idx="148">
                  <c:v>41760</c:v>
                </c:pt>
                <c:pt idx="149">
                  <c:v>41791</c:v>
                </c:pt>
                <c:pt idx="150">
                  <c:v>41821</c:v>
                </c:pt>
                <c:pt idx="151">
                  <c:v>41852</c:v>
                </c:pt>
                <c:pt idx="152">
                  <c:v>41883</c:v>
                </c:pt>
                <c:pt idx="153">
                  <c:v>41913</c:v>
                </c:pt>
                <c:pt idx="154">
                  <c:v>41944</c:v>
                </c:pt>
                <c:pt idx="155">
                  <c:v>41974</c:v>
                </c:pt>
                <c:pt idx="156">
                  <c:v>42005</c:v>
                </c:pt>
                <c:pt idx="157">
                  <c:v>42036</c:v>
                </c:pt>
                <c:pt idx="158">
                  <c:v>42064</c:v>
                </c:pt>
                <c:pt idx="159">
                  <c:v>42095</c:v>
                </c:pt>
                <c:pt idx="160">
                  <c:v>42125</c:v>
                </c:pt>
                <c:pt idx="161">
                  <c:v>42156</c:v>
                </c:pt>
                <c:pt idx="162">
                  <c:v>42186</c:v>
                </c:pt>
                <c:pt idx="163">
                  <c:v>42217</c:v>
                </c:pt>
                <c:pt idx="164">
                  <c:v>42248</c:v>
                </c:pt>
                <c:pt idx="165">
                  <c:v>42278</c:v>
                </c:pt>
                <c:pt idx="166">
                  <c:v>42309</c:v>
                </c:pt>
                <c:pt idx="167">
                  <c:v>42339</c:v>
                </c:pt>
                <c:pt idx="168">
                  <c:v>42370</c:v>
                </c:pt>
                <c:pt idx="169">
                  <c:v>42401</c:v>
                </c:pt>
                <c:pt idx="170">
                  <c:v>42430</c:v>
                </c:pt>
                <c:pt idx="171">
                  <c:v>42461</c:v>
                </c:pt>
                <c:pt idx="172">
                  <c:v>42491</c:v>
                </c:pt>
                <c:pt idx="173">
                  <c:v>42522</c:v>
                </c:pt>
                <c:pt idx="174">
                  <c:v>42552</c:v>
                </c:pt>
                <c:pt idx="175">
                  <c:v>42583</c:v>
                </c:pt>
                <c:pt idx="176">
                  <c:v>42614</c:v>
                </c:pt>
                <c:pt idx="177">
                  <c:v>42644</c:v>
                </c:pt>
                <c:pt idx="178">
                  <c:v>42675</c:v>
                </c:pt>
                <c:pt idx="179">
                  <c:v>42705</c:v>
                </c:pt>
                <c:pt idx="180">
                  <c:v>42736</c:v>
                </c:pt>
                <c:pt idx="181">
                  <c:v>42767</c:v>
                </c:pt>
                <c:pt idx="182">
                  <c:v>42795</c:v>
                </c:pt>
                <c:pt idx="183">
                  <c:v>42826</c:v>
                </c:pt>
                <c:pt idx="184">
                  <c:v>42856</c:v>
                </c:pt>
                <c:pt idx="185">
                  <c:v>42887</c:v>
                </c:pt>
                <c:pt idx="186">
                  <c:v>42917</c:v>
                </c:pt>
                <c:pt idx="187">
                  <c:v>42948</c:v>
                </c:pt>
                <c:pt idx="188">
                  <c:v>42979</c:v>
                </c:pt>
                <c:pt idx="189">
                  <c:v>43009</c:v>
                </c:pt>
                <c:pt idx="190">
                  <c:v>43040</c:v>
                </c:pt>
                <c:pt idx="191">
                  <c:v>43070</c:v>
                </c:pt>
                <c:pt idx="192">
                  <c:v>43101</c:v>
                </c:pt>
                <c:pt idx="193">
                  <c:v>43132</c:v>
                </c:pt>
                <c:pt idx="194">
                  <c:v>43160</c:v>
                </c:pt>
                <c:pt idx="195">
                  <c:v>43191</c:v>
                </c:pt>
                <c:pt idx="196">
                  <c:v>43221</c:v>
                </c:pt>
                <c:pt idx="197">
                  <c:v>43252</c:v>
                </c:pt>
                <c:pt idx="198">
                  <c:v>43282</c:v>
                </c:pt>
                <c:pt idx="199">
                  <c:v>43313</c:v>
                </c:pt>
                <c:pt idx="200">
                  <c:v>43344</c:v>
                </c:pt>
                <c:pt idx="201">
                  <c:v>43374</c:v>
                </c:pt>
                <c:pt idx="202">
                  <c:v>43405</c:v>
                </c:pt>
                <c:pt idx="203">
                  <c:v>43435</c:v>
                </c:pt>
                <c:pt idx="204">
                  <c:v>43466</c:v>
                </c:pt>
                <c:pt idx="205">
                  <c:v>43497</c:v>
                </c:pt>
                <c:pt idx="206">
                  <c:v>43525</c:v>
                </c:pt>
                <c:pt idx="207">
                  <c:v>43556</c:v>
                </c:pt>
                <c:pt idx="208">
                  <c:v>43586</c:v>
                </c:pt>
                <c:pt idx="209">
                  <c:v>43617</c:v>
                </c:pt>
                <c:pt idx="210">
                  <c:v>43647</c:v>
                </c:pt>
                <c:pt idx="211">
                  <c:v>43678</c:v>
                </c:pt>
                <c:pt idx="212">
                  <c:v>43709</c:v>
                </c:pt>
                <c:pt idx="213">
                  <c:v>43739</c:v>
                </c:pt>
                <c:pt idx="214">
                  <c:v>43770</c:v>
                </c:pt>
                <c:pt idx="215">
                  <c:v>43800</c:v>
                </c:pt>
                <c:pt idx="216">
                  <c:v>43831</c:v>
                </c:pt>
                <c:pt idx="217">
                  <c:v>43862</c:v>
                </c:pt>
                <c:pt idx="218">
                  <c:v>43891</c:v>
                </c:pt>
                <c:pt idx="219">
                  <c:v>43922</c:v>
                </c:pt>
                <c:pt idx="220">
                  <c:v>43952</c:v>
                </c:pt>
                <c:pt idx="221">
                  <c:v>43983</c:v>
                </c:pt>
                <c:pt idx="222">
                  <c:v>44013</c:v>
                </c:pt>
                <c:pt idx="223">
                  <c:v>44044</c:v>
                </c:pt>
                <c:pt idx="224">
                  <c:v>44075</c:v>
                </c:pt>
                <c:pt idx="225">
                  <c:v>44105</c:v>
                </c:pt>
                <c:pt idx="226">
                  <c:v>44136</c:v>
                </c:pt>
                <c:pt idx="227">
                  <c:v>44166</c:v>
                </c:pt>
                <c:pt idx="228">
                  <c:v>44197</c:v>
                </c:pt>
                <c:pt idx="229">
                  <c:v>44228</c:v>
                </c:pt>
                <c:pt idx="230">
                  <c:v>44256</c:v>
                </c:pt>
                <c:pt idx="231">
                  <c:v>44287</c:v>
                </c:pt>
                <c:pt idx="232">
                  <c:v>44317</c:v>
                </c:pt>
                <c:pt idx="233">
                  <c:v>44348</c:v>
                </c:pt>
                <c:pt idx="234">
                  <c:v>44378</c:v>
                </c:pt>
                <c:pt idx="235">
                  <c:v>44409</c:v>
                </c:pt>
                <c:pt idx="236">
                  <c:v>44440</c:v>
                </c:pt>
                <c:pt idx="237">
                  <c:v>44470</c:v>
                </c:pt>
                <c:pt idx="238">
                  <c:v>44501</c:v>
                </c:pt>
                <c:pt idx="239">
                  <c:v>44531</c:v>
                </c:pt>
                <c:pt idx="240">
                  <c:v>44562</c:v>
                </c:pt>
                <c:pt idx="241">
                  <c:v>44593</c:v>
                </c:pt>
                <c:pt idx="242">
                  <c:v>44621</c:v>
                </c:pt>
                <c:pt idx="243">
                  <c:v>44652</c:v>
                </c:pt>
              </c:numCache>
            </c:numRef>
          </c:cat>
          <c:val>
            <c:numRef>
              <c:f>'FRED Graph'!$B$13:$B$256</c:f>
              <c:numCache>
                <c:formatCode>0.0</c:formatCode>
                <c:ptCount val="244"/>
                <c:pt idx="0">
                  <c:v>9951.9</c:v>
                </c:pt>
                <c:pt idx="1">
                  <c:v>9966.6</c:v>
                </c:pt>
                <c:pt idx="2">
                  <c:v>9973.2999999999993</c:v>
                </c:pt>
                <c:pt idx="3">
                  <c:v>10007.200000000001</c:v>
                </c:pt>
                <c:pt idx="4">
                  <c:v>10047.9</c:v>
                </c:pt>
                <c:pt idx="5">
                  <c:v>10078.5</c:v>
                </c:pt>
                <c:pt idx="6">
                  <c:v>10053.5</c:v>
                </c:pt>
                <c:pt idx="7">
                  <c:v>10056.6</c:v>
                </c:pt>
                <c:pt idx="8">
                  <c:v>10068.299999999999</c:v>
                </c:pt>
                <c:pt idx="9">
                  <c:v>10097.299999999999</c:v>
                </c:pt>
                <c:pt idx="10">
                  <c:v>10124.299999999999</c:v>
                </c:pt>
                <c:pt idx="11">
                  <c:v>10148.6</c:v>
                </c:pt>
                <c:pt idx="12">
                  <c:v>10133.6</c:v>
                </c:pt>
                <c:pt idx="13">
                  <c:v>10097.6</c:v>
                </c:pt>
                <c:pt idx="14">
                  <c:v>10121.5</c:v>
                </c:pt>
                <c:pt idx="15">
                  <c:v>10181.4</c:v>
                </c:pt>
                <c:pt idx="16">
                  <c:v>10261.200000000001</c:v>
                </c:pt>
                <c:pt idx="17">
                  <c:v>10291.200000000001</c:v>
                </c:pt>
                <c:pt idx="18">
                  <c:v>10415.5</c:v>
                </c:pt>
                <c:pt idx="19">
                  <c:v>10487.7</c:v>
                </c:pt>
                <c:pt idx="20">
                  <c:v>10369.1</c:v>
                </c:pt>
                <c:pt idx="21">
                  <c:v>10408.4</c:v>
                </c:pt>
                <c:pt idx="22">
                  <c:v>10470.9</c:v>
                </c:pt>
                <c:pt idx="23">
                  <c:v>10479</c:v>
                </c:pt>
                <c:pt idx="24">
                  <c:v>10472.700000000001</c:v>
                </c:pt>
                <c:pt idx="25">
                  <c:v>10491.3</c:v>
                </c:pt>
                <c:pt idx="26">
                  <c:v>10533.6</c:v>
                </c:pt>
                <c:pt idx="27">
                  <c:v>10569.6</c:v>
                </c:pt>
                <c:pt idx="28">
                  <c:v>10623.3</c:v>
                </c:pt>
                <c:pt idx="29">
                  <c:v>10631.8</c:v>
                </c:pt>
                <c:pt idx="30">
                  <c:v>10658.1</c:v>
                </c:pt>
                <c:pt idx="31">
                  <c:v>10693.5</c:v>
                </c:pt>
                <c:pt idx="32">
                  <c:v>10701.4</c:v>
                </c:pt>
                <c:pt idx="33">
                  <c:v>10707.4</c:v>
                </c:pt>
                <c:pt idx="34">
                  <c:v>10677.3</c:v>
                </c:pt>
                <c:pt idx="35">
                  <c:v>11072.9</c:v>
                </c:pt>
                <c:pt idx="36">
                  <c:v>10670.3</c:v>
                </c:pt>
                <c:pt idx="37">
                  <c:v>10677.1</c:v>
                </c:pt>
                <c:pt idx="38">
                  <c:v>10717.4</c:v>
                </c:pt>
                <c:pt idx="39">
                  <c:v>10751.9</c:v>
                </c:pt>
                <c:pt idx="40">
                  <c:v>10799.8</c:v>
                </c:pt>
                <c:pt idx="41">
                  <c:v>10824.4</c:v>
                </c:pt>
                <c:pt idx="42">
                  <c:v>10839</c:v>
                </c:pt>
                <c:pt idx="43">
                  <c:v>10856.6</c:v>
                </c:pt>
                <c:pt idx="44">
                  <c:v>10815.7</c:v>
                </c:pt>
                <c:pt idx="45">
                  <c:v>10870.2</c:v>
                </c:pt>
                <c:pt idx="46">
                  <c:v>10937.8</c:v>
                </c:pt>
                <c:pt idx="47">
                  <c:v>10976.2</c:v>
                </c:pt>
                <c:pt idx="48">
                  <c:v>11096.7</c:v>
                </c:pt>
                <c:pt idx="49">
                  <c:v>11151.4</c:v>
                </c:pt>
                <c:pt idx="50">
                  <c:v>11195.7</c:v>
                </c:pt>
                <c:pt idx="51">
                  <c:v>11190.3</c:v>
                </c:pt>
                <c:pt idx="52">
                  <c:v>11182.7</c:v>
                </c:pt>
                <c:pt idx="53">
                  <c:v>11198.2</c:v>
                </c:pt>
                <c:pt idx="54">
                  <c:v>11196.3</c:v>
                </c:pt>
                <c:pt idx="55">
                  <c:v>11189.6</c:v>
                </c:pt>
                <c:pt idx="56">
                  <c:v>11252.3</c:v>
                </c:pt>
                <c:pt idx="57">
                  <c:v>11306</c:v>
                </c:pt>
                <c:pt idx="58">
                  <c:v>11353.1</c:v>
                </c:pt>
                <c:pt idx="59">
                  <c:v>11406.8</c:v>
                </c:pt>
                <c:pt idx="60">
                  <c:v>11403.7</c:v>
                </c:pt>
                <c:pt idx="61">
                  <c:v>11439.6</c:v>
                </c:pt>
                <c:pt idx="62">
                  <c:v>11475</c:v>
                </c:pt>
                <c:pt idx="63">
                  <c:v>11490.1</c:v>
                </c:pt>
                <c:pt idx="64">
                  <c:v>11495.5</c:v>
                </c:pt>
                <c:pt idx="65">
                  <c:v>11488.4</c:v>
                </c:pt>
                <c:pt idx="66">
                  <c:v>11500.4</c:v>
                </c:pt>
                <c:pt idx="67">
                  <c:v>11506.2</c:v>
                </c:pt>
                <c:pt idx="68">
                  <c:v>11527.1</c:v>
                </c:pt>
                <c:pt idx="69">
                  <c:v>11523.6</c:v>
                </c:pt>
                <c:pt idx="70">
                  <c:v>11512.3</c:v>
                </c:pt>
                <c:pt idx="71">
                  <c:v>11552.1</c:v>
                </c:pt>
                <c:pt idx="72">
                  <c:v>11553.4</c:v>
                </c:pt>
                <c:pt idx="73">
                  <c:v>11547.6</c:v>
                </c:pt>
                <c:pt idx="74">
                  <c:v>11545.3</c:v>
                </c:pt>
                <c:pt idx="75">
                  <c:v>11500.7</c:v>
                </c:pt>
                <c:pt idx="76">
                  <c:v>12060.9</c:v>
                </c:pt>
                <c:pt idx="77">
                  <c:v>11755.3</c:v>
                </c:pt>
                <c:pt idx="78">
                  <c:v>11574</c:v>
                </c:pt>
                <c:pt idx="79">
                  <c:v>11506.9</c:v>
                </c:pt>
                <c:pt idx="80">
                  <c:v>11531.5</c:v>
                </c:pt>
                <c:pt idx="81">
                  <c:v>11616.7</c:v>
                </c:pt>
                <c:pt idx="82">
                  <c:v>11713.8</c:v>
                </c:pt>
                <c:pt idx="83">
                  <c:v>11655.4</c:v>
                </c:pt>
                <c:pt idx="84">
                  <c:v>11718</c:v>
                </c:pt>
                <c:pt idx="85">
                  <c:v>11598.7</c:v>
                </c:pt>
                <c:pt idx="86">
                  <c:v>11593.4</c:v>
                </c:pt>
                <c:pt idx="87">
                  <c:v>11660.2</c:v>
                </c:pt>
                <c:pt idx="88">
                  <c:v>11826.7</c:v>
                </c:pt>
                <c:pt idx="89">
                  <c:v>11610.9</c:v>
                </c:pt>
                <c:pt idx="90">
                  <c:v>11560.4</c:v>
                </c:pt>
                <c:pt idx="91">
                  <c:v>11538.6</c:v>
                </c:pt>
                <c:pt idx="92">
                  <c:v>11573.1</c:v>
                </c:pt>
                <c:pt idx="93">
                  <c:v>11538.1</c:v>
                </c:pt>
                <c:pt idx="94">
                  <c:v>11571</c:v>
                </c:pt>
                <c:pt idx="95">
                  <c:v>11630</c:v>
                </c:pt>
                <c:pt idx="96">
                  <c:v>11644.6</c:v>
                </c:pt>
                <c:pt idx="97">
                  <c:v>11655.6</c:v>
                </c:pt>
                <c:pt idx="98">
                  <c:v>11702.1</c:v>
                </c:pt>
                <c:pt idx="99">
                  <c:v>11799.8</c:v>
                </c:pt>
                <c:pt idx="100">
                  <c:v>11887.9</c:v>
                </c:pt>
                <c:pt idx="101">
                  <c:v>11895</c:v>
                </c:pt>
                <c:pt idx="102">
                  <c:v>11910.8</c:v>
                </c:pt>
                <c:pt idx="103">
                  <c:v>11949.7</c:v>
                </c:pt>
                <c:pt idx="104">
                  <c:v>11949.4</c:v>
                </c:pt>
                <c:pt idx="105">
                  <c:v>11950.4</c:v>
                </c:pt>
                <c:pt idx="106">
                  <c:v>11960.5</c:v>
                </c:pt>
                <c:pt idx="107">
                  <c:v>12030.1</c:v>
                </c:pt>
                <c:pt idx="108">
                  <c:v>12084.4</c:v>
                </c:pt>
                <c:pt idx="109">
                  <c:v>12117</c:v>
                </c:pt>
                <c:pt idx="110">
                  <c:v>12083.3</c:v>
                </c:pt>
                <c:pt idx="111">
                  <c:v>12061.3</c:v>
                </c:pt>
                <c:pt idx="112">
                  <c:v>12043.2</c:v>
                </c:pt>
                <c:pt idx="113">
                  <c:v>12087.9</c:v>
                </c:pt>
                <c:pt idx="114">
                  <c:v>12128.6</c:v>
                </c:pt>
                <c:pt idx="115">
                  <c:v>12120.6</c:v>
                </c:pt>
                <c:pt idx="116">
                  <c:v>12104</c:v>
                </c:pt>
                <c:pt idx="117">
                  <c:v>12117</c:v>
                </c:pt>
                <c:pt idx="118">
                  <c:v>12112.6</c:v>
                </c:pt>
                <c:pt idx="119">
                  <c:v>12227.3</c:v>
                </c:pt>
                <c:pt idx="120">
                  <c:v>12311.1</c:v>
                </c:pt>
                <c:pt idx="121">
                  <c:v>12384.8</c:v>
                </c:pt>
                <c:pt idx="122">
                  <c:v>12431.1</c:v>
                </c:pt>
                <c:pt idx="123">
                  <c:v>12486.5</c:v>
                </c:pt>
                <c:pt idx="124">
                  <c:v>12490.2</c:v>
                </c:pt>
                <c:pt idx="125">
                  <c:v>12482.6</c:v>
                </c:pt>
                <c:pt idx="126">
                  <c:v>12396.5</c:v>
                </c:pt>
                <c:pt idx="127">
                  <c:v>12364.4</c:v>
                </c:pt>
                <c:pt idx="128">
                  <c:v>12453.3</c:v>
                </c:pt>
                <c:pt idx="129">
                  <c:v>12538.2</c:v>
                </c:pt>
                <c:pt idx="130">
                  <c:v>12702.9</c:v>
                </c:pt>
                <c:pt idx="131">
                  <c:v>13011.6</c:v>
                </c:pt>
                <c:pt idx="132">
                  <c:v>12258.9</c:v>
                </c:pt>
                <c:pt idx="133">
                  <c:v>12224.9</c:v>
                </c:pt>
                <c:pt idx="134">
                  <c:v>12262.1</c:v>
                </c:pt>
                <c:pt idx="135">
                  <c:v>12299</c:v>
                </c:pt>
                <c:pt idx="136">
                  <c:v>12358.6</c:v>
                </c:pt>
                <c:pt idx="137">
                  <c:v>12361.7</c:v>
                </c:pt>
                <c:pt idx="138">
                  <c:v>12350.6</c:v>
                </c:pt>
                <c:pt idx="139">
                  <c:v>12379.6</c:v>
                </c:pt>
                <c:pt idx="140">
                  <c:v>12431.5</c:v>
                </c:pt>
                <c:pt idx="141">
                  <c:v>12395.1</c:v>
                </c:pt>
                <c:pt idx="142">
                  <c:v>12426.2</c:v>
                </c:pt>
                <c:pt idx="143">
                  <c:v>12452.7</c:v>
                </c:pt>
                <c:pt idx="144">
                  <c:v>12513.3</c:v>
                </c:pt>
                <c:pt idx="145">
                  <c:v>12579.5</c:v>
                </c:pt>
                <c:pt idx="146">
                  <c:v>12648.6</c:v>
                </c:pt>
                <c:pt idx="147">
                  <c:v>12699</c:v>
                </c:pt>
                <c:pt idx="148">
                  <c:v>12745</c:v>
                </c:pt>
                <c:pt idx="149">
                  <c:v>12797.2</c:v>
                </c:pt>
                <c:pt idx="150">
                  <c:v>12835.1</c:v>
                </c:pt>
                <c:pt idx="151">
                  <c:v>12896.3</c:v>
                </c:pt>
                <c:pt idx="152">
                  <c:v>12938.8</c:v>
                </c:pt>
                <c:pt idx="153">
                  <c:v>12995.3</c:v>
                </c:pt>
                <c:pt idx="154">
                  <c:v>13062.8</c:v>
                </c:pt>
                <c:pt idx="155">
                  <c:v>13150.5</c:v>
                </c:pt>
                <c:pt idx="156">
                  <c:v>13224.7</c:v>
                </c:pt>
                <c:pt idx="157">
                  <c:v>13271.8</c:v>
                </c:pt>
                <c:pt idx="158">
                  <c:v>13233.7</c:v>
                </c:pt>
                <c:pt idx="159">
                  <c:v>13262.8</c:v>
                </c:pt>
                <c:pt idx="160">
                  <c:v>13284.7</c:v>
                </c:pt>
                <c:pt idx="161">
                  <c:v>13292.7</c:v>
                </c:pt>
                <c:pt idx="162">
                  <c:v>13324.1</c:v>
                </c:pt>
                <c:pt idx="163">
                  <c:v>13354.9</c:v>
                </c:pt>
                <c:pt idx="164">
                  <c:v>13392</c:v>
                </c:pt>
                <c:pt idx="165">
                  <c:v>13419.8</c:v>
                </c:pt>
                <c:pt idx="166">
                  <c:v>13417.7</c:v>
                </c:pt>
                <c:pt idx="167">
                  <c:v>13482</c:v>
                </c:pt>
                <c:pt idx="168">
                  <c:v>13531.6</c:v>
                </c:pt>
                <c:pt idx="169">
                  <c:v>13546.1</c:v>
                </c:pt>
                <c:pt idx="170">
                  <c:v>13547.2</c:v>
                </c:pt>
                <c:pt idx="171">
                  <c:v>13522</c:v>
                </c:pt>
                <c:pt idx="172">
                  <c:v>13515.1</c:v>
                </c:pt>
                <c:pt idx="173">
                  <c:v>13521.5</c:v>
                </c:pt>
                <c:pt idx="174">
                  <c:v>13567.1</c:v>
                </c:pt>
                <c:pt idx="175">
                  <c:v>13578.9</c:v>
                </c:pt>
                <c:pt idx="176">
                  <c:v>13608.3</c:v>
                </c:pt>
                <c:pt idx="177">
                  <c:v>13627.7</c:v>
                </c:pt>
                <c:pt idx="178">
                  <c:v>13657.8</c:v>
                </c:pt>
                <c:pt idx="179">
                  <c:v>13685.3</c:v>
                </c:pt>
                <c:pt idx="180">
                  <c:v>13742.1</c:v>
                </c:pt>
                <c:pt idx="181">
                  <c:v>13792.3</c:v>
                </c:pt>
                <c:pt idx="182">
                  <c:v>13851.3</c:v>
                </c:pt>
                <c:pt idx="183">
                  <c:v>13869.6</c:v>
                </c:pt>
                <c:pt idx="184">
                  <c:v>13962.6</c:v>
                </c:pt>
                <c:pt idx="185">
                  <c:v>13963.5</c:v>
                </c:pt>
                <c:pt idx="186">
                  <c:v>13999.9</c:v>
                </c:pt>
                <c:pt idx="187">
                  <c:v>14015.8</c:v>
                </c:pt>
                <c:pt idx="188">
                  <c:v>14030.9</c:v>
                </c:pt>
                <c:pt idx="189">
                  <c:v>14062.7</c:v>
                </c:pt>
                <c:pt idx="190">
                  <c:v>14078.4</c:v>
                </c:pt>
                <c:pt idx="191">
                  <c:v>14111.5</c:v>
                </c:pt>
                <c:pt idx="192">
                  <c:v>14211.4</c:v>
                </c:pt>
                <c:pt idx="193">
                  <c:v>14250.1</c:v>
                </c:pt>
                <c:pt idx="194">
                  <c:v>14298.3</c:v>
                </c:pt>
                <c:pt idx="195">
                  <c:v>14329.5</c:v>
                </c:pt>
                <c:pt idx="196">
                  <c:v>14373.2</c:v>
                </c:pt>
                <c:pt idx="197">
                  <c:v>14416.2</c:v>
                </c:pt>
                <c:pt idx="198">
                  <c:v>14467</c:v>
                </c:pt>
                <c:pt idx="199">
                  <c:v>14509.6</c:v>
                </c:pt>
                <c:pt idx="200">
                  <c:v>14498.8</c:v>
                </c:pt>
                <c:pt idx="201">
                  <c:v>14527.7</c:v>
                </c:pt>
                <c:pt idx="202">
                  <c:v>14550.4</c:v>
                </c:pt>
                <c:pt idx="203">
                  <c:v>14719.3</c:v>
                </c:pt>
                <c:pt idx="204">
                  <c:v>14714.3</c:v>
                </c:pt>
                <c:pt idx="205">
                  <c:v>14742.1</c:v>
                </c:pt>
                <c:pt idx="206">
                  <c:v>14732.5</c:v>
                </c:pt>
                <c:pt idx="207">
                  <c:v>14678</c:v>
                </c:pt>
                <c:pt idx="208">
                  <c:v>14673.5</c:v>
                </c:pt>
                <c:pt idx="209">
                  <c:v>14686.4</c:v>
                </c:pt>
                <c:pt idx="210">
                  <c:v>14703.7</c:v>
                </c:pt>
                <c:pt idx="211">
                  <c:v>14777.8</c:v>
                </c:pt>
                <c:pt idx="212">
                  <c:v>14807.9</c:v>
                </c:pt>
                <c:pt idx="213">
                  <c:v>14821.4</c:v>
                </c:pt>
                <c:pt idx="214">
                  <c:v>14885.9</c:v>
                </c:pt>
                <c:pt idx="215">
                  <c:v>14844.1</c:v>
                </c:pt>
                <c:pt idx="216">
                  <c:v>14976.5</c:v>
                </c:pt>
                <c:pt idx="217">
                  <c:v>15068.8</c:v>
                </c:pt>
                <c:pt idx="218">
                  <c:v>14844</c:v>
                </c:pt>
                <c:pt idx="219">
                  <c:v>17170.7</c:v>
                </c:pt>
                <c:pt idx="220">
                  <c:v>16333</c:v>
                </c:pt>
                <c:pt idx="221">
                  <c:v>16057.3</c:v>
                </c:pt>
                <c:pt idx="222">
                  <c:v>16151.9</c:v>
                </c:pt>
                <c:pt idx="223">
                  <c:v>15553.9</c:v>
                </c:pt>
                <c:pt idx="224">
                  <c:v>15643.4</c:v>
                </c:pt>
                <c:pt idx="225">
                  <c:v>15568.4</c:v>
                </c:pt>
                <c:pt idx="226">
                  <c:v>15366.5</c:v>
                </c:pt>
                <c:pt idx="227">
                  <c:v>15393.8</c:v>
                </c:pt>
                <c:pt idx="228">
                  <c:v>16988.599999999999</c:v>
                </c:pt>
                <c:pt idx="229">
                  <c:v>15548.2</c:v>
                </c:pt>
                <c:pt idx="230">
                  <c:v>19119.5</c:v>
                </c:pt>
                <c:pt idx="231">
                  <c:v>16146.9</c:v>
                </c:pt>
                <c:pt idx="232">
                  <c:v>15669.5</c:v>
                </c:pt>
                <c:pt idx="233">
                  <c:v>15603.3</c:v>
                </c:pt>
                <c:pt idx="234">
                  <c:v>15735.2</c:v>
                </c:pt>
                <c:pt idx="235">
                  <c:v>15720</c:v>
                </c:pt>
                <c:pt idx="236">
                  <c:v>15466.3</c:v>
                </c:pt>
                <c:pt idx="237">
                  <c:v>15472.4</c:v>
                </c:pt>
                <c:pt idx="238">
                  <c:v>15470.8</c:v>
                </c:pt>
                <c:pt idx="239">
                  <c:v>15442.7</c:v>
                </c:pt>
                <c:pt idx="240">
                  <c:v>15222</c:v>
                </c:pt>
                <c:pt idx="241">
                  <c:v>15220.3</c:v>
                </c:pt>
                <c:pt idx="242">
                  <c:v>15150.7</c:v>
                </c:pt>
                <c:pt idx="243">
                  <c:v>15153.2</c:v>
                </c:pt>
              </c:numCache>
            </c:numRef>
          </c:val>
          <c:smooth val="0"/>
          <c:extLst>
            <c:ext xmlns:c16="http://schemas.microsoft.com/office/drawing/2014/chart" uri="{C3380CC4-5D6E-409C-BE32-E72D297353CC}">
              <c16:uniqueId val="{00000000-94E3-524F-B054-BAA1DB1DB21E}"/>
            </c:ext>
          </c:extLst>
        </c:ser>
        <c:ser>
          <c:idx val="1"/>
          <c:order val="1"/>
          <c:tx>
            <c:strRef>
              <c:f>'FRED Graph'!$C$12</c:f>
              <c:strCache>
                <c:ptCount val="1"/>
                <c:pt idx="0">
                  <c:v>Real Consumption</c:v>
                </c:pt>
              </c:strCache>
            </c:strRef>
          </c:tx>
          <c:spPr>
            <a:ln w="28575" cap="rnd">
              <a:solidFill>
                <a:srgbClr val="7030A0"/>
              </a:solidFill>
              <a:round/>
            </a:ln>
            <a:effectLst/>
          </c:spPr>
          <c:marker>
            <c:symbol val="none"/>
          </c:marker>
          <c:cat>
            <c:numRef>
              <c:f>'FRED Graph'!$A$13:$A$256</c:f>
              <c:numCache>
                <c:formatCode>yyyy\-mm\-dd</c:formatCode>
                <c:ptCount val="244"/>
                <c:pt idx="0">
                  <c:v>37257</c:v>
                </c:pt>
                <c:pt idx="1">
                  <c:v>37288</c:v>
                </c:pt>
                <c:pt idx="2">
                  <c:v>37316</c:v>
                </c:pt>
                <c:pt idx="3">
                  <c:v>37347</c:v>
                </c:pt>
                <c:pt idx="4">
                  <c:v>37377</c:v>
                </c:pt>
                <c:pt idx="5">
                  <c:v>37408</c:v>
                </c:pt>
                <c:pt idx="6">
                  <c:v>37438</c:v>
                </c:pt>
                <c:pt idx="7">
                  <c:v>37469</c:v>
                </c:pt>
                <c:pt idx="8">
                  <c:v>37500</c:v>
                </c:pt>
                <c:pt idx="9">
                  <c:v>37530</c:v>
                </c:pt>
                <c:pt idx="10">
                  <c:v>37561</c:v>
                </c:pt>
                <c:pt idx="11">
                  <c:v>37591</c:v>
                </c:pt>
                <c:pt idx="12">
                  <c:v>37622</c:v>
                </c:pt>
                <c:pt idx="13">
                  <c:v>37653</c:v>
                </c:pt>
                <c:pt idx="14">
                  <c:v>37681</c:v>
                </c:pt>
                <c:pt idx="15">
                  <c:v>37712</c:v>
                </c:pt>
                <c:pt idx="16">
                  <c:v>37742</c:v>
                </c:pt>
                <c:pt idx="17">
                  <c:v>37773</c:v>
                </c:pt>
                <c:pt idx="18">
                  <c:v>37803</c:v>
                </c:pt>
                <c:pt idx="19">
                  <c:v>37834</c:v>
                </c:pt>
                <c:pt idx="20">
                  <c:v>37865</c:v>
                </c:pt>
                <c:pt idx="21">
                  <c:v>37895</c:v>
                </c:pt>
                <c:pt idx="22">
                  <c:v>37926</c:v>
                </c:pt>
                <c:pt idx="23">
                  <c:v>37956</c:v>
                </c:pt>
                <c:pt idx="24">
                  <c:v>37987</c:v>
                </c:pt>
                <c:pt idx="25">
                  <c:v>38018</c:v>
                </c:pt>
                <c:pt idx="26">
                  <c:v>38047</c:v>
                </c:pt>
                <c:pt idx="27">
                  <c:v>38078</c:v>
                </c:pt>
                <c:pt idx="28">
                  <c:v>38108</c:v>
                </c:pt>
                <c:pt idx="29">
                  <c:v>38139</c:v>
                </c:pt>
                <c:pt idx="30">
                  <c:v>38169</c:v>
                </c:pt>
                <c:pt idx="31">
                  <c:v>38200</c:v>
                </c:pt>
                <c:pt idx="32">
                  <c:v>38231</c:v>
                </c:pt>
                <c:pt idx="33">
                  <c:v>38261</c:v>
                </c:pt>
                <c:pt idx="34">
                  <c:v>38292</c:v>
                </c:pt>
                <c:pt idx="35">
                  <c:v>38322</c:v>
                </c:pt>
                <c:pt idx="36">
                  <c:v>38353</c:v>
                </c:pt>
                <c:pt idx="37">
                  <c:v>38384</c:v>
                </c:pt>
                <c:pt idx="38">
                  <c:v>38412</c:v>
                </c:pt>
                <c:pt idx="39">
                  <c:v>38443</c:v>
                </c:pt>
                <c:pt idx="40">
                  <c:v>38473</c:v>
                </c:pt>
                <c:pt idx="41">
                  <c:v>38504</c:v>
                </c:pt>
                <c:pt idx="42">
                  <c:v>38534</c:v>
                </c:pt>
                <c:pt idx="43">
                  <c:v>38565</c:v>
                </c:pt>
                <c:pt idx="44">
                  <c:v>38596</c:v>
                </c:pt>
                <c:pt idx="45">
                  <c:v>38626</c:v>
                </c:pt>
                <c:pt idx="46">
                  <c:v>38657</c:v>
                </c:pt>
                <c:pt idx="47">
                  <c:v>38687</c:v>
                </c:pt>
                <c:pt idx="48">
                  <c:v>38718</c:v>
                </c:pt>
                <c:pt idx="49">
                  <c:v>38749</c:v>
                </c:pt>
                <c:pt idx="50">
                  <c:v>38777</c:v>
                </c:pt>
                <c:pt idx="51">
                  <c:v>38808</c:v>
                </c:pt>
                <c:pt idx="52">
                  <c:v>38838</c:v>
                </c:pt>
                <c:pt idx="53">
                  <c:v>38869</c:v>
                </c:pt>
                <c:pt idx="54">
                  <c:v>38899</c:v>
                </c:pt>
                <c:pt idx="55">
                  <c:v>38930</c:v>
                </c:pt>
                <c:pt idx="56">
                  <c:v>38961</c:v>
                </c:pt>
                <c:pt idx="57">
                  <c:v>38991</c:v>
                </c:pt>
                <c:pt idx="58">
                  <c:v>39022</c:v>
                </c:pt>
                <c:pt idx="59">
                  <c:v>39052</c:v>
                </c:pt>
                <c:pt idx="60">
                  <c:v>39083</c:v>
                </c:pt>
                <c:pt idx="61">
                  <c:v>39114</c:v>
                </c:pt>
                <c:pt idx="62">
                  <c:v>39142</c:v>
                </c:pt>
                <c:pt idx="63">
                  <c:v>39173</c:v>
                </c:pt>
                <c:pt idx="64">
                  <c:v>39203</c:v>
                </c:pt>
                <c:pt idx="65">
                  <c:v>39234</c:v>
                </c:pt>
                <c:pt idx="66">
                  <c:v>39264</c:v>
                </c:pt>
                <c:pt idx="67">
                  <c:v>39295</c:v>
                </c:pt>
                <c:pt idx="68">
                  <c:v>39326</c:v>
                </c:pt>
                <c:pt idx="69">
                  <c:v>39356</c:v>
                </c:pt>
                <c:pt idx="70">
                  <c:v>39387</c:v>
                </c:pt>
                <c:pt idx="71">
                  <c:v>39417</c:v>
                </c:pt>
                <c:pt idx="72">
                  <c:v>39448</c:v>
                </c:pt>
                <c:pt idx="73">
                  <c:v>39479</c:v>
                </c:pt>
                <c:pt idx="74">
                  <c:v>39508</c:v>
                </c:pt>
                <c:pt idx="75">
                  <c:v>39539</c:v>
                </c:pt>
                <c:pt idx="76">
                  <c:v>39569</c:v>
                </c:pt>
                <c:pt idx="77">
                  <c:v>39600</c:v>
                </c:pt>
                <c:pt idx="78">
                  <c:v>39630</c:v>
                </c:pt>
                <c:pt idx="79">
                  <c:v>39661</c:v>
                </c:pt>
                <c:pt idx="80">
                  <c:v>39692</c:v>
                </c:pt>
                <c:pt idx="81">
                  <c:v>39722</c:v>
                </c:pt>
                <c:pt idx="82">
                  <c:v>39753</c:v>
                </c:pt>
                <c:pt idx="83">
                  <c:v>39783</c:v>
                </c:pt>
                <c:pt idx="84">
                  <c:v>39814</c:v>
                </c:pt>
                <c:pt idx="85">
                  <c:v>39845</c:v>
                </c:pt>
                <c:pt idx="86">
                  <c:v>39873</c:v>
                </c:pt>
                <c:pt idx="87">
                  <c:v>39904</c:v>
                </c:pt>
                <c:pt idx="88">
                  <c:v>39934</c:v>
                </c:pt>
                <c:pt idx="89">
                  <c:v>39965</c:v>
                </c:pt>
                <c:pt idx="90">
                  <c:v>39995</c:v>
                </c:pt>
                <c:pt idx="91">
                  <c:v>40026</c:v>
                </c:pt>
                <c:pt idx="92">
                  <c:v>40057</c:v>
                </c:pt>
                <c:pt idx="93">
                  <c:v>40087</c:v>
                </c:pt>
                <c:pt idx="94">
                  <c:v>40118</c:v>
                </c:pt>
                <c:pt idx="95">
                  <c:v>40148</c:v>
                </c:pt>
                <c:pt idx="96">
                  <c:v>40179</c:v>
                </c:pt>
                <c:pt idx="97">
                  <c:v>40210</c:v>
                </c:pt>
                <c:pt idx="98">
                  <c:v>40238</c:v>
                </c:pt>
                <c:pt idx="99">
                  <c:v>40269</c:v>
                </c:pt>
                <c:pt idx="100">
                  <c:v>40299</c:v>
                </c:pt>
                <c:pt idx="101">
                  <c:v>40330</c:v>
                </c:pt>
                <c:pt idx="102">
                  <c:v>40360</c:v>
                </c:pt>
                <c:pt idx="103">
                  <c:v>40391</c:v>
                </c:pt>
                <c:pt idx="104">
                  <c:v>40422</c:v>
                </c:pt>
                <c:pt idx="105">
                  <c:v>40452</c:v>
                </c:pt>
                <c:pt idx="106">
                  <c:v>40483</c:v>
                </c:pt>
                <c:pt idx="107">
                  <c:v>40513</c:v>
                </c:pt>
                <c:pt idx="108">
                  <c:v>40544</c:v>
                </c:pt>
                <c:pt idx="109">
                  <c:v>40575</c:v>
                </c:pt>
                <c:pt idx="110">
                  <c:v>40603</c:v>
                </c:pt>
                <c:pt idx="111">
                  <c:v>40634</c:v>
                </c:pt>
                <c:pt idx="112">
                  <c:v>40664</c:v>
                </c:pt>
                <c:pt idx="113">
                  <c:v>40695</c:v>
                </c:pt>
                <c:pt idx="114">
                  <c:v>40725</c:v>
                </c:pt>
                <c:pt idx="115">
                  <c:v>40756</c:v>
                </c:pt>
                <c:pt idx="116">
                  <c:v>40787</c:v>
                </c:pt>
                <c:pt idx="117">
                  <c:v>40817</c:v>
                </c:pt>
                <c:pt idx="118">
                  <c:v>40848</c:v>
                </c:pt>
                <c:pt idx="119">
                  <c:v>40878</c:v>
                </c:pt>
                <c:pt idx="120">
                  <c:v>40909</c:v>
                </c:pt>
                <c:pt idx="121">
                  <c:v>40940</c:v>
                </c:pt>
                <c:pt idx="122">
                  <c:v>40969</c:v>
                </c:pt>
                <c:pt idx="123">
                  <c:v>41000</c:v>
                </c:pt>
                <c:pt idx="124">
                  <c:v>41030</c:v>
                </c:pt>
                <c:pt idx="125">
                  <c:v>41061</c:v>
                </c:pt>
                <c:pt idx="126">
                  <c:v>41091</c:v>
                </c:pt>
                <c:pt idx="127">
                  <c:v>41122</c:v>
                </c:pt>
                <c:pt idx="128">
                  <c:v>41153</c:v>
                </c:pt>
                <c:pt idx="129">
                  <c:v>41183</c:v>
                </c:pt>
                <c:pt idx="130">
                  <c:v>41214</c:v>
                </c:pt>
                <c:pt idx="131">
                  <c:v>41244</c:v>
                </c:pt>
                <c:pt idx="132">
                  <c:v>41275</c:v>
                </c:pt>
                <c:pt idx="133">
                  <c:v>41306</c:v>
                </c:pt>
                <c:pt idx="134">
                  <c:v>41334</c:v>
                </c:pt>
                <c:pt idx="135">
                  <c:v>41365</c:v>
                </c:pt>
                <c:pt idx="136">
                  <c:v>41395</c:v>
                </c:pt>
                <c:pt idx="137">
                  <c:v>41426</c:v>
                </c:pt>
                <c:pt idx="138">
                  <c:v>41456</c:v>
                </c:pt>
                <c:pt idx="139">
                  <c:v>41487</c:v>
                </c:pt>
                <c:pt idx="140">
                  <c:v>41518</c:v>
                </c:pt>
                <c:pt idx="141">
                  <c:v>41548</c:v>
                </c:pt>
                <c:pt idx="142">
                  <c:v>41579</c:v>
                </c:pt>
                <c:pt idx="143">
                  <c:v>41609</c:v>
                </c:pt>
                <c:pt idx="144">
                  <c:v>41640</c:v>
                </c:pt>
                <c:pt idx="145">
                  <c:v>41671</c:v>
                </c:pt>
                <c:pt idx="146">
                  <c:v>41699</c:v>
                </c:pt>
                <c:pt idx="147">
                  <c:v>41730</c:v>
                </c:pt>
                <c:pt idx="148">
                  <c:v>41760</c:v>
                </c:pt>
                <c:pt idx="149">
                  <c:v>41791</c:v>
                </c:pt>
                <c:pt idx="150">
                  <c:v>41821</c:v>
                </c:pt>
                <c:pt idx="151">
                  <c:v>41852</c:v>
                </c:pt>
                <c:pt idx="152">
                  <c:v>41883</c:v>
                </c:pt>
                <c:pt idx="153">
                  <c:v>41913</c:v>
                </c:pt>
                <c:pt idx="154">
                  <c:v>41944</c:v>
                </c:pt>
                <c:pt idx="155">
                  <c:v>41974</c:v>
                </c:pt>
                <c:pt idx="156">
                  <c:v>42005</c:v>
                </c:pt>
                <c:pt idx="157">
                  <c:v>42036</c:v>
                </c:pt>
                <c:pt idx="158">
                  <c:v>42064</c:v>
                </c:pt>
                <c:pt idx="159">
                  <c:v>42095</c:v>
                </c:pt>
                <c:pt idx="160">
                  <c:v>42125</c:v>
                </c:pt>
                <c:pt idx="161">
                  <c:v>42156</c:v>
                </c:pt>
                <c:pt idx="162">
                  <c:v>42186</c:v>
                </c:pt>
                <c:pt idx="163">
                  <c:v>42217</c:v>
                </c:pt>
                <c:pt idx="164">
                  <c:v>42248</c:v>
                </c:pt>
                <c:pt idx="165">
                  <c:v>42278</c:v>
                </c:pt>
                <c:pt idx="166">
                  <c:v>42309</c:v>
                </c:pt>
                <c:pt idx="167">
                  <c:v>42339</c:v>
                </c:pt>
                <c:pt idx="168">
                  <c:v>42370</c:v>
                </c:pt>
                <c:pt idx="169">
                  <c:v>42401</c:v>
                </c:pt>
                <c:pt idx="170">
                  <c:v>42430</c:v>
                </c:pt>
                <c:pt idx="171">
                  <c:v>42461</c:v>
                </c:pt>
                <c:pt idx="172">
                  <c:v>42491</c:v>
                </c:pt>
                <c:pt idx="173">
                  <c:v>42522</c:v>
                </c:pt>
                <c:pt idx="174">
                  <c:v>42552</c:v>
                </c:pt>
                <c:pt idx="175">
                  <c:v>42583</c:v>
                </c:pt>
                <c:pt idx="176">
                  <c:v>42614</c:v>
                </c:pt>
                <c:pt idx="177">
                  <c:v>42644</c:v>
                </c:pt>
                <c:pt idx="178">
                  <c:v>42675</c:v>
                </c:pt>
                <c:pt idx="179">
                  <c:v>42705</c:v>
                </c:pt>
                <c:pt idx="180">
                  <c:v>42736</c:v>
                </c:pt>
                <c:pt idx="181">
                  <c:v>42767</c:v>
                </c:pt>
                <c:pt idx="182">
                  <c:v>42795</c:v>
                </c:pt>
                <c:pt idx="183">
                  <c:v>42826</c:v>
                </c:pt>
                <c:pt idx="184">
                  <c:v>42856</c:v>
                </c:pt>
                <c:pt idx="185">
                  <c:v>42887</c:v>
                </c:pt>
                <c:pt idx="186">
                  <c:v>42917</c:v>
                </c:pt>
                <c:pt idx="187">
                  <c:v>42948</c:v>
                </c:pt>
                <c:pt idx="188">
                  <c:v>42979</c:v>
                </c:pt>
                <c:pt idx="189">
                  <c:v>43009</c:v>
                </c:pt>
                <c:pt idx="190">
                  <c:v>43040</c:v>
                </c:pt>
                <c:pt idx="191">
                  <c:v>43070</c:v>
                </c:pt>
                <c:pt idx="192">
                  <c:v>43101</c:v>
                </c:pt>
                <c:pt idx="193">
                  <c:v>43132</c:v>
                </c:pt>
                <c:pt idx="194">
                  <c:v>43160</c:v>
                </c:pt>
                <c:pt idx="195">
                  <c:v>43191</c:v>
                </c:pt>
                <c:pt idx="196">
                  <c:v>43221</c:v>
                </c:pt>
                <c:pt idx="197">
                  <c:v>43252</c:v>
                </c:pt>
                <c:pt idx="198">
                  <c:v>43282</c:v>
                </c:pt>
                <c:pt idx="199">
                  <c:v>43313</c:v>
                </c:pt>
                <c:pt idx="200">
                  <c:v>43344</c:v>
                </c:pt>
                <c:pt idx="201">
                  <c:v>43374</c:v>
                </c:pt>
                <c:pt idx="202">
                  <c:v>43405</c:v>
                </c:pt>
                <c:pt idx="203">
                  <c:v>43435</c:v>
                </c:pt>
                <c:pt idx="204">
                  <c:v>43466</c:v>
                </c:pt>
                <c:pt idx="205">
                  <c:v>43497</c:v>
                </c:pt>
                <c:pt idx="206">
                  <c:v>43525</c:v>
                </c:pt>
                <c:pt idx="207">
                  <c:v>43556</c:v>
                </c:pt>
                <c:pt idx="208">
                  <c:v>43586</c:v>
                </c:pt>
                <c:pt idx="209">
                  <c:v>43617</c:v>
                </c:pt>
                <c:pt idx="210">
                  <c:v>43647</c:v>
                </c:pt>
                <c:pt idx="211">
                  <c:v>43678</c:v>
                </c:pt>
                <c:pt idx="212">
                  <c:v>43709</c:v>
                </c:pt>
                <c:pt idx="213">
                  <c:v>43739</c:v>
                </c:pt>
                <c:pt idx="214">
                  <c:v>43770</c:v>
                </c:pt>
                <c:pt idx="215">
                  <c:v>43800</c:v>
                </c:pt>
                <c:pt idx="216">
                  <c:v>43831</c:v>
                </c:pt>
                <c:pt idx="217">
                  <c:v>43862</c:v>
                </c:pt>
                <c:pt idx="218">
                  <c:v>43891</c:v>
                </c:pt>
                <c:pt idx="219">
                  <c:v>43922</c:v>
                </c:pt>
                <c:pt idx="220">
                  <c:v>43952</c:v>
                </c:pt>
                <c:pt idx="221">
                  <c:v>43983</c:v>
                </c:pt>
                <c:pt idx="222">
                  <c:v>44013</c:v>
                </c:pt>
                <c:pt idx="223">
                  <c:v>44044</c:v>
                </c:pt>
                <c:pt idx="224">
                  <c:v>44075</c:v>
                </c:pt>
                <c:pt idx="225">
                  <c:v>44105</c:v>
                </c:pt>
                <c:pt idx="226">
                  <c:v>44136</c:v>
                </c:pt>
                <c:pt idx="227">
                  <c:v>44166</c:v>
                </c:pt>
                <c:pt idx="228">
                  <c:v>44197</c:v>
                </c:pt>
                <c:pt idx="229">
                  <c:v>44228</c:v>
                </c:pt>
                <c:pt idx="230">
                  <c:v>44256</c:v>
                </c:pt>
                <c:pt idx="231">
                  <c:v>44287</c:v>
                </c:pt>
                <c:pt idx="232">
                  <c:v>44317</c:v>
                </c:pt>
                <c:pt idx="233">
                  <c:v>44348</c:v>
                </c:pt>
                <c:pt idx="234">
                  <c:v>44378</c:v>
                </c:pt>
                <c:pt idx="235">
                  <c:v>44409</c:v>
                </c:pt>
                <c:pt idx="236">
                  <c:v>44440</c:v>
                </c:pt>
                <c:pt idx="237">
                  <c:v>44470</c:v>
                </c:pt>
                <c:pt idx="238">
                  <c:v>44501</c:v>
                </c:pt>
                <c:pt idx="239">
                  <c:v>44531</c:v>
                </c:pt>
                <c:pt idx="240">
                  <c:v>44562</c:v>
                </c:pt>
                <c:pt idx="241">
                  <c:v>44593</c:v>
                </c:pt>
                <c:pt idx="242">
                  <c:v>44621</c:v>
                </c:pt>
                <c:pt idx="243">
                  <c:v>44652</c:v>
                </c:pt>
              </c:numCache>
            </c:numRef>
          </c:cat>
          <c:val>
            <c:numRef>
              <c:f>'FRED Graph'!$C$13:$C$256</c:f>
              <c:numCache>
                <c:formatCode>0.0</c:formatCode>
                <c:ptCount val="244"/>
                <c:pt idx="0">
                  <c:v>9004.4</c:v>
                </c:pt>
                <c:pt idx="1">
                  <c:v>9040.1</c:v>
                </c:pt>
                <c:pt idx="2">
                  <c:v>9038.2000000000007</c:v>
                </c:pt>
                <c:pt idx="3">
                  <c:v>9086.5</c:v>
                </c:pt>
                <c:pt idx="4">
                  <c:v>9051.4</c:v>
                </c:pt>
                <c:pt idx="5">
                  <c:v>9081.7999999999993</c:v>
                </c:pt>
                <c:pt idx="6">
                  <c:v>9142</c:v>
                </c:pt>
                <c:pt idx="7">
                  <c:v>9155.2999999999993</c:v>
                </c:pt>
                <c:pt idx="8">
                  <c:v>9112.9</c:v>
                </c:pt>
                <c:pt idx="9">
                  <c:v>9150.1</c:v>
                </c:pt>
                <c:pt idx="10">
                  <c:v>9176.2000000000007</c:v>
                </c:pt>
                <c:pt idx="11">
                  <c:v>9236.2999999999993</c:v>
                </c:pt>
                <c:pt idx="12">
                  <c:v>9235</c:v>
                </c:pt>
                <c:pt idx="13">
                  <c:v>9205.2000000000007</c:v>
                </c:pt>
                <c:pt idx="14">
                  <c:v>9258.1</c:v>
                </c:pt>
                <c:pt idx="15">
                  <c:v>9301.9</c:v>
                </c:pt>
                <c:pt idx="16">
                  <c:v>9331.7999999999993</c:v>
                </c:pt>
                <c:pt idx="17">
                  <c:v>9381.7999999999993</c:v>
                </c:pt>
                <c:pt idx="18">
                  <c:v>9424.1</c:v>
                </c:pt>
                <c:pt idx="19">
                  <c:v>9507.6</c:v>
                </c:pt>
                <c:pt idx="20">
                  <c:v>9479.9</c:v>
                </c:pt>
                <c:pt idx="21">
                  <c:v>9495.2000000000007</c:v>
                </c:pt>
                <c:pt idx="22">
                  <c:v>9549.7000000000007</c:v>
                </c:pt>
                <c:pt idx="23">
                  <c:v>9562.2999999999993</c:v>
                </c:pt>
                <c:pt idx="24">
                  <c:v>9593.4</c:v>
                </c:pt>
                <c:pt idx="25">
                  <c:v>9612.9</c:v>
                </c:pt>
                <c:pt idx="26">
                  <c:v>9667.7000000000007</c:v>
                </c:pt>
                <c:pt idx="27">
                  <c:v>9659.9</c:v>
                </c:pt>
                <c:pt idx="28">
                  <c:v>9710.7999999999993</c:v>
                </c:pt>
                <c:pt idx="29">
                  <c:v>9660.9</c:v>
                </c:pt>
                <c:pt idx="30">
                  <c:v>9745.7000000000007</c:v>
                </c:pt>
                <c:pt idx="31">
                  <c:v>9781.7999999999993</c:v>
                </c:pt>
                <c:pt idx="32">
                  <c:v>9845</c:v>
                </c:pt>
                <c:pt idx="33">
                  <c:v>9868.2000000000007</c:v>
                </c:pt>
                <c:pt idx="34">
                  <c:v>9885.9</c:v>
                </c:pt>
                <c:pt idx="35">
                  <c:v>9950.6</c:v>
                </c:pt>
                <c:pt idx="36">
                  <c:v>9929.9</c:v>
                </c:pt>
                <c:pt idx="37">
                  <c:v>9973.7999999999993</c:v>
                </c:pt>
                <c:pt idx="38">
                  <c:v>9989.7000000000007</c:v>
                </c:pt>
                <c:pt idx="39">
                  <c:v>10054.6</c:v>
                </c:pt>
                <c:pt idx="40">
                  <c:v>10040.9</c:v>
                </c:pt>
                <c:pt idx="41">
                  <c:v>10129.200000000001</c:v>
                </c:pt>
                <c:pt idx="42">
                  <c:v>10202</c:v>
                </c:pt>
                <c:pt idx="43">
                  <c:v>10156.700000000001</c:v>
                </c:pt>
                <c:pt idx="44">
                  <c:v>10116.799999999999</c:v>
                </c:pt>
                <c:pt idx="45">
                  <c:v>10144</c:v>
                </c:pt>
                <c:pt idx="46">
                  <c:v>10174</c:v>
                </c:pt>
                <c:pt idx="47">
                  <c:v>10213.700000000001</c:v>
                </c:pt>
                <c:pt idx="48">
                  <c:v>10266.700000000001</c:v>
                </c:pt>
                <c:pt idx="49">
                  <c:v>10288.1</c:v>
                </c:pt>
                <c:pt idx="50">
                  <c:v>10309.799999999999</c:v>
                </c:pt>
                <c:pt idx="51">
                  <c:v>10328.1</c:v>
                </c:pt>
                <c:pt idx="52">
                  <c:v>10345.4</c:v>
                </c:pt>
                <c:pt idx="53">
                  <c:v>10351.1</c:v>
                </c:pt>
                <c:pt idx="54">
                  <c:v>10409.6</c:v>
                </c:pt>
                <c:pt idx="55">
                  <c:v>10375</c:v>
                </c:pt>
                <c:pt idx="56">
                  <c:v>10439.299999999999</c:v>
                </c:pt>
                <c:pt idx="57">
                  <c:v>10484.5</c:v>
                </c:pt>
                <c:pt idx="58">
                  <c:v>10488.2</c:v>
                </c:pt>
                <c:pt idx="59">
                  <c:v>10549</c:v>
                </c:pt>
                <c:pt idx="60">
                  <c:v>10569.9</c:v>
                </c:pt>
                <c:pt idx="61">
                  <c:v>10567.2</c:v>
                </c:pt>
                <c:pt idx="62">
                  <c:v>10579.1</c:v>
                </c:pt>
                <c:pt idx="63">
                  <c:v>10589.2</c:v>
                </c:pt>
                <c:pt idx="64">
                  <c:v>10604.8</c:v>
                </c:pt>
                <c:pt idx="65">
                  <c:v>10605.3</c:v>
                </c:pt>
                <c:pt idx="66">
                  <c:v>10637.6</c:v>
                </c:pt>
                <c:pt idx="67">
                  <c:v>10682.5</c:v>
                </c:pt>
                <c:pt idx="68">
                  <c:v>10691.5</c:v>
                </c:pt>
                <c:pt idx="69">
                  <c:v>10699.9</c:v>
                </c:pt>
                <c:pt idx="70">
                  <c:v>10722.3</c:v>
                </c:pt>
                <c:pt idx="71">
                  <c:v>10715.5</c:v>
                </c:pt>
                <c:pt idx="72">
                  <c:v>10713.7</c:v>
                </c:pt>
                <c:pt idx="73">
                  <c:v>10676.6</c:v>
                </c:pt>
                <c:pt idx="74">
                  <c:v>10703.3</c:v>
                </c:pt>
                <c:pt idx="75">
                  <c:v>10720.7</c:v>
                </c:pt>
                <c:pt idx="76">
                  <c:v>10740.6</c:v>
                </c:pt>
                <c:pt idx="77">
                  <c:v>10720.8</c:v>
                </c:pt>
                <c:pt idx="78">
                  <c:v>10669.1</c:v>
                </c:pt>
                <c:pt idx="79">
                  <c:v>10667.9</c:v>
                </c:pt>
                <c:pt idx="80">
                  <c:v>10597</c:v>
                </c:pt>
                <c:pt idx="81">
                  <c:v>10580.7</c:v>
                </c:pt>
                <c:pt idx="82">
                  <c:v>10548.3</c:v>
                </c:pt>
                <c:pt idx="83">
                  <c:v>10517.6</c:v>
                </c:pt>
                <c:pt idx="84">
                  <c:v>10565.4</c:v>
                </c:pt>
                <c:pt idx="85">
                  <c:v>10522.2</c:v>
                </c:pt>
                <c:pt idx="86">
                  <c:v>10478.700000000001</c:v>
                </c:pt>
                <c:pt idx="87">
                  <c:v>10463</c:v>
                </c:pt>
                <c:pt idx="88">
                  <c:v>10472.6</c:v>
                </c:pt>
                <c:pt idx="89">
                  <c:v>10475.5</c:v>
                </c:pt>
                <c:pt idx="90">
                  <c:v>10510.4</c:v>
                </c:pt>
                <c:pt idx="91">
                  <c:v>10604.9</c:v>
                </c:pt>
                <c:pt idx="92">
                  <c:v>10507.1</c:v>
                </c:pt>
                <c:pt idx="93">
                  <c:v>10518.9</c:v>
                </c:pt>
                <c:pt idx="94">
                  <c:v>10502.2</c:v>
                </c:pt>
                <c:pt idx="95">
                  <c:v>10566.4</c:v>
                </c:pt>
                <c:pt idx="96">
                  <c:v>10547</c:v>
                </c:pt>
                <c:pt idx="97">
                  <c:v>10586.5</c:v>
                </c:pt>
                <c:pt idx="98">
                  <c:v>10637.1</c:v>
                </c:pt>
                <c:pt idx="99">
                  <c:v>10658.8</c:v>
                </c:pt>
                <c:pt idx="100">
                  <c:v>10685.3</c:v>
                </c:pt>
                <c:pt idx="101">
                  <c:v>10711.3</c:v>
                </c:pt>
                <c:pt idx="102">
                  <c:v>10740.7</c:v>
                </c:pt>
                <c:pt idx="103">
                  <c:v>10766.6</c:v>
                </c:pt>
                <c:pt idx="104">
                  <c:v>10776.8</c:v>
                </c:pt>
                <c:pt idx="105">
                  <c:v>10804.2</c:v>
                </c:pt>
                <c:pt idx="106">
                  <c:v>10831.7</c:v>
                </c:pt>
                <c:pt idx="107">
                  <c:v>10846</c:v>
                </c:pt>
                <c:pt idx="108">
                  <c:v>10858.2</c:v>
                </c:pt>
                <c:pt idx="109">
                  <c:v>10855.2</c:v>
                </c:pt>
                <c:pt idx="110">
                  <c:v>10892.7</c:v>
                </c:pt>
                <c:pt idx="111">
                  <c:v>10879.8</c:v>
                </c:pt>
                <c:pt idx="112">
                  <c:v>10867.3</c:v>
                </c:pt>
                <c:pt idx="113">
                  <c:v>10892.5</c:v>
                </c:pt>
                <c:pt idx="114">
                  <c:v>10911.4</c:v>
                </c:pt>
                <c:pt idx="115">
                  <c:v>10904.8</c:v>
                </c:pt>
                <c:pt idx="116">
                  <c:v>10922.8</c:v>
                </c:pt>
                <c:pt idx="117">
                  <c:v>10942.5</c:v>
                </c:pt>
                <c:pt idx="118">
                  <c:v>10924.1</c:v>
                </c:pt>
                <c:pt idx="119">
                  <c:v>10929</c:v>
                </c:pt>
                <c:pt idx="120">
                  <c:v>10971.2</c:v>
                </c:pt>
                <c:pt idx="121">
                  <c:v>11037.6</c:v>
                </c:pt>
                <c:pt idx="122">
                  <c:v>11023.2</c:v>
                </c:pt>
                <c:pt idx="123">
                  <c:v>11033.4</c:v>
                </c:pt>
                <c:pt idx="124">
                  <c:v>11034.1</c:v>
                </c:pt>
                <c:pt idx="125">
                  <c:v>11022.6</c:v>
                </c:pt>
                <c:pt idx="126">
                  <c:v>11045.7</c:v>
                </c:pt>
                <c:pt idx="127">
                  <c:v>11047.9</c:v>
                </c:pt>
                <c:pt idx="128">
                  <c:v>11063.5</c:v>
                </c:pt>
                <c:pt idx="129">
                  <c:v>11062.7</c:v>
                </c:pt>
                <c:pt idx="130">
                  <c:v>11110.9</c:v>
                </c:pt>
                <c:pt idx="131">
                  <c:v>11115.5</c:v>
                </c:pt>
                <c:pt idx="132">
                  <c:v>11158.1</c:v>
                </c:pt>
                <c:pt idx="133">
                  <c:v>11153.4</c:v>
                </c:pt>
                <c:pt idx="134">
                  <c:v>11155</c:v>
                </c:pt>
                <c:pt idx="135">
                  <c:v>11154.2</c:v>
                </c:pt>
                <c:pt idx="136">
                  <c:v>11182.3</c:v>
                </c:pt>
                <c:pt idx="137">
                  <c:v>11181.4</c:v>
                </c:pt>
                <c:pt idx="138">
                  <c:v>11195.4</c:v>
                </c:pt>
                <c:pt idx="139">
                  <c:v>11207.9</c:v>
                </c:pt>
                <c:pt idx="140">
                  <c:v>11239.9</c:v>
                </c:pt>
                <c:pt idx="141">
                  <c:v>11271.4</c:v>
                </c:pt>
                <c:pt idx="142">
                  <c:v>11318.7</c:v>
                </c:pt>
                <c:pt idx="143">
                  <c:v>11322.9</c:v>
                </c:pt>
                <c:pt idx="144">
                  <c:v>11287</c:v>
                </c:pt>
                <c:pt idx="145">
                  <c:v>11350.3</c:v>
                </c:pt>
                <c:pt idx="146">
                  <c:v>11405.6</c:v>
                </c:pt>
                <c:pt idx="147">
                  <c:v>11424.5</c:v>
                </c:pt>
                <c:pt idx="148">
                  <c:v>11444.9</c:v>
                </c:pt>
                <c:pt idx="149">
                  <c:v>11489.7</c:v>
                </c:pt>
                <c:pt idx="150">
                  <c:v>11512.3</c:v>
                </c:pt>
                <c:pt idx="151">
                  <c:v>11590.9</c:v>
                </c:pt>
                <c:pt idx="152">
                  <c:v>11593.8</c:v>
                </c:pt>
                <c:pt idx="153">
                  <c:v>11665.2</c:v>
                </c:pt>
                <c:pt idx="154">
                  <c:v>11696.3</c:v>
                </c:pt>
                <c:pt idx="155">
                  <c:v>11723.2</c:v>
                </c:pt>
                <c:pt idx="156">
                  <c:v>11747.2</c:v>
                </c:pt>
                <c:pt idx="157">
                  <c:v>11773.3</c:v>
                </c:pt>
                <c:pt idx="158">
                  <c:v>11798.4</c:v>
                </c:pt>
                <c:pt idx="159">
                  <c:v>11826.4</c:v>
                </c:pt>
                <c:pt idx="160">
                  <c:v>11859.5</c:v>
                </c:pt>
                <c:pt idx="161">
                  <c:v>11872</c:v>
                </c:pt>
                <c:pt idx="162">
                  <c:v>11917.6</c:v>
                </c:pt>
                <c:pt idx="163">
                  <c:v>11948.3</c:v>
                </c:pt>
                <c:pt idx="164">
                  <c:v>11963.2</c:v>
                </c:pt>
                <c:pt idx="165">
                  <c:v>11970.7</c:v>
                </c:pt>
                <c:pt idx="166">
                  <c:v>11997.4</c:v>
                </c:pt>
                <c:pt idx="167">
                  <c:v>12041.4</c:v>
                </c:pt>
                <c:pt idx="168">
                  <c:v>12053.8</c:v>
                </c:pt>
                <c:pt idx="169">
                  <c:v>12133.3</c:v>
                </c:pt>
                <c:pt idx="170">
                  <c:v>12086.4</c:v>
                </c:pt>
                <c:pt idx="171">
                  <c:v>12122.9</c:v>
                </c:pt>
                <c:pt idx="172">
                  <c:v>12141.9</c:v>
                </c:pt>
                <c:pt idx="173">
                  <c:v>12193.1</c:v>
                </c:pt>
                <c:pt idx="174">
                  <c:v>12206.2</c:v>
                </c:pt>
                <c:pt idx="175">
                  <c:v>12216</c:v>
                </c:pt>
                <c:pt idx="176">
                  <c:v>12249.3</c:v>
                </c:pt>
                <c:pt idx="177">
                  <c:v>12242.7</c:v>
                </c:pt>
                <c:pt idx="178">
                  <c:v>12262.4</c:v>
                </c:pt>
                <c:pt idx="179">
                  <c:v>12344.1</c:v>
                </c:pt>
                <c:pt idx="180">
                  <c:v>12347.6</c:v>
                </c:pt>
                <c:pt idx="181">
                  <c:v>12355.4</c:v>
                </c:pt>
                <c:pt idx="182">
                  <c:v>12413.8</c:v>
                </c:pt>
                <c:pt idx="183">
                  <c:v>12416.5</c:v>
                </c:pt>
                <c:pt idx="184">
                  <c:v>12420.9</c:v>
                </c:pt>
                <c:pt idx="185">
                  <c:v>12452.8</c:v>
                </c:pt>
                <c:pt idx="186">
                  <c:v>12470.1</c:v>
                </c:pt>
                <c:pt idx="187">
                  <c:v>12483.5</c:v>
                </c:pt>
                <c:pt idx="188">
                  <c:v>12547.7</c:v>
                </c:pt>
                <c:pt idx="189">
                  <c:v>12555.2</c:v>
                </c:pt>
                <c:pt idx="190">
                  <c:v>12627.6</c:v>
                </c:pt>
                <c:pt idx="191">
                  <c:v>12713.2</c:v>
                </c:pt>
                <c:pt idx="192">
                  <c:v>12687.7</c:v>
                </c:pt>
                <c:pt idx="193">
                  <c:v>12696.1</c:v>
                </c:pt>
                <c:pt idx="194">
                  <c:v>12739.1</c:v>
                </c:pt>
                <c:pt idx="195">
                  <c:v>12786</c:v>
                </c:pt>
                <c:pt idx="196">
                  <c:v>12821</c:v>
                </c:pt>
                <c:pt idx="197">
                  <c:v>12842.2</c:v>
                </c:pt>
                <c:pt idx="198">
                  <c:v>12878</c:v>
                </c:pt>
                <c:pt idx="199">
                  <c:v>12918.1</c:v>
                </c:pt>
                <c:pt idx="200">
                  <c:v>12905.7</c:v>
                </c:pt>
                <c:pt idx="201">
                  <c:v>12960.5</c:v>
                </c:pt>
                <c:pt idx="202">
                  <c:v>13014</c:v>
                </c:pt>
                <c:pt idx="203">
                  <c:v>12892</c:v>
                </c:pt>
                <c:pt idx="204">
                  <c:v>12948.5</c:v>
                </c:pt>
                <c:pt idx="205">
                  <c:v>12948.2</c:v>
                </c:pt>
                <c:pt idx="206">
                  <c:v>13028.8</c:v>
                </c:pt>
                <c:pt idx="207">
                  <c:v>13055.6</c:v>
                </c:pt>
                <c:pt idx="208">
                  <c:v>13086.5</c:v>
                </c:pt>
                <c:pt idx="209">
                  <c:v>13124.2</c:v>
                </c:pt>
                <c:pt idx="210">
                  <c:v>13161.9</c:v>
                </c:pt>
                <c:pt idx="211">
                  <c:v>13199.4</c:v>
                </c:pt>
                <c:pt idx="212">
                  <c:v>13215.4</c:v>
                </c:pt>
                <c:pt idx="213">
                  <c:v>13223.1</c:v>
                </c:pt>
                <c:pt idx="214">
                  <c:v>13266.6</c:v>
                </c:pt>
                <c:pt idx="215">
                  <c:v>13257.2</c:v>
                </c:pt>
                <c:pt idx="216">
                  <c:v>13307.3</c:v>
                </c:pt>
                <c:pt idx="217">
                  <c:v>13313.2</c:v>
                </c:pt>
                <c:pt idx="218">
                  <c:v>12422.9</c:v>
                </c:pt>
                <c:pt idx="219">
                  <c:v>10910.6</c:v>
                </c:pt>
                <c:pt idx="220">
                  <c:v>11833</c:v>
                </c:pt>
                <c:pt idx="221">
                  <c:v>12525.6</c:v>
                </c:pt>
                <c:pt idx="222">
                  <c:v>12706.4</c:v>
                </c:pt>
                <c:pt idx="223">
                  <c:v>12793.5</c:v>
                </c:pt>
                <c:pt idx="224">
                  <c:v>12962.5</c:v>
                </c:pt>
                <c:pt idx="225">
                  <c:v>13015.6</c:v>
                </c:pt>
                <c:pt idx="226">
                  <c:v>12943.5</c:v>
                </c:pt>
                <c:pt idx="227">
                  <c:v>12824.6</c:v>
                </c:pt>
                <c:pt idx="228">
                  <c:v>13201.3</c:v>
                </c:pt>
                <c:pt idx="229">
                  <c:v>13025.4</c:v>
                </c:pt>
                <c:pt idx="230">
                  <c:v>13621.3</c:v>
                </c:pt>
                <c:pt idx="231">
                  <c:v>13684</c:v>
                </c:pt>
                <c:pt idx="232">
                  <c:v>13616.2</c:v>
                </c:pt>
                <c:pt idx="233">
                  <c:v>13696.6</c:v>
                </c:pt>
                <c:pt idx="234">
                  <c:v>13653.8</c:v>
                </c:pt>
                <c:pt idx="235">
                  <c:v>13753.5</c:v>
                </c:pt>
                <c:pt idx="236">
                  <c:v>13789.9</c:v>
                </c:pt>
                <c:pt idx="237">
                  <c:v>13891</c:v>
                </c:pt>
                <c:pt idx="238">
                  <c:v>13879.9</c:v>
                </c:pt>
                <c:pt idx="239">
                  <c:v>13684.1</c:v>
                </c:pt>
                <c:pt idx="240">
                  <c:v>13895.5</c:v>
                </c:pt>
                <c:pt idx="241">
                  <c:v>13906.2</c:v>
                </c:pt>
                <c:pt idx="242">
                  <c:v>13972.7</c:v>
                </c:pt>
                <c:pt idx="243">
                  <c:v>14063.8</c:v>
                </c:pt>
              </c:numCache>
            </c:numRef>
          </c:val>
          <c:smooth val="0"/>
          <c:extLst>
            <c:ext xmlns:c16="http://schemas.microsoft.com/office/drawing/2014/chart" uri="{C3380CC4-5D6E-409C-BE32-E72D297353CC}">
              <c16:uniqueId val="{00000001-94E3-524F-B054-BAA1DB1DB21E}"/>
            </c:ext>
          </c:extLst>
        </c:ser>
        <c:dLbls>
          <c:showLegendKey val="0"/>
          <c:showVal val="0"/>
          <c:showCatName val="0"/>
          <c:showSerName val="0"/>
          <c:showPercent val="0"/>
          <c:showBubbleSize val="0"/>
        </c:dLbls>
        <c:smooth val="0"/>
        <c:axId val="2037643040"/>
        <c:axId val="2137424976"/>
      </c:lineChart>
      <c:dateAx>
        <c:axId val="2037643040"/>
        <c:scaling>
          <c:orientation val="minMax"/>
        </c:scaling>
        <c:delete val="0"/>
        <c:axPos val="b"/>
        <c:numFmt formatCode="yyyy\-mm\-d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7424976"/>
        <c:crosses val="autoZero"/>
        <c:auto val="1"/>
        <c:lblOffset val="100"/>
        <c:baseTimeUnit val="months"/>
      </c:dateAx>
      <c:valAx>
        <c:axId val="2137424976"/>
        <c:scaling>
          <c:orientation val="minMax"/>
          <c:min val="90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37643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6/8/22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Recall:</a:t>
            </a:r>
            <a:r>
              <a:rPr lang="en-US" dirty="0"/>
              <a:t> GDP is measures production of an economy;</a:t>
            </a:r>
            <a:r>
              <a:rPr lang="en-US" baseline="0" dirty="0"/>
              <a:t> we often measure GDP as the sum of spending on final goods/services produced within an economy. The first three categories (C,I,G) contain spending on both domestically and foreign produced goods. To accurately measure domestic production, we subtract domestic consumption of foreign goods (imports).</a:t>
            </a:r>
          </a:p>
          <a:p>
            <a:pPr marL="0" indent="0">
              <a:buNone/>
            </a:pPr>
            <a:endParaRPr lang="en-US" dirty="0"/>
          </a:p>
          <a:p>
            <a:pPr marL="0" indent="0">
              <a:buNone/>
            </a:pPr>
            <a:r>
              <a:rPr lang="en-US" b="1" dirty="0"/>
              <a:t>The Point:</a:t>
            </a:r>
            <a:r>
              <a:rPr lang="en-US" b="1" baseline="0" dirty="0"/>
              <a:t> </a:t>
            </a:r>
            <a:r>
              <a:rPr lang="en-US" dirty="0"/>
              <a:t>Analysis</a:t>
            </a:r>
            <a:r>
              <a:rPr lang="en-US" baseline="0" dirty="0"/>
              <a:t> of components of GDP as well as the production side of the economy should provide a comprehensive picture of the US economic landscape</a:t>
            </a:r>
          </a:p>
          <a:p>
            <a:pPr marL="228600" indent="-228600">
              <a:buAutoNum type="arabicParenBoth"/>
            </a:pP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15</a:t>
            </a:fld>
            <a:endParaRPr lang="en-US"/>
          </a:p>
        </p:txBody>
      </p:sp>
    </p:spTree>
    <p:extLst>
      <p:ext uri="{BB962C8B-B14F-4D97-AF65-F5344CB8AC3E}">
        <p14:creationId xmlns:p14="http://schemas.microsoft.com/office/powerpoint/2010/main" val="1693941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Retailemp.do</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69</a:t>
            </a:fld>
            <a:endParaRPr lang="en-US"/>
          </a:p>
        </p:txBody>
      </p:sp>
    </p:spTree>
    <p:extLst>
      <p:ext uri="{BB962C8B-B14F-4D97-AF65-F5344CB8AC3E}">
        <p14:creationId xmlns:p14="http://schemas.microsoft.com/office/powerpoint/2010/main" val="253745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72</a:t>
            </a:fld>
            <a:endParaRPr lang="en-US"/>
          </a:p>
        </p:txBody>
      </p:sp>
    </p:spTree>
    <p:extLst>
      <p:ext uri="{BB962C8B-B14F-4D97-AF65-F5344CB8AC3E}">
        <p14:creationId xmlns:p14="http://schemas.microsoft.com/office/powerpoint/2010/main" val="685715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73</a:t>
            </a:fld>
            <a:endParaRPr lang="en-US"/>
          </a:p>
        </p:txBody>
      </p:sp>
    </p:spTree>
    <p:extLst>
      <p:ext uri="{BB962C8B-B14F-4D97-AF65-F5344CB8AC3E}">
        <p14:creationId xmlns:p14="http://schemas.microsoft.com/office/powerpoint/2010/main" val="1127936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74</a:t>
            </a:fld>
            <a:endParaRPr lang="en-US"/>
          </a:p>
        </p:txBody>
      </p:sp>
    </p:spTree>
    <p:extLst>
      <p:ext uri="{BB962C8B-B14F-4D97-AF65-F5344CB8AC3E}">
        <p14:creationId xmlns:p14="http://schemas.microsoft.com/office/powerpoint/2010/main" val="2582495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75</a:t>
            </a:fld>
            <a:endParaRPr lang="en-US"/>
          </a:p>
        </p:txBody>
      </p:sp>
    </p:spTree>
    <p:extLst>
      <p:ext uri="{BB962C8B-B14F-4D97-AF65-F5344CB8AC3E}">
        <p14:creationId xmlns:p14="http://schemas.microsoft.com/office/powerpoint/2010/main" val="3094437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76</a:t>
            </a:fld>
            <a:endParaRPr lang="en-US"/>
          </a:p>
        </p:txBody>
      </p:sp>
    </p:spTree>
    <p:extLst>
      <p:ext uri="{BB962C8B-B14F-4D97-AF65-F5344CB8AC3E}">
        <p14:creationId xmlns:p14="http://schemas.microsoft.com/office/powerpoint/2010/main" val="2121156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78</a:t>
            </a:fld>
            <a:endParaRPr lang="en-US"/>
          </a:p>
        </p:txBody>
      </p:sp>
    </p:spTree>
    <p:extLst>
      <p:ext uri="{BB962C8B-B14F-4D97-AF65-F5344CB8AC3E}">
        <p14:creationId xmlns:p14="http://schemas.microsoft.com/office/powerpoint/2010/main" val="38434551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F294D8-753E-E842-8CF8-893A8D4FD7E5}" type="slidenum">
              <a:rPr lang="en-US" smtClean="0"/>
              <a:t>81</a:t>
            </a:fld>
            <a:endParaRPr lang="en-US"/>
          </a:p>
        </p:txBody>
      </p:sp>
    </p:spTree>
    <p:extLst>
      <p:ext uri="{BB962C8B-B14F-4D97-AF65-F5344CB8AC3E}">
        <p14:creationId xmlns:p14="http://schemas.microsoft.com/office/powerpoint/2010/main" val="2132070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Both"/>
            </a:pPr>
            <a:r>
              <a:rPr lang="en-US" dirty="0"/>
              <a:t>Components</a:t>
            </a:r>
            <a:r>
              <a:rPr lang="en-US" baseline="0" dirty="0"/>
              <a:t> sum to GDP</a:t>
            </a:r>
          </a:p>
          <a:p>
            <a:pPr marL="228600" indent="-228600">
              <a:buAutoNum type="arabicParenBoth"/>
            </a:pPr>
            <a:r>
              <a:rPr lang="en-US" dirty="0"/>
              <a:t>Average</a:t>
            </a:r>
            <a:r>
              <a:rPr lang="en-US" baseline="0" dirty="0"/>
              <a:t> % of GDP for each component from 1960-Present: C = 64%, I=15%, G=24%, NX = 2% (X = 7%, M=9%)</a:t>
            </a:r>
          </a:p>
          <a:p>
            <a:pPr marL="228600" indent="-228600">
              <a:buAutoNum type="arabicParenBoth"/>
            </a:pPr>
            <a:r>
              <a:rPr lang="en-US" baseline="0" dirty="0"/>
              <a:t>Net Exports as a % of GDP has increased over the sample period, but it’s contribution to GDP is relatively small</a:t>
            </a:r>
          </a:p>
          <a:p>
            <a:pPr marL="0" indent="0">
              <a:buNone/>
            </a:pPr>
            <a:endParaRPr lang="en-US" baseline="0" dirty="0"/>
          </a:p>
        </p:txBody>
      </p:sp>
      <p:sp>
        <p:nvSpPr>
          <p:cNvPr id="4" name="Slide Number Placeholder 3"/>
          <p:cNvSpPr>
            <a:spLocks noGrp="1"/>
          </p:cNvSpPr>
          <p:nvPr>
            <p:ph type="sldNum" sz="quarter" idx="10"/>
          </p:nvPr>
        </p:nvSpPr>
        <p:spPr/>
        <p:txBody>
          <a:bodyPr/>
          <a:lstStyle/>
          <a:p>
            <a:fld id="{39F294D8-753E-E842-8CF8-893A8D4FD7E5}" type="slidenum">
              <a:rPr lang="en-US" smtClean="0"/>
              <a:t>17</a:t>
            </a:fld>
            <a:endParaRPr lang="en-US"/>
          </a:p>
        </p:txBody>
      </p:sp>
    </p:spTree>
    <p:extLst>
      <p:ext uri="{BB962C8B-B14F-4D97-AF65-F5344CB8AC3E}">
        <p14:creationId xmlns:p14="http://schemas.microsoft.com/office/powerpoint/2010/main" val="2556643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dirty="0"/>
              <a:t>Average GDP growth from</a:t>
            </a:r>
            <a:r>
              <a:rPr lang="en-US" baseline="0" dirty="0"/>
              <a:t> 1990-2007 is 2.99% and from 2010+ is 2.19%</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baseline="0" dirty="0"/>
              <a:t>Average Consumption contribution from 1990-2007 is 2.16 percentage points and from 2010+ is 1.67 percentage points</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18</a:t>
            </a:fld>
            <a:endParaRPr lang="en-US"/>
          </a:p>
        </p:txBody>
      </p:sp>
    </p:spTree>
    <p:extLst>
      <p:ext uri="{BB962C8B-B14F-4D97-AF65-F5344CB8AC3E}">
        <p14:creationId xmlns:p14="http://schemas.microsoft.com/office/powerpoint/2010/main" val="13809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32</a:t>
            </a:fld>
            <a:endParaRPr lang="en-US"/>
          </a:p>
        </p:txBody>
      </p:sp>
    </p:spTree>
    <p:extLst>
      <p:ext uri="{BB962C8B-B14F-4D97-AF65-F5344CB8AC3E}">
        <p14:creationId xmlns:p14="http://schemas.microsoft.com/office/powerpoint/2010/main" val="2420320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err="1"/>
              <a:t>treas_recent.png</a:t>
            </a:r>
            <a:endParaRPr lang="en-US" baseline="0" dirty="0"/>
          </a:p>
        </p:txBody>
      </p:sp>
      <p:sp>
        <p:nvSpPr>
          <p:cNvPr id="4" name="Slide Number Placeholder 3"/>
          <p:cNvSpPr>
            <a:spLocks noGrp="1"/>
          </p:cNvSpPr>
          <p:nvPr>
            <p:ph type="sldNum" sz="quarter" idx="10"/>
          </p:nvPr>
        </p:nvSpPr>
        <p:spPr/>
        <p:txBody>
          <a:bodyPr/>
          <a:lstStyle/>
          <a:p>
            <a:fld id="{39F294D8-753E-E842-8CF8-893A8D4FD7E5}" type="slidenum">
              <a:rPr lang="en-US" smtClean="0"/>
              <a:t>61</a:t>
            </a:fld>
            <a:endParaRPr lang="en-US"/>
          </a:p>
        </p:txBody>
      </p:sp>
    </p:spTree>
    <p:extLst>
      <p:ext uri="{BB962C8B-B14F-4D97-AF65-F5344CB8AC3E}">
        <p14:creationId xmlns:p14="http://schemas.microsoft.com/office/powerpoint/2010/main" val="4039180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TEDRATE_recent.png</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62</a:t>
            </a:fld>
            <a:endParaRPr lang="en-US"/>
          </a:p>
        </p:txBody>
      </p:sp>
    </p:spTree>
    <p:extLst>
      <p:ext uri="{BB962C8B-B14F-4D97-AF65-F5344CB8AC3E}">
        <p14:creationId xmlns:p14="http://schemas.microsoft.com/office/powerpoint/2010/main" val="4145729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10 years?</a:t>
            </a:r>
          </a:p>
          <a:p>
            <a:endParaRPr lang="en-US" dirty="0"/>
          </a:p>
          <a:p>
            <a:r>
              <a:rPr lang="en-US" dirty="0" err="1"/>
              <a:t>TEDRATE_recession.png</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63</a:t>
            </a:fld>
            <a:endParaRPr lang="en-US"/>
          </a:p>
        </p:txBody>
      </p:sp>
    </p:spTree>
    <p:extLst>
      <p:ext uri="{BB962C8B-B14F-4D97-AF65-F5344CB8AC3E}">
        <p14:creationId xmlns:p14="http://schemas.microsoft.com/office/powerpoint/2010/main" val="1051021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corporateprofits_recession.png</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66</a:t>
            </a:fld>
            <a:endParaRPr lang="en-US"/>
          </a:p>
        </p:txBody>
      </p:sp>
    </p:spTree>
    <p:extLst>
      <p:ext uri="{BB962C8B-B14F-4D97-AF65-F5344CB8AC3E}">
        <p14:creationId xmlns:p14="http://schemas.microsoft.com/office/powerpoint/2010/main" val="2437555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68</a:t>
            </a:fld>
            <a:endParaRPr lang="en-US"/>
          </a:p>
        </p:txBody>
      </p:sp>
    </p:spTree>
    <p:extLst>
      <p:ext uri="{BB962C8B-B14F-4D97-AF65-F5344CB8AC3E}">
        <p14:creationId xmlns:p14="http://schemas.microsoft.com/office/powerpoint/2010/main" val="3499051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image" Target="file:////Volumes/Promise%20Pegasus/FileShare/NEED/LocalGraphs/States/CA/emp_shares.png" TargetMode="External"/><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file:////Volumes/Promise%20Pegasus/FileShare/NEED/LocalGraphs/Counties/CA/Marin/emp_shares.png" TargetMode="External"/><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11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file:////Volumes/Promise%20Pegasus/FileShare/NEED/LocalGraphs/States/CA/Zri_AllHomes.png" TargetMode="External"/><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file:////Volumes/Promise%20Pegasus/FileShare/NEED/LocalGraphs/Counties/CA/Marin/Zri_AllHomes.png" TargetMode="External"/><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file:////Volumes/Promise%20Pegasus/FileShare/NEED/LocalGraphs/Counties/CA/Marin/jobs_housing.png" TargetMode="External"/><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GDP/gdp_comp_real.pn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GDP_Contributions/contrib_Consumption.png" TargetMode="External"/></Relationships>
</file>

<file path=ppt/slides/_rels/slide1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hyperlink" Target="https://tracktherecovery.or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chart" Target="../charts/chart25.xml"/><Relationship Id="rId1" Type="http://schemas.openxmlformats.org/officeDocument/2006/relationships/slideLayout" Target="../slideLayouts/slideLayout2.xml"/><Relationship Id="rId4" Type="http://schemas.openxmlformats.org/officeDocument/2006/relationships/image" Target="../media/image10.tiff"/></Relationships>
</file>

<file path=ppt/slides/_rels/slide41.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chart" Target="../charts/chart1.xml"/></Relationships>
</file>

<file path=ppt/slides/_rels/slide60.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Monetary/treas_recent.png"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TEDRATE_recent.png"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TEDRATE_recession.png"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Indicators/ism.png"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CorporateProfits/corporateprofits_recession.png"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Productivity/TCU.png"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Spending/EComRatio.png"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Employment/retailemp.pn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Spending/ALTSALES.png"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Stocks/DJIA_recession.png"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Stocks/DJIA_Volatility_recent.png"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Stocks/DJIA_Volatility_recession.png"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Stocks/nasdaq_recession.png" TargetMode="Externa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Monetary/yield_curve3M.png" TargetMode="External"/></Relationships>
</file>

<file path=ppt/slides/_rels/slide79.xml.rels><?xml version="1.0" encoding="UTF-8" standalone="yes"?>
<Relationships xmlns="http://schemas.openxmlformats.org/package/2006/relationships"><Relationship Id="rId3" Type="http://schemas.openxmlformats.org/officeDocument/2006/relationships/image" Target="file:////Users/Jon/NEED%20Dropbox/Presentations/Coronavirus/Images/debt2.png"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hyperlink" Target="http://www.needelegation.org/LocalGraphs" TargetMode="Externa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file:////Volumes/Promise%20Pegasus/FileShare/NEED/LocalGraphs/Counties/CA/Marin/emp_detail.png" TargetMode="External"/><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file:////Volumes/Promise%20Pegasus/FileShare/NEED/LocalGraphs/National/emp_shares.png" TargetMode="External"/><Relationship Id="rId2" Type="http://schemas.openxmlformats.org/officeDocument/2006/relationships/image" Target="../media/image4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663784"/>
            <a:ext cx="10219508" cy="1202701"/>
          </a:xfrm>
        </p:spPr>
        <p:txBody>
          <a:bodyPr anchor="ctr" anchorCtr="0">
            <a:noAutofit/>
          </a:bodyPr>
          <a:lstStyle/>
          <a:p>
            <a:pPr>
              <a:lnSpc>
                <a:spcPct val="100000"/>
              </a:lnSpc>
              <a:spcBef>
                <a:spcPts val="0"/>
              </a:spcBef>
            </a:pPr>
            <a:r>
              <a:rPr lang="en-US" sz="4800" b="1" dirty="0"/>
              <a:t>U.S. Economic Outlook</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7" name="Subtitle 2">
            <a:extLst>
              <a:ext uri="{FF2B5EF4-FFF2-40B4-BE49-F238E27FC236}">
                <a16:creationId xmlns:a16="http://schemas.microsoft.com/office/drawing/2014/main" id="{E138915F-F5F0-7448-803D-3BD8E4453391}"/>
              </a:ext>
            </a:extLst>
          </p:cNvPr>
          <p:cNvSpPr txBox="1">
            <a:spLocks/>
          </p:cNvSpPr>
          <p:nvPr/>
        </p:nvSpPr>
        <p:spPr>
          <a:xfrm>
            <a:off x="1547649" y="4460328"/>
            <a:ext cx="9144000" cy="1384081"/>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Scott Baier, Ph.D.</a:t>
            </a:r>
          </a:p>
          <a:p>
            <a:pPr>
              <a:lnSpc>
                <a:spcPct val="100000"/>
              </a:lnSpc>
              <a:spcBef>
                <a:spcPts val="0"/>
              </a:spcBef>
            </a:pPr>
            <a:r>
              <a:rPr lang="en-US" sz="3100">
                <a:solidFill>
                  <a:schemeClr val="tx2"/>
                </a:solidFill>
              </a:rPr>
              <a:t>Clemson University</a:t>
            </a:r>
            <a:endParaRPr lang="en-US" sz="3100" dirty="0">
              <a:solidFill>
                <a:schemeClr val="tx2"/>
              </a:solidFill>
            </a:endParaRPr>
          </a:p>
          <a:p>
            <a:pPr>
              <a:lnSpc>
                <a:spcPct val="100000"/>
              </a:lnSpc>
              <a:spcBef>
                <a:spcPts val="0"/>
              </a:spcBef>
            </a:pPr>
            <a:endParaRPr lang="en-US" sz="3100" dirty="0">
              <a:solidFill>
                <a:schemeClr val="tx2"/>
              </a:solidFill>
            </a:endParaRP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3941708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2526F-3A4B-8648-8ADA-D6265177ABF0}"/>
              </a:ext>
            </a:extLst>
          </p:cNvPr>
          <p:cNvSpPr>
            <a:spLocks noGrp="1"/>
          </p:cNvSpPr>
          <p:nvPr>
            <p:ph type="title"/>
          </p:nvPr>
        </p:nvSpPr>
        <p:spPr/>
        <p:txBody>
          <a:bodyPr/>
          <a:lstStyle/>
          <a:p>
            <a:r>
              <a:rPr lang="en-US" dirty="0"/>
              <a:t>Behavior of GDP</a:t>
            </a:r>
          </a:p>
        </p:txBody>
      </p:sp>
      <p:sp>
        <p:nvSpPr>
          <p:cNvPr id="3" name="Text Placeholder 2">
            <a:extLst>
              <a:ext uri="{FF2B5EF4-FFF2-40B4-BE49-F238E27FC236}">
                <a16:creationId xmlns:a16="http://schemas.microsoft.com/office/drawing/2014/main" id="{A1753A68-63FA-424F-B827-412A0AB49B5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0CA0AA3-19A6-A44A-B846-58F508D344F6}"/>
              </a:ext>
            </a:extLst>
          </p:cNvPr>
          <p:cNvSpPr>
            <a:spLocks noGrp="1"/>
          </p:cNvSpPr>
          <p:nvPr>
            <p:ph type="sldNum" sz="quarter" idx="12"/>
          </p:nvPr>
        </p:nvSpPr>
        <p:spPr/>
        <p:txBody>
          <a:bodyPr/>
          <a:lstStyle/>
          <a:p>
            <a:fld id="{D9F085D5-EC86-4F6A-B501-C1359CB39116}" type="slidenum">
              <a:rPr lang="en-GB" smtClean="0"/>
              <a:t>10</a:t>
            </a:fld>
            <a:endParaRPr lang="en-GB"/>
          </a:p>
        </p:txBody>
      </p:sp>
    </p:spTree>
    <p:extLst>
      <p:ext uri="{BB962C8B-B14F-4D97-AF65-F5344CB8AC3E}">
        <p14:creationId xmlns:p14="http://schemas.microsoft.com/office/powerpoint/2010/main" val="352635959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A34DF-58AA-D240-A50E-F281FEB9C7D7}"/>
              </a:ext>
            </a:extLst>
          </p:cNvPr>
          <p:cNvSpPr>
            <a:spLocks noGrp="1"/>
          </p:cNvSpPr>
          <p:nvPr>
            <p:ph type="title"/>
          </p:nvPr>
        </p:nvSpPr>
        <p:spPr/>
        <p:txBody>
          <a:bodyPr/>
          <a:lstStyle/>
          <a:p>
            <a:r>
              <a:rPr lang="en-US" dirty="0">
                <a:solidFill>
                  <a:schemeClr val="bg1"/>
                </a:solidFill>
              </a:rPr>
              <a:t>Em</a:t>
            </a:r>
            <a:r>
              <a:rPr lang="en-US" dirty="0"/>
              <a:t>ployment Shares: California</a:t>
            </a:r>
          </a:p>
        </p:txBody>
      </p:sp>
      <p:pic>
        <p:nvPicPr>
          <p:cNvPr id="8" name="Content Placeholder 7">
            <a:extLst>
              <a:ext uri="{FF2B5EF4-FFF2-40B4-BE49-F238E27FC236}">
                <a16:creationId xmlns:a16="http://schemas.microsoft.com/office/drawing/2014/main" id="{3989A0AB-D6B6-8C41-A598-DF24BCEE4708}"/>
              </a:ext>
            </a:extLst>
          </p:cNvPr>
          <p:cNvPicPr>
            <a:picLocks noGrp="1" noChangeAspect="1"/>
          </p:cNvPicPr>
          <p:nvPr>
            <p:ph idx="1"/>
          </p:nvPr>
        </p:nvPicPr>
        <p:blipFill>
          <a:blip r:embed="rId2" r:link="rId3"/>
          <a:stretch>
            <a:fillRect/>
          </a:stretch>
        </p:blipFill>
        <p:spPr>
          <a:xfrm>
            <a:off x="1043114" y="1169043"/>
            <a:ext cx="10105772" cy="5061183"/>
          </a:xfrm>
        </p:spPr>
      </p:pic>
      <p:sp>
        <p:nvSpPr>
          <p:cNvPr id="4" name="Slide Number Placeholder 3">
            <a:extLst>
              <a:ext uri="{FF2B5EF4-FFF2-40B4-BE49-F238E27FC236}">
                <a16:creationId xmlns:a16="http://schemas.microsoft.com/office/drawing/2014/main" id="{EA8971D2-4750-4B45-89D6-E673674075E0}"/>
              </a:ext>
            </a:extLst>
          </p:cNvPr>
          <p:cNvSpPr>
            <a:spLocks noGrp="1"/>
          </p:cNvSpPr>
          <p:nvPr>
            <p:ph type="sldNum" sz="quarter" idx="12"/>
          </p:nvPr>
        </p:nvSpPr>
        <p:spPr/>
        <p:txBody>
          <a:bodyPr/>
          <a:lstStyle/>
          <a:p>
            <a:fld id="{D9F085D5-EC86-4F6A-B501-C1359CB39116}" type="slidenum">
              <a:rPr lang="en-GB" smtClean="0"/>
              <a:t>100</a:t>
            </a:fld>
            <a:endParaRPr lang="en-GB"/>
          </a:p>
        </p:txBody>
      </p:sp>
    </p:spTree>
    <p:extLst>
      <p:ext uri="{BB962C8B-B14F-4D97-AF65-F5344CB8AC3E}">
        <p14:creationId xmlns:p14="http://schemas.microsoft.com/office/powerpoint/2010/main" val="157232043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D4952-4E9F-5544-86D3-C9B2B17A07FE}"/>
              </a:ext>
            </a:extLst>
          </p:cNvPr>
          <p:cNvSpPr>
            <a:spLocks noGrp="1"/>
          </p:cNvSpPr>
          <p:nvPr>
            <p:ph type="title"/>
          </p:nvPr>
        </p:nvSpPr>
        <p:spPr/>
        <p:txBody>
          <a:bodyPr/>
          <a:lstStyle/>
          <a:p>
            <a:r>
              <a:rPr lang="en-US" dirty="0">
                <a:solidFill>
                  <a:schemeClr val="bg1"/>
                </a:solidFill>
              </a:rPr>
              <a:t>Em</a:t>
            </a:r>
            <a:r>
              <a:rPr lang="en-US" dirty="0"/>
              <a:t>ployment Shares: Marin County</a:t>
            </a:r>
          </a:p>
        </p:txBody>
      </p:sp>
      <p:pic>
        <p:nvPicPr>
          <p:cNvPr id="8" name="Content Placeholder 7">
            <a:extLst>
              <a:ext uri="{FF2B5EF4-FFF2-40B4-BE49-F238E27FC236}">
                <a16:creationId xmlns:a16="http://schemas.microsoft.com/office/drawing/2014/main" id="{042C52AB-3134-F048-A2B4-B860DA1A8EFE}"/>
              </a:ext>
            </a:extLst>
          </p:cNvPr>
          <p:cNvPicPr>
            <a:picLocks noGrp="1" noChangeAspect="1"/>
          </p:cNvPicPr>
          <p:nvPr>
            <p:ph idx="1"/>
          </p:nvPr>
        </p:nvPicPr>
        <p:blipFill>
          <a:blip r:embed="rId2" r:link="rId3"/>
          <a:stretch>
            <a:fillRect/>
          </a:stretch>
        </p:blipFill>
        <p:spPr>
          <a:xfrm>
            <a:off x="1066225" y="1192192"/>
            <a:ext cx="10059550" cy="5038034"/>
          </a:xfrm>
        </p:spPr>
      </p:pic>
      <p:sp>
        <p:nvSpPr>
          <p:cNvPr id="4" name="Slide Number Placeholder 3">
            <a:extLst>
              <a:ext uri="{FF2B5EF4-FFF2-40B4-BE49-F238E27FC236}">
                <a16:creationId xmlns:a16="http://schemas.microsoft.com/office/drawing/2014/main" id="{D28FB767-8C78-D24E-94E6-9BA055587990}"/>
              </a:ext>
            </a:extLst>
          </p:cNvPr>
          <p:cNvSpPr>
            <a:spLocks noGrp="1"/>
          </p:cNvSpPr>
          <p:nvPr>
            <p:ph type="sldNum" sz="quarter" idx="12"/>
          </p:nvPr>
        </p:nvSpPr>
        <p:spPr/>
        <p:txBody>
          <a:bodyPr/>
          <a:lstStyle/>
          <a:p>
            <a:fld id="{D9F085D5-EC86-4F6A-B501-C1359CB39116}" type="slidenum">
              <a:rPr lang="en-GB" smtClean="0"/>
              <a:t>101</a:t>
            </a:fld>
            <a:endParaRPr lang="en-GB"/>
          </a:p>
        </p:txBody>
      </p:sp>
    </p:spTree>
    <p:extLst>
      <p:ext uri="{BB962C8B-B14F-4D97-AF65-F5344CB8AC3E}">
        <p14:creationId xmlns:p14="http://schemas.microsoft.com/office/powerpoint/2010/main" val="232838354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Per</a:t>
            </a:r>
            <a:r>
              <a:rPr lang="en-US" dirty="0"/>
              <a:t> Capita Income: California</a:t>
            </a:r>
          </a:p>
        </p:txBody>
      </p:sp>
      <p:pic>
        <p:nvPicPr>
          <p:cNvPr id="5" name="Content Placeholder 4" descr="pci.png"/>
          <p:cNvPicPr>
            <a:picLocks noGrp="1" noChangeAspect="1"/>
          </p:cNvPicPr>
          <p:nvPr>
            <p:ph idx="1"/>
          </p:nvPr>
        </p:nvPicPr>
        <p:blipFill>
          <a:blip r:embed="rId2">
            <a:extLst>
              <a:ext uri="{28A0092B-C50C-407E-A947-70E740481C1C}">
                <a14:useLocalDpi xmlns:a14="http://schemas.microsoft.com/office/drawing/2010/main" val="0"/>
              </a:ext>
            </a:extLst>
          </a:blip>
          <a:srcRect l="-37926" r="-37926"/>
          <a:stretch>
            <a:fillRect/>
          </a:stretch>
        </p:blipFill>
        <p:spPr/>
      </p:pic>
      <p:sp>
        <p:nvSpPr>
          <p:cNvPr id="4" name="Slide Number Placeholder 3"/>
          <p:cNvSpPr>
            <a:spLocks noGrp="1"/>
          </p:cNvSpPr>
          <p:nvPr>
            <p:ph type="sldNum" sz="quarter" idx="12"/>
          </p:nvPr>
        </p:nvSpPr>
        <p:spPr/>
        <p:txBody>
          <a:bodyPr/>
          <a:lstStyle/>
          <a:p>
            <a:fld id="{D9F085D5-EC86-4F6A-B501-C1359CB39116}" type="slidenum">
              <a:rPr lang="en-GB" smtClean="0"/>
              <a:t>102</a:t>
            </a:fld>
            <a:endParaRPr lang="en-GB"/>
          </a:p>
        </p:txBody>
      </p:sp>
    </p:spTree>
    <p:extLst>
      <p:ext uri="{BB962C8B-B14F-4D97-AF65-F5344CB8AC3E}">
        <p14:creationId xmlns:p14="http://schemas.microsoft.com/office/powerpoint/2010/main" val="201220347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Per</a:t>
            </a:r>
            <a:r>
              <a:rPr lang="en-US" dirty="0"/>
              <a:t> Capita Income: Marin County</a:t>
            </a:r>
          </a:p>
        </p:txBody>
      </p:sp>
      <p:sp>
        <p:nvSpPr>
          <p:cNvPr id="4" name="Slide Number Placeholder 3"/>
          <p:cNvSpPr>
            <a:spLocks noGrp="1"/>
          </p:cNvSpPr>
          <p:nvPr>
            <p:ph type="sldNum" sz="quarter" idx="12"/>
          </p:nvPr>
        </p:nvSpPr>
        <p:spPr/>
        <p:txBody>
          <a:bodyPr/>
          <a:lstStyle/>
          <a:p>
            <a:fld id="{D9F085D5-EC86-4F6A-B501-C1359CB39116}" type="slidenum">
              <a:rPr lang="en-GB" smtClean="0"/>
              <a:t>103</a:t>
            </a:fld>
            <a:endParaRPr lang="en-GB"/>
          </a:p>
        </p:txBody>
      </p:sp>
      <p:pic>
        <p:nvPicPr>
          <p:cNvPr id="6" name="Content Placeholder 5"/>
          <p:cNvPicPr>
            <a:picLocks noGrp="1" noChangeAspect="1"/>
          </p:cNvPicPr>
          <p:nvPr>
            <p:ph idx="1"/>
          </p:nvPr>
        </p:nvPicPr>
        <p:blipFill>
          <a:blip r:embed="rId2"/>
          <a:srcRect/>
          <a:stretch/>
        </p:blipFill>
        <p:spPr>
          <a:xfrm>
            <a:off x="3105550" y="1570730"/>
            <a:ext cx="5980899" cy="4351338"/>
          </a:xfrm>
        </p:spPr>
      </p:pic>
    </p:spTree>
    <p:extLst>
      <p:ext uri="{BB962C8B-B14F-4D97-AF65-F5344CB8AC3E}">
        <p14:creationId xmlns:p14="http://schemas.microsoft.com/office/powerpoint/2010/main" val="48778953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Per</a:t>
            </a:r>
            <a:r>
              <a:rPr lang="en-US" dirty="0"/>
              <a:t> Capita Income: Marin County</a:t>
            </a:r>
          </a:p>
        </p:txBody>
      </p:sp>
      <p:sp>
        <p:nvSpPr>
          <p:cNvPr id="4" name="Slide Number Placeholder 3"/>
          <p:cNvSpPr>
            <a:spLocks noGrp="1"/>
          </p:cNvSpPr>
          <p:nvPr>
            <p:ph type="sldNum" sz="quarter" idx="12"/>
          </p:nvPr>
        </p:nvSpPr>
        <p:spPr/>
        <p:txBody>
          <a:bodyPr/>
          <a:lstStyle/>
          <a:p>
            <a:fld id="{D9F085D5-EC86-4F6A-B501-C1359CB39116}" type="slidenum">
              <a:rPr lang="en-GB" smtClean="0"/>
              <a:t>104</a:t>
            </a:fld>
            <a:endParaRPr lang="en-GB"/>
          </a:p>
        </p:txBody>
      </p:sp>
      <p:pic>
        <p:nvPicPr>
          <p:cNvPr id="6" name="Content Placeholder 5"/>
          <p:cNvPicPr>
            <a:picLocks noGrp="1" noChangeAspect="1"/>
          </p:cNvPicPr>
          <p:nvPr>
            <p:ph idx="1"/>
          </p:nvPr>
        </p:nvPicPr>
        <p:blipFill>
          <a:blip r:embed="rId2"/>
          <a:srcRect/>
          <a:stretch/>
        </p:blipFill>
        <p:spPr>
          <a:xfrm>
            <a:off x="3105550" y="1570730"/>
            <a:ext cx="5980899" cy="4351338"/>
          </a:xfrm>
        </p:spPr>
      </p:pic>
    </p:spTree>
    <p:extLst>
      <p:ext uri="{BB962C8B-B14F-4D97-AF65-F5344CB8AC3E}">
        <p14:creationId xmlns:p14="http://schemas.microsoft.com/office/powerpoint/2010/main" val="286835358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Per</a:t>
            </a:r>
            <a:r>
              <a:rPr lang="en-US" dirty="0"/>
              <a:t> Capita Income: Marin County</a:t>
            </a:r>
          </a:p>
        </p:txBody>
      </p:sp>
      <p:sp>
        <p:nvSpPr>
          <p:cNvPr id="4" name="Slide Number Placeholder 3"/>
          <p:cNvSpPr>
            <a:spLocks noGrp="1"/>
          </p:cNvSpPr>
          <p:nvPr>
            <p:ph type="sldNum" sz="quarter" idx="12"/>
          </p:nvPr>
        </p:nvSpPr>
        <p:spPr/>
        <p:txBody>
          <a:bodyPr/>
          <a:lstStyle/>
          <a:p>
            <a:fld id="{D9F085D5-EC86-4F6A-B501-C1359CB39116}" type="slidenum">
              <a:rPr lang="en-GB" smtClean="0"/>
              <a:t>105</a:t>
            </a:fld>
            <a:endParaRPr lang="en-GB"/>
          </a:p>
        </p:txBody>
      </p:sp>
      <p:pic>
        <p:nvPicPr>
          <p:cNvPr id="6" name="Content Placeholder 5"/>
          <p:cNvPicPr>
            <a:picLocks noGrp="1" noChangeAspect="1"/>
          </p:cNvPicPr>
          <p:nvPr>
            <p:ph idx="1"/>
          </p:nvPr>
        </p:nvPicPr>
        <p:blipFill>
          <a:blip r:embed="rId2"/>
          <a:srcRect/>
          <a:stretch/>
        </p:blipFill>
        <p:spPr>
          <a:xfrm>
            <a:off x="3105550" y="1570730"/>
            <a:ext cx="5980899" cy="4351337"/>
          </a:xfrm>
        </p:spPr>
      </p:pic>
    </p:spTree>
    <p:extLst>
      <p:ext uri="{BB962C8B-B14F-4D97-AF65-F5344CB8AC3E}">
        <p14:creationId xmlns:p14="http://schemas.microsoft.com/office/powerpoint/2010/main" val="364835521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Inc</a:t>
            </a:r>
            <a:r>
              <a:rPr lang="en-US" dirty="0"/>
              <a:t>ome Inequality: Nationwide</a:t>
            </a:r>
          </a:p>
        </p:txBody>
      </p:sp>
      <p:sp>
        <p:nvSpPr>
          <p:cNvPr id="4" name="Slide Number Placeholder 3"/>
          <p:cNvSpPr>
            <a:spLocks noGrp="1"/>
          </p:cNvSpPr>
          <p:nvPr>
            <p:ph type="sldNum" sz="quarter" idx="12"/>
          </p:nvPr>
        </p:nvSpPr>
        <p:spPr/>
        <p:txBody>
          <a:bodyPr/>
          <a:lstStyle/>
          <a:p>
            <a:fld id="{D9F085D5-EC86-4F6A-B501-C1359CB39116}" type="slidenum">
              <a:rPr lang="en-GB" smtClean="0"/>
              <a:t>106</a:t>
            </a:fld>
            <a:endParaRPr lang="en-GB"/>
          </a:p>
        </p:txBody>
      </p:sp>
      <p:pic>
        <p:nvPicPr>
          <p:cNvPr id="8" name="Content Placeholder 7">
            <a:extLst>
              <a:ext uri="{FF2B5EF4-FFF2-40B4-BE49-F238E27FC236}">
                <a16:creationId xmlns:a16="http://schemas.microsoft.com/office/drawing/2014/main" id="{5A3A2F69-27B7-3D48-B8C5-546281BF4D5B}"/>
              </a:ext>
            </a:extLst>
          </p:cNvPr>
          <p:cNvPicPr>
            <a:picLocks noGrp="1" noChangeAspect="1"/>
          </p:cNvPicPr>
          <p:nvPr>
            <p:ph idx="1"/>
          </p:nvPr>
        </p:nvPicPr>
        <p:blipFill>
          <a:blip r:embed="rId2"/>
          <a:stretch>
            <a:fillRect/>
          </a:stretch>
        </p:blipFill>
        <p:spPr>
          <a:xfrm>
            <a:off x="3099794" y="1570038"/>
            <a:ext cx="5992412" cy="4351337"/>
          </a:xfrm>
        </p:spPr>
      </p:pic>
    </p:spTree>
    <p:extLst>
      <p:ext uri="{BB962C8B-B14F-4D97-AF65-F5344CB8AC3E}">
        <p14:creationId xmlns:p14="http://schemas.microsoft.com/office/powerpoint/2010/main" val="237940905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Inc</a:t>
            </a:r>
            <a:r>
              <a:rPr lang="en-US" dirty="0"/>
              <a:t>ome Inequality: California</a:t>
            </a:r>
          </a:p>
        </p:txBody>
      </p:sp>
      <p:pic>
        <p:nvPicPr>
          <p:cNvPr id="5" name="Content Placeholder 4" descr="gini.png"/>
          <p:cNvPicPr>
            <a:picLocks noGrp="1" noChangeAspect="1"/>
          </p:cNvPicPr>
          <p:nvPr>
            <p:ph idx="1"/>
          </p:nvPr>
        </p:nvPicPr>
        <p:blipFill>
          <a:blip r:embed="rId2">
            <a:extLst>
              <a:ext uri="{28A0092B-C50C-407E-A947-70E740481C1C}">
                <a14:useLocalDpi xmlns:a14="http://schemas.microsoft.com/office/drawing/2010/main" val="0"/>
              </a:ext>
            </a:extLst>
          </a:blip>
          <a:srcRect l="-37926" r="-37926"/>
          <a:stretch>
            <a:fillRect/>
          </a:stretch>
        </p:blipFill>
        <p:spPr/>
      </p:pic>
      <p:sp>
        <p:nvSpPr>
          <p:cNvPr id="4" name="Slide Number Placeholder 3"/>
          <p:cNvSpPr>
            <a:spLocks noGrp="1"/>
          </p:cNvSpPr>
          <p:nvPr>
            <p:ph type="sldNum" sz="quarter" idx="12"/>
          </p:nvPr>
        </p:nvSpPr>
        <p:spPr/>
        <p:txBody>
          <a:bodyPr/>
          <a:lstStyle/>
          <a:p>
            <a:fld id="{D9F085D5-EC86-4F6A-B501-C1359CB39116}" type="slidenum">
              <a:rPr lang="en-GB" smtClean="0"/>
              <a:t>107</a:t>
            </a:fld>
            <a:endParaRPr lang="en-GB"/>
          </a:p>
        </p:txBody>
      </p:sp>
    </p:spTree>
    <p:extLst>
      <p:ext uri="{BB962C8B-B14F-4D97-AF65-F5344CB8AC3E}">
        <p14:creationId xmlns:p14="http://schemas.microsoft.com/office/powerpoint/2010/main" val="298352350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Inc</a:t>
            </a:r>
            <a:r>
              <a:rPr lang="en-US" dirty="0"/>
              <a:t>ome Inequality: Marin County</a:t>
            </a:r>
          </a:p>
        </p:txBody>
      </p:sp>
      <p:sp>
        <p:nvSpPr>
          <p:cNvPr id="4" name="Slide Number Placeholder 3"/>
          <p:cNvSpPr>
            <a:spLocks noGrp="1"/>
          </p:cNvSpPr>
          <p:nvPr>
            <p:ph type="sldNum" sz="quarter" idx="12"/>
          </p:nvPr>
        </p:nvSpPr>
        <p:spPr/>
        <p:txBody>
          <a:bodyPr/>
          <a:lstStyle/>
          <a:p>
            <a:fld id="{D9F085D5-EC86-4F6A-B501-C1359CB39116}" type="slidenum">
              <a:rPr lang="en-GB" smtClean="0"/>
              <a:t>108</a:t>
            </a:fld>
            <a:endParaRPr lang="en-GB"/>
          </a:p>
        </p:txBody>
      </p:sp>
      <p:pic>
        <p:nvPicPr>
          <p:cNvPr id="6" name="Content Placeholder 5" descr="gini_1yr.png"/>
          <p:cNvPicPr>
            <a:picLocks noGrp="1" noChangeAspect="1"/>
          </p:cNvPicPr>
          <p:nvPr>
            <p:ph idx="1"/>
          </p:nvPr>
        </p:nvPicPr>
        <p:blipFill>
          <a:blip r:embed="rId2">
            <a:extLst>
              <a:ext uri="{28A0092B-C50C-407E-A947-70E740481C1C}">
                <a14:useLocalDpi xmlns:a14="http://schemas.microsoft.com/office/drawing/2010/main" val="0"/>
              </a:ext>
            </a:extLst>
          </a:blip>
          <a:srcRect l="-37926" r="-37926"/>
          <a:stretch>
            <a:fillRect/>
          </a:stretch>
        </p:blipFill>
        <p:spPr/>
      </p:pic>
    </p:spTree>
    <p:extLst>
      <p:ext uri="{BB962C8B-B14F-4D97-AF65-F5344CB8AC3E}">
        <p14:creationId xmlns:p14="http://schemas.microsoft.com/office/powerpoint/2010/main" val="175147796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Inc</a:t>
            </a:r>
            <a:r>
              <a:rPr lang="en-US" dirty="0"/>
              <a:t>ome Inequality: Marin County (5-yr ACS)</a:t>
            </a:r>
          </a:p>
        </p:txBody>
      </p:sp>
      <p:sp>
        <p:nvSpPr>
          <p:cNvPr id="4" name="Slide Number Placeholder 3"/>
          <p:cNvSpPr>
            <a:spLocks noGrp="1"/>
          </p:cNvSpPr>
          <p:nvPr>
            <p:ph type="sldNum" sz="quarter" idx="12"/>
          </p:nvPr>
        </p:nvSpPr>
        <p:spPr/>
        <p:txBody>
          <a:bodyPr/>
          <a:lstStyle/>
          <a:p>
            <a:fld id="{D9F085D5-EC86-4F6A-B501-C1359CB39116}" type="slidenum">
              <a:rPr lang="en-GB" smtClean="0"/>
              <a:t>109</a:t>
            </a:fld>
            <a:endParaRPr lang="en-GB"/>
          </a:p>
        </p:txBody>
      </p:sp>
      <p:pic>
        <p:nvPicPr>
          <p:cNvPr id="5" name="Content Placeholder 4" descr="gini_5yr.png"/>
          <p:cNvPicPr>
            <a:picLocks noGrp="1" noChangeAspect="1"/>
          </p:cNvPicPr>
          <p:nvPr>
            <p:ph idx="1"/>
          </p:nvPr>
        </p:nvPicPr>
        <p:blipFill>
          <a:blip r:embed="rId2">
            <a:extLst>
              <a:ext uri="{28A0092B-C50C-407E-A947-70E740481C1C}">
                <a14:useLocalDpi xmlns:a14="http://schemas.microsoft.com/office/drawing/2010/main" val="0"/>
              </a:ext>
            </a:extLst>
          </a:blip>
          <a:srcRect l="-37926" r="-37926"/>
          <a:stretch>
            <a:fillRect/>
          </a:stretch>
        </p:blipFill>
        <p:spPr/>
      </p:pic>
    </p:spTree>
    <p:extLst>
      <p:ext uri="{BB962C8B-B14F-4D97-AF65-F5344CB8AC3E}">
        <p14:creationId xmlns:p14="http://schemas.microsoft.com/office/powerpoint/2010/main" val="953745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8BF8E6-20BC-3344-8FDE-A7A1A91CFEFF}"/>
              </a:ext>
            </a:extLst>
          </p:cNvPr>
          <p:cNvSpPr>
            <a:spLocks noGrp="1"/>
          </p:cNvSpPr>
          <p:nvPr>
            <p:ph type="title"/>
          </p:nvPr>
        </p:nvSpPr>
        <p:spPr>
          <a:xfrm>
            <a:off x="838200" y="186705"/>
            <a:ext cx="10515600" cy="582729"/>
          </a:xfrm>
          <a:ln w="28575">
            <a:noFill/>
          </a:ln>
        </p:spPr>
        <p:txBody>
          <a:bodyPr>
            <a:normAutofit fontScale="90000"/>
          </a:bodyPr>
          <a:lstStyle/>
          <a:p>
            <a:pPr algn="ctr"/>
            <a:r>
              <a:rPr lang="en-US" dirty="0"/>
              <a:t>US GDP Level and GDP Trend</a:t>
            </a:r>
          </a:p>
        </p:txBody>
      </p:sp>
      <p:cxnSp>
        <p:nvCxnSpPr>
          <p:cNvPr id="12" name="Straight Arrow Connector 11">
            <a:extLst>
              <a:ext uri="{FF2B5EF4-FFF2-40B4-BE49-F238E27FC236}">
                <a16:creationId xmlns:a16="http://schemas.microsoft.com/office/drawing/2014/main" id="{7B0B3BDB-3D2D-784B-B864-CECCFF2969BF}"/>
              </a:ext>
            </a:extLst>
          </p:cNvPr>
          <p:cNvCxnSpPr>
            <a:cxnSpLocks/>
          </p:cNvCxnSpPr>
          <p:nvPr/>
        </p:nvCxnSpPr>
        <p:spPr>
          <a:xfrm flipV="1">
            <a:off x="11377002" y="2084903"/>
            <a:ext cx="0" cy="783669"/>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16" name="Chart 15">
            <a:extLst>
              <a:ext uri="{FF2B5EF4-FFF2-40B4-BE49-F238E27FC236}">
                <a16:creationId xmlns:a16="http://schemas.microsoft.com/office/drawing/2014/main" id="{B97F373A-2099-864A-B01F-6465C61704E5}"/>
              </a:ext>
            </a:extLst>
          </p:cNvPr>
          <p:cNvGraphicFramePr>
            <a:graphicFrameLocks noGrp="1"/>
          </p:cNvGraphicFramePr>
          <p:nvPr/>
        </p:nvGraphicFramePr>
        <p:xfrm>
          <a:off x="196735" y="1085850"/>
          <a:ext cx="11333275" cy="5772150"/>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17">
            <a:extLst>
              <a:ext uri="{FF2B5EF4-FFF2-40B4-BE49-F238E27FC236}">
                <a16:creationId xmlns:a16="http://schemas.microsoft.com/office/drawing/2014/main" id="{0FBF1B8A-35E3-3F4E-89B0-81B186FEB422}"/>
              </a:ext>
            </a:extLst>
          </p:cNvPr>
          <p:cNvSpPr txBox="1"/>
          <p:nvPr/>
        </p:nvSpPr>
        <p:spPr>
          <a:xfrm>
            <a:off x="10732292" y="1557363"/>
            <a:ext cx="1243015" cy="369332"/>
          </a:xfrm>
          <a:prstGeom prst="rect">
            <a:avLst/>
          </a:prstGeom>
          <a:solidFill>
            <a:srgbClr val="FF0000"/>
          </a:solidFill>
        </p:spPr>
        <p:txBody>
          <a:bodyPr wrap="square" rtlCol="0">
            <a:spAutoFit/>
          </a:bodyPr>
          <a:lstStyle/>
          <a:p>
            <a:r>
              <a:rPr lang="en-US" dirty="0">
                <a:solidFill>
                  <a:schemeClr val="bg1"/>
                </a:solidFill>
              </a:rPr>
              <a:t>11% Gap</a:t>
            </a:r>
          </a:p>
        </p:txBody>
      </p:sp>
      <p:sp>
        <p:nvSpPr>
          <p:cNvPr id="19" name="TextBox 18">
            <a:extLst>
              <a:ext uri="{FF2B5EF4-FFF2-40B4-BE49-F238E27FC236}">
                <a16:creationId xmlns:a16="http://schemas.microsoft.com/office/drawing/2014/main" id="{CE8758AA-EBDA-2346-84DA-5E1ACBEF0F48}"/>
              </a:ext>
            </a:extLst>
          </p:cNvPr>
          <p:cNvSpPr txBox="1"/>
          <p:nvPr/>
        </p:nvSpPr>
        <p:spPr>
          <a:xfrm>
            <a:off x="9855151" y="3971925"/>
            <a:ext cx="1951688" cy="923330"/>
          </a:xfrm>
          <a:prstGeom prst="rect">
            <a:avLst/>
          </a:prstGeom>
          <a:solidFill>
            <a:srgbClr val="0432FF"/>
          </a:solidFill>
        </p:spPr>
        <p:txBody>
          <a:bodyPr wrap="none" rtlCol="0">
            <a:spAutoFit/>
          </a:bodyPr>
          <a:lstStyle/>
          <a:p>
            <a:r>
              <a:rPr lang="en-US" dirty="0">
                <a:solidFill>
                  <a:schemeClr val="bg1"/>
                </a:solidFill>
              </a:rPr>
              <a:t>Income per person</a:t>
            </a:r>
          </a:p>
          <a:p>
            <a:r>
              <a:rPr lang="en-US" dirty="0">
                <a:solidFill>
                  <a:schemeClr val="bg1"/>
                </a:solidFill>
              </a:rPr>
              <a:t>would be about</a:t>
            </a:r>
          </a:p>
          <a:p>
            <a:r>
              <a:rPr lang="en-US" dirty="0">
                <a:solidFill>
                  <a:schemeClr val="bg1"/>
                </a:solidFill>
              </a:rPr>
              <a:t>$5,000 higher.</a:t>
            </a:r>
          </a:p>
        </p:txBody>
      </p:sp>
      <p:sp>
        <p:nvSpPr>
          <p:cNvPr id="2" name="TextBox 1">
            <a:extLst>
              <a:ext uri="{FF2B5EF4-FFF2-40B4-BE49-F238E27FC236}">
                <a16:creationId xmlns:a16="http://schemas.microsoft.com/office/drawing/2014/main" id="{5AA9B7A1-176A-35B1-D5D3-5D230AD91743}"/>
              </a:ext>
            </a:extLst>
          </p:cNvPr>
          <p:cNvSpPr txBox="1"/>
          <p:nvPr/>
        </p:nvSpPr>
        <p:spPr>
          <a:xfrm>
            <a:off x="9201510" y="6486629"/>
            <a:ext cx="1307281" cy="369332"/>
          </a:xfrm>
          <a:prstGeom prst="rect">
            <a:avLst/>
          </a:prstGeom>
          <a:noFill/>
        </p:spPr>
        <p:txBody>
          <a:bodyPr wrap="none" rtlCol="0">
            <a:spAutoFit/>
          </a:bodyPr>
          <a:lstStyle/>
          <a:p>
            <a:r>
              <a:rPr lang="en-US" dirty="0"/>
              <a:t>Source: BEA</a:t>
            </a:r>
          </a:p>
        </p:txBody>
      </p:sp>
    </p:spTree>
    <p:extLst>
      <p:ext uri="{BB962C8B-B14F-4D97-AF65-F5344CB8AC3E}">
        <p14:creationId xmlns:p14="http://schemas.microsoft.com/office/powerpoint/2010/main" val="2373222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dissolv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dissolve">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Pov</a:t>
            </a:r>
            <a:r>
              <a:rPr lang="en-US" dirty="0"/>
              <a:t>erty: California</a:t>
            </a:r>
          </a:p>
        </p:txBody>
      </p:sp>
      <p:pic>
        <p:nvPicPr>
          <p:cNvPr id="5" name="Content Placeholder 4" descr="pov.png"/>
          <p:cNvPicPr>
            <a:picLocks noGrp="1" noChangeAspect="1"/>
          </p:cNvPicPr>
          <p:nvPr>
            <p:ph idx="1"/>
          </p:nvPr>
        </p:nvPicPr>
        <p:blipFill>
          <a:blip r:embed="rId2">
            <a:extLst>
              <a:ext uri="{28A0092B-C50C-407E-A947-70E740481C1C}">
                <a14:useLocalDpi xmlns:a14="http://schemas.microsoft.com/office/drawing/2010/main" val="0"/>
              </a:ext>
            </a:extLst>
          </a:blip>
          <a:srcRect l="-37762" r="-37762"/>
          <a:stretch>
            <a:fillRect/>
          </a:stretch>
        </p:blipFill>
        <p:spPr/>
      </p:pic>
      <p:sp>
        <p:nvSpPr>
          <p:cNvPr id="4" name="Slide Number Placeholder 3"/>
          <p:cNvSpPr>
            <a:spLocks noGrp="1"/>
          </p:cNvSpPr>
          <p:nvPr>
            <p:ph type="sldNum" sz="quarter" idx="12"/>
          </p:nvPr>
        </p:nvSpPr>
        <p:spPr/>
        <p:txBody>
          <a:bodyPr/>
          <a:lstStyle/>
          <a:p>
            <a:fld id="{D9F085D5-EC86-4F6A-B501-C1359CB39116}" type="slidenum">
              <a:rPr lang="en-GB" smtClean="0"/>
              <a:t>110</a:t>
            </a:fld>
            <a:endParaRPr lang="en-GB"/>
          </a:p>
        </p:txBody>
      </p:sp>
    </p:spTree>
    <p:extLst>
      <p:ext uri="{BB962C8B-B14F-4D97-AF65-F5344CB8AC3E}">
        <p14:creationId xmlns:p14="http://schemas.microsoft.com/office/powerpoint/2010/main" val="205278617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Chi</a:t>
            </a:r>
            <a:r>
              <a:rPr lang="en-US" dirty="0"/>
              <a:t>ld Poverty: California</a:t>
            </a:r>
          </a:p>
        </p:txBody>
      </p:sp>
      <p:pic>
        <p:nvPicPr>
          <p:cNvPr id="5" name="Content Placeholder 4" descr="pov.png"/>
          <p:cNvPicPr>
            <a:picLocks noGrp="1" noChangeAspect="1"/>
          </p:cNvPicPr>
          <p:nvPr>
            <p:ph idx="1"/>
          </p:nvPr>
        </p:nvPicPr>
        <p:blipFill>
          <a:blip r:embed="rId2">
            <a:extLst>
              <a:ext uri="{28A0092B-C50C-407E-A947-70E740481C1C}">
                <a14:useLocalDpi xmlns:a14="http://schemas.microsoft.com/office/drawing/2010/main" val="0"/>
              </a:ext>
            </a:extLst>
          </a:blip>
          <a:srcRect l="-37762" r="-37762"/>
          <a:stretch>
            <a:fillRect/>
          </a:stretch>
        </p:blipFill>
        <p:spPr>
          <a:xfrm>
            <a:off x="838200" y="1570730"/>
            <a:ext cx="10515600" cy="4351338"/>
          </a:xfrm>
        </p:spPr>
      </p:pic>
      <p:sp>
        <p:nvSpPr>
          <p:cNvPr id="4" name="Slide Number Placeholder 3"/>
          <p:cNvSpPr>
            <a:spLocks noGrp="1"/>
          </p:cNvSpPr>
          <p:nvPr>
            <p:ph type="sldNum" sz="quarter" idx="12"/>
          </p:nvPr>
        </p:nvSpPr>
        <p:spPr/>
        <p:txBody>
          <a:bodyPr/>
          <a:lstStyle/>
          <a:p>
            <a:fld id="{D9F085D5-EC86-4F6A-B501-C1359CB39116}" type="slidenum">
              <a:rPr lang="en-GB" smtClean="0"/>
              <a:t>111</a:t>
            </a:fld>
            <a:endParaRPr lang="en-GB"/>
          </a:p>
        </p:txBody>
      </p:sp>
    </p:spTree>
    <p:extLst>
      <p:ext uri="{BB962C8B-B14F-4D97-AF65-F5344CB8AC3E}">
        <p14:creationId xmlns:p14="http://schemas.microsoft.com/office/powerpoint/2010/main" val="318875652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Pov</a:t>
            </a:r>
            <a:r>
              <a:rPr lang="en-US" dirty="0"/>
              <a:t>erty: Marin County (1-yr ACS)</a:t>
            </a:r>
          </a:p>
        </p:txBody>
      </p:sp>
      <p:sp>
        <p:nvSpPr>
          <p:cNvPr id="4" name="Slide Number Placeholder 3"/>
          <p:cNvSpPr>
            <a:spLocks noGrp="1"/>
          </p:cNvSpPr>
          <p:nvPr>
            <p:ph type="sldNum" sz="quarter" idx="12"/>
          </p:nvPr>
        </p:nvSpPr>
        <p:spPr/>
        <p:txBody>
          <a:bodyPr/>
          <a:lstStyle/>
          <a:p>
            <a:fld id="{D9F085D5-EC86-4F6A-B501-C1359CB39116}" type="slidenum">
              <a:rPr lang="en-GB" smtClean="0"/>
              <a:t>112</a:t>
            </a:fld>
            <a:endParaRPr lang="en-GB"/>
          </a:p>
        </p:txBody>
      </p:sp>
      <p:pic>
        <p:nvPicPr>
          <p:cNvPr id="6" name="Content Placeholder 5" descr="pov_1yr.png"/>
          <p:cNvPicPr>
            <a:picLocks noGrp="1" noChangeAspect="1"/>
          </p:cNvPicPr>
          <p:nvPr>
            <p:ph idx="1"/>
          </p:nvPr>
        </p:nvPicPr>
        <p:blipFill>
          <a:blip r:embed="rId2">
            <a:extLst>
              <a:ext uri="{28A0092B-C50C-407E-A947-70E740481C1C}">
                <a14:useLocalDpi xmlns:a14="http://schemas.microsoft.com/office/drawing/2010/main" val="0"/>
              </a:ext>
            </a:extLst>
          </a:blip>
          <a:srcRect l="-37762" r="-37762"/>
          <a:stretch>
            <a:fillRect/>
          </a:stretch>
        </p:blipFill>
        <p:spPr/>
      </p:pic>
    </p:spTree>
    <p:extLst>
      <p:ext uri="{BB962C8B-B14F-4D97-AF65-F5344CB8AC3E}">
        <p14:creationId xmlns:p14="http://schemas.microsoft.com/office/powerpoint/2010/main" val="5591553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Pov</a:t>
            </a:r>
            <a:r>
              <a:rPr lang="en-US" dirty="0"/>
              <a:t>erty: Marin County (5-yr ACS)</a:t>
            </a:r>
          </a:p>
        </p:txBody>
      </p:sp>
      <p:sp>
        <p:nvSpPr>
          <p:cNvPr id="4" name="Slide Number Placeholder 3"/>
          <p:cNvSpPr>
            <a:spLocks noGrp="1"/>
          </p:cNvSpPr>
          <p:nvPr>
            <p:ph type="sldNum" sz="quarter" idx="12"/>
          </p:nvPr>
        </p:nvSpPr>
        <p:spPr/>
        <p:txBody>
          <a:bodyPr/>
          <a:lstStyle/>
          <a:p>
            <a:fld id="{D9F085D5-EC86-4F6A-B501-C1359CB39116}" type="slidenum">
              <a:rPr lang="en-GB" smtClean="0"/>
              <a:t>113</a:t>
            </a:fld>
            <a:endParaRPr lang="en-GB"/>
          </a:p>
        </p:txBody>
      </p:sp>
      <p:pic>
        <p:nvPicPr>
          <p:cNvPr id="5" name="Content Placeholder 4" descr="pov_5yr.png"/>
          <p:cNvPicPr>
            <a:picLocks noGrp="1" noChangeAspect="1"/>
          </p:cNvPicPr>
          <p:nvPr>
            <p:ph idx="1"/>
          </p:nvPr>
        </p:nvPicPr>
        <p:blipFill>
          <a:blip r:embed="rId2">
            <a:extLst>
              <a:ext uri="{28A0092B-C50C-407E-A947-70E740481C1C}">
                <a14:useLocalDpi xmlns:a14="http://schemas.microsoft.com/office/drawing/2010/main" val="0"/>
              </a:ext>
            </a:extLst>
          </a:blip>
          <a:srcRect l="-37762" r="-37762"/>
          <a:stretch>
            <a:fillRect/>
          </a:stretch>
        </p:blipFill>
        <p:spPr/>
      </p:pic>
    </p:spTree>
    <p:extLst>
      <p:ext uri="{BB962C8B-B14F-4D97-AF65-F5344CB8AC3E}">
        <p14:creationId xmlns:p14="http://schemas.microsoft.com/office/powerpoint/2010/main" val="256249436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Chi</a:t>
            </a:r>
            <a:r>
              <a:rPr lang="en-US" dirty="0"/>
              <a:t>ld Poverty: Marin County (1-yr ACS)</a:t>
            </a:r>
          </a:p>
        </p:txBody>
      </p:sp>
      <p:sp>
        <p:nvSpPr>
          <p:cNvPr id="4" name="Slide Number Placeholder 3"/>
          <p:cNvSpPr>
            <a:spLocks noGrp="1"/>
          </p:cNvSpPr>
          <p:nvPr>
            <p:ph type="sldNum" sz="quarter" idx="12"/>
          </p:nvPr>
        </p:nvSpPr>
        <p:spPr/>
        <p:txBody>
          <a:bodyPr/>
          <a:lstStyle/>
          <a:p>
            <a:fld id="{D9F085D5-EC86-4F6A-B501-C1359CB39116}" type="slidenum">
              <a:rPr lang="en-GB" smtClean="0"/>
              <a:t>114</a:t>
            </a:fld>
            <a:endParaRPr lang="en-GB"/>
          </a:p>
        </p:txBody>
      </p:sp>
      <p:pic>
        <p:nvPicPr>
          <p:cNvPr id="5" name="Content Placeholder 4" descr="povkid_1yr.png"/>
          <p:cNvPicPr>
            <a:picLocks noGrp="1" noChangeAspect="1"/>
          </p:cNvPicPr>
          <p:nvPr>
            <p:ph idx="1"/>
          </p:nvPr>
        </p:nvPicPr>
        <p:blipFill>
          <a:blip r:embed="rId2">
            <a:extLst>
              <a:ext uri="{28A0092B-C50C-407E-A947-70E740481C1C}">
                <a14:useLocalDpi xmlns:a14="http://schemas.microsoft.com/office/drawing/2010/main" val="0"/>
              </a:ext>
            </a:extLst>
          </a:blip>
          <a:srcRect l="-37762" r="-37762"/>
          <a:stretch>
            <a:fillRect/>
          </a:stretch>
        </p:blipFill>
        <p:spPr/>
      </p:pic>
    </p:spTree>
    <p:extLst>
      <p:ext uri="{BB962C8B-B14F-4D97-AF65-F5344CB8AC3E}">
        <p14:creationId xmlns:p14="http://schemas.microsoft.com/office/powerpoint/2010/main" val="181942513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Chi</a:t>
            </a:r>
            <a:r>
              <a:rPr lang="en-US" dirty="0"/>
              <a:t>ld Poverty: Marin County (5-yr ACS)</a:t>
            </a:r>
          </a:p>
        </p:txBody>
      </p:sp>
      <p:sp>
        <p:nvSpPr>
          <p:cNvPr id="4" name="Slide Number Placeholder 3"/>
          <p:cNvSpPr>
            <a:spLocks noGrp="1"/>
          </p:cNvSpPr>
          <p:nvPr>
            <p:ph type="sldNum" sz="quarter" idx="12"/>
          </p:nvPr>
        </p:nvSpPr>
        <p:spPr/>
        <p:txBody>
          <a:bodyPr/>
          <a:lstStyle/>
          <a:p>
            <a:fld id="{D9F085D5-EC86-4F6A-B501-C1359CB39116}" type="slidenum">
              <a:rPr lang="en-GB" smtClean="0"/>
              <a:t>115</a:t>
            </a:fld>
            <a:endParaRPr lang="en-GB"/>
          </a:p>
        </p:txBody>
      </p:sp>
      <p:pic>
        <p:nvPicPr>
          <p:cNvPr id="6" name="Content Placeholder 5" descr="povkid_5yr.png"/>
          <p:cNvPicPr>
            <a:picLocks noGrp="1" noChangeAspect="1"/>
          </p:cNvPicPr>
          <p:nvPr>
            <p:ph idx="1"/>
          </p:nvPr>
        </p:nvPicPr>
        <p:blipFill>
          <a:blip r:embed="rId2">
            <a:extLst>
              <a:ext uri="{28A0092B-C50C-407E-A947-70E740481C1C}">
                <a14:useLocalDpi xmlns:a14="http://schemas.microsoft.com/office/drawing/2010/main" val="0"/>
              </a:ext>
            </a:extLst>
          </a:blip>
          <a:srcRect l="-37762" r="-37762"/>
          <a:stretch>
            <a:fillRect/>
          </a:stretch>
        </p:blipFill>
        <p:spPr/>
      </p:pic>
    </p:spTree>
    <p:extLst>
      <p:ext uri="{BB962C8B-B14F-4D97-AF65-F5344CB8AC3E}">
        <p14:creationId xmlns:p14="http://schemas.microsoft.com/office/powerpoint/2010/main" val="214063238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Ho</a:t>
            </a:r>
            <a:r>
              <a:rPr lang="en-US" dirty="0"/>
              <a:t>me Prices: California</a:t>
            </a:r>
          </a:p>
        </p:txBody>
      </p:sp>
      <p:pic>
        <p:nvPicPr>
          <p:cNvPr id="5" name="Content Placeholder 4" descr="zillow.png"/>
          <p:cNvPicPr>
            <a:picLocks noGrp="1" noChangeAspect="1"/>
          </p:cNvPicPr>
          <p:nvPr>
            <p:ph idx="1"/>
          </p:nvPr>
        </p:nvPicPr>
        <p:blipFill>
          <a:blip r:embed="rId2">
            <a:extLst>
              <a:ext uri="{28A0092B-C50C-407E-A947-70E740481C1C}">
                <a14:useLocalDpi xmlns:a14="http://schemas.microsoft.com/office/drawing/2010/main" val="0"/>
              </a:ext>
            </a:extLst>
          </a:blip>
          <a:srcRect l="-37813" r="-37813"/>
          <a:stretch>
            <a:fillRect/>
          </a:stretch>
        </p:blipFill>
        <p:spPr/>
      </p:pic>
      <p:sp>
        <p:nvSpPr>
          <p:cNvPr id="4" name="Slide Number Placeholder 3"/>
          <p:cNvSpPr>
            <a:spLocks noGrp="1"/>
          </p:cNvSpPr>
          <p:nvPr>
            <p:ph type="sldNum" sz="quarter" idx="12"/>
          </p:nvPr>
        </p:nvSpPr>
        <p:spPr/>
        <p:txBody>
          <a:bodyPr/>
          <a:lstStyle/>
          <a:p>
            <a:fld id="{D9F085D5-EC86-4F6A-B501-C1359CB39116}" type="slidenum">
              <a:rPr lang="en-GB" smtClean="0"/>
              <a:t>116</a:t>
            </a:fld>
            <a:endParaRPr lang="en-GB"/>
          </a:p>
        </p:txBody>
      </p:sp>
    </p:spTree>
    <p:extLst>
      <p:ext uri="{BB962C8B-B14F-4D97-AF65-F5344CB8AC3E}">
        <p14:creationId xmlns:p14="http://schemas.microsoft.com/office/powerpoint/2010/main" val="121599423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Ho</a:t>
            </a:r>
            <a:r>
              <a:rPr lang="en-US" dirty="0"/>
              <a:t>me Prices: Marin County</a:t>
            </a:r>
          </a:p>
        </p:txBody>
      </p:sp>
      <p:sp>
        <p:nvSpPr>
          <p:cNvPr id="4" name="Slide Number Placeholder 3"/>
          <p:cNvSpPr>
            <a:spLocks noGrp="1"/>
          </p:cNvSpPr>
          <p:nvPr>
            <p:ph type="sldNum" sz="quarter" idx="12"/>
          </p:nvPr>
        </p:nvSpPr>
        <p:spPr/>
        <p:txBody>
          <a:bodyPr/>
          <a:lstStyle/>
          <a:p>
            <a:fld id="{D9F085D5-EC86-4F6A-B501-C1359CB39116}" type="slidenum">
              <a:rPr lang="en-GB" smtClean="0"/>
              <a:t>117</a:t>
            </a:fld>
            <a:endParaRPr lang="en-GB"/>
          </a:p>
        </p:txBody>
      </p:sp>
      <p:pic>
        <p:nvPicPr>
          <p:cNvPr id="7" name="Picture 6" descr="zillow.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00" y="1086203"/>
            <a:ext cx="6891867" cy="5008556"/>
          </a:xfrm>
          <a:prstGeom prst="rect">
            <a:avLst/>
          </a:prstGeom>
        </p:spPr>
      </p:pic>
    </p:spTree>
    <p:extLst>
      <p:ext uri="{BB962C8B-B14F-4D97-AF65-F5344CB8AC3E}">
        <p14:creationId xmlns:p14="http://schemas.microsoft.com/office/powerpoint/2010/main" val="227244016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 Re</a:t>
            </a:r>
            <a:r>
              <a:rPr lang="en-US" dirty="0"/>
              <a:t>nts: California</a:t>
            </a:r>
          </a:p>
        </p:txBody>
      </p:sp>
      <p:sp>
        <p:nvSpPr>
          <p:cNvPr id="4" name="Slide Number Placeholder 3"/>
          <p:cNvSpPr>
            <a:spLocks noGrp="1"/>
          </p:cNvSpPr>
          <p:nvPr>
            <p:ph type="sldNum" sz="quarter" idx="12"/>
          </p:nvPr>
        </p:nvSpPr>
        <p:spPr/>
        <p:txBody>
          <a:bodyPr/>
          <a:lstStyle/>
          <a:p>
            <a:fld id="{D9F085D5-EC86-4F6A-B501-C1359CB39116}" type="slidenum">
              <a:rPr lang="en-GB" smtClean="0"/>
              <a:t>118</a:t>
            </a:fld>
            <a:endParaRPr lang="en-GB"/>
          </a:p>
        </p:txBody>
      </p:sp>
      <p:pic>
        <p:nvPicPr>
          <p:cNvPr id="8" name="Content Placeholder 7" descr="A screenshot of a cell phone&#10;&#10;Description automatically generated">
            <a:extLst>
              <a:ext uri="{FF2B5EF4-FFF2-40B4-BE49-F238E27FC236}">
                <a16:creationId xmlns:a16="http://schemas.microsoft.com/office/drawing/2014/main" id="{EE4F8B0C-4D3E-5942-A81C-92D56C4755BA}"/>
              </a:ext>
            </a:extLst>
          </p:cNvPr>
          <p:cNvPicPr>
            <a:picLocks noGrp="1" noChangeAspect="1"/>
          </p:cNvPicPr>
          <p:nvPr>
            <p:ph idx="1"/>
          </p:nvPr>
        </p:nvPicPr>
        <p:blipFill>
          <a:blip r:embed="rId2" r:link="rId3"/>
          <a:stretch>
            <a:fillRect/>
          </a:stretch>
        </p:blipFill>
        <p:spPr>
          <a:xfrm>
            <a:off x="2514744" y="1018146"/>
            <a:ext cx="7162512" cy="5212080"/>
          </a:xfrm>
        </p:spPr>
      </p:pic>
    </p:spTree>
    <p:extLst>
      <p:ext uri="{BB962C8B-B14F-4D97-AF65-F5344CB8AC3E}">
        <p14:creationId xmlns:p14="http://schemas.microsoft.com/office/powerpoint/2010/main" val="149670696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 Re</a:t>
            </a:r>
            <a:r>
              <a:rPr lang="en-US" dirty="0"/>
              <a:t>nts: Marin County</a:t>
            </a:r>
          </a:p>
        </p:txBody>
      </p:sp>
      <p:sp>
        <p:nvSpPr>
          <p:cNvPr id="4" name="Slide Number Placeholder 3"/>
          <p:cNvSpPr>
            <a:spLocks noGrp="1"/>
          </p:cNvSpPr>
          <p:nvPr>
            <p:ph type="sldNum" sz="quarter" idx="12"/>
          </p:nvPr>
        </p:nvSpPr>
        <p:spPr/>
        <p:txBody>
          <a:bodyPr/>
          <a:lstStyle/>
          <a:p>
            <a:fld id="{D9F085D5-EC86-4F6A-B501-C1359CB39116}" type="slidenum">
              <a:rPr lang="en-GB" smtClean="0"/>
              <a:t>119</a:t>
            </a:fld>
            <a:endParaRPr lang="en-GB"/>
          </a:p>
        </p:txBody>
      </p:sp>
      <p:pic>
        <p:nvPicPr>
          <p:cNvPr id="5" name="Picture 4" descr="A screenshot of a cell phone&#10;&#10;Description automatically generated">
            <a:extLst>
              <a:ext uri="{FF2B5EF4-FFF2-40B4-BE49-F238E27FC236}">
                <a16:creationId xmlns:a16="http://schemas.microsoft.com/office/drawing/2014/main" id="{CE5CB7C3-BC5A-384E-A482-55E2257E6210}"/>
              </a:ext>
            </a:extLst>
          </p:cNvPr>
          <p:cNvPicPr>
            <a:picLocks noChangeAspect="1"/>
          </p:cNvPicPr>
          <p:nvPr/>
        </p:nvPicPr>
        <p:blipFill>
          <a:blip r:embed="rId2" r:link="rId3"/>
          <a:stretch>
            <a:fillRect/>
          </a:stretch>
        </p:blipFill>
        <p:spPr>
          <a:xfrm>
            <a:off x="2514744" y="1018146"/>
            <a:ext cx="7162512" cy="5212080"/>
          </a:xfrm>
          <a:prstGeom prst="rect">
            <a:avLst/>
          </a:prstGeom>
        </p:spPr>
      </p:pic>
    </p:spTree>
    <p:extLst>
      <p:ext uri="{BB962C8B-B14F-4D97-AF65-F5344CB8AC3E}">
        <p14:creationId xmlns:p14="http://schemas.microsoft.com/office/powerpoint/2010/main" val="2715878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2B5D7-844B-1348-89A8-40AC6095BFC0}"/>
              </a:ext>
            </a:extLst>
          </p:cNvPr>
          <p:cNvSpPr>
            <a:spLocks noGrp="1"/>
          </p:cNvSpPr>
          <p:nvPr>
            <p:ph type="title"/>
          </p:nvPr>
        </p:nvSpPr>
        <p:spPr>
          <a:ln w="28575">
            <a:noFill/>
          </a:ln>
        </p:spPr>
        <p:txBody>
          <a:bodyPr/>
          <a:lstStyle/>
          <a:p>
            <a:r>
              <a:rPr lang="en-US" dirty="0">
                <a:solidFill>
                  <a:schemeClr val="bg1"/>
                </a:solidFill>
              </a:rPr>
              <a:t>V-S</a:t>
            </a:r>
            <a:r>
              <a:rPr lang="en-US" dirty="0"/>
              <a:t>haped Recovery GDP Recovery</a:t>
            </a:r>
          </a:p>
        </p:txBody>
      </p:sp>
      <p:graphicFrame>
        <p:nvGraphicFramePr>
          <p:cNvPr id="10" name="Chart 9">
            <a:extLst>
              <a:ext uri="{FF2B5EF4-FFF2-40B4-BE49-F238E27FC236}">
                <a16:creationId xmlns:a16="http://schemas.microsoft.com/office/drawing/2014/main" id="{3393E3F7-EE89-F243-8ED7-C6515BF5A7BA}"/>
              </a:ext>
            </a:extLst>
          </p:cNvPr>
          <p:cNvGraphicFramePr>
            <a:graphicFrameLocks noGrp="1"/>
          </p:cNvGraphicFramePr>
          <p:nvPr/>
        </p:nvGraphicFramePr>
        <p:xfrm>
          <a:off x="838200" y="1690688"/>
          <a:ext cx="10515600" cy="4881824"/>
        </p:xfrm>
        <a:graphic>
          <a:graphicData uri="http://schemas.openxmlformats.org/drawingml/2006/chart">
            <c:chart xmlns:c="http://schemas.openxmlformats.org/drawingml/2006/chart" xmlns:r="http://schemas.openxmlformats.org/officeDocument/2006/relationships" r:id="rId2"/>
          </a:graphicData>
        </a:graphic>
      </p:graphicFrame>
      <p:cxnSp>
        <p:nvCxnSpPr>
          <p:cNvPr id="12" name="Straight Connector 11">
            <a:extLst>
              <a:ext uri="{FF2B5EF4-FFF2-40B4-BE49-F238E27FC236}">
                <a16:creationId xmlns:a16="http://schemas.microsoft.com/office/drawing/2014/main" id="{65B99FDE-F6DA-8A4A-818F-4C568E0E1959}"/>
              </a:ext>
            </a:extLst>
          </p:cNvPr>
          <p:cNvCxnSpPr>
            <a:cxnSpLocks/>
          </p:cNvCxnSpPr>
          <p:nvPr/>
        </p:nvCxnSpPr>
        <p:spPr>
          <a:xfrm flipV="1">
            <a:off x="5910495" y="2481504"/>
            <a:ext cx="5263377" cy="1524572"/>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 name="Freeform 5">
            <a:extLst>
              <a:ext uri="{FF2B5EF4-FFF2-40B4-BE49-F238E27FC236}">
                <a16:creationId xmlns:a16="http://schemas.microsoft.com/office/drawing/2014/main" id="{6EA42BBF-9EF4-97EF-E770-73B7E0EDDD14}"/>
              </a:ext>
            </a:extLst>
          </p:cNvPr>
          <p:cNvSpPr/>
          <p:nvPr/>
        </p:nvSpPr>
        <p:spPr>
          <a:xfrm>
            <a:off x="5151863" y="3100039"/>
            <a:ext cx="4716966" cy="1319647"/>
          </a:xfrm>
          <a:custGeom>
            <a:avLst/>
            <a:gdLst>
              <a:gd name="connsiteX0" fmla="*/ 0 w 4839630"/>
              <a:gd name="connsiteY0" fmla="*/ 892098 h 1219286"/>
              <a:gd name="connsiteX1" fmla="*/ 234176 w 4839630"/>
              <a:gd name="connsiteY1" fmla="*/ 1182029 h 1219286"/>
              <a:gd name="connsiteX2" fmla="*/ 256478 w 4839630"/>
              <a:gd name="connsiteY2" fmla="*/ 1215483 h 1219286"/>
              <a:gd name="connsiteX3" fmla="*/ 4839630 w 4839630"/>
              <a:gd name="connsiteY3" fmla="*/ 0 h 1219286"/>
            </a:gdLst>
            <a:ahLst/>
            <a:cxnLst>
              <a:cxn ang="0">
                <a:pos x="connsiteX0" y="connsiteY0"/>
              </a:cxn>
              <a:cxn ang="0">
                <a:pos x="connsiteX1" y="connsiteY1"/>
              </a:cxn>
              <a:cxn ang="0">
                <a:pos x="connsiteX2" y="connsiteY2"/>
              </a:cxn>
              <a:cxn ang="0">
                <a:pos x="connsiteX3" y="connsiteY3"/>
              </a:cxn>
            </a:cxnLst>
            <a:rect l="l" t="t" r="r" b="b"/>
            <a:pathLst>
              <a:path w="4839630" h="1219286">
                <a:moveTo>
                  <a:pt x="0" y="892098"/>
                </a:moveTo>
                <a:lnTo>
                  <a:pt x="234176" y="1182029"/>
                </a:lnTo>
                <a:cubicBezTo>
                  <a:pt x="276922" y="1235926"/>
                  <a:pt x="256478" y="1215483"/>
                  <a:pt x="256478" y="1215483"/>
                </a:cubicBezTo>
                <a:lnTo>
                  <a:pt x="4839630" y="0"/>
                </a:lnTo>
              </a:path>
            </a:pathLst>
          </a:cu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186F35D4-37BC-9479-E873-AD7952006535}"/>
              </a:ext>
            </a:extLst>
          </p:cNvPr>
          <p:cNvCxnSpPr>
            <a:cxnSpLocks/>
          </p:cNvCxnSpPr>
          <p:nvPr/>
        </p:nvCxnSpPr>
        <p:spPr>
          <a:xfrm flipV="1">
            <a:off x="3214688" y="2309223"/>
            <a:ext cx="7272337" cy="2110463"/>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833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1" nodeType="clickEffect">
                                  <p:stCondLst>
                                    <p:cond delay="0"/>
                                  </p:stCondLst>
                                  <p:childTnLst>
                                    <p:animEffect transition="out" filter="dissolv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0A506-6D35-8E40-8F3F-876A9A1C25B3}"/>
              </a:ext>
            </a:extLst>
          </p:cNvPr>
          <p:cNvSpPr>
            <a:spLocks noGrp="1"/>
          </p:cNvSpPr>
          <p:nvPr>
            <p:ph type="title"/>
          </p:nvPr>
        </p:nvSpPr>
        <p:spPr/>
        <p:txBody>
          <a:bodyPr/>
          <a:lstStyle/>
          <a:p>
            <a:r>
              <a:rPr lang="en-US" dirty="0">
                <a:solidFill>
                  <a:schemeClr val="bg1"/>
                </a:solidFill>
              </a:rPr>
              <a:t>Ho</a:t>
            </a:r>
            <a:r>
              <a:rPr lang="en-US" dirty="0"/>
              <a:t>me Permitting: Nationwide</a:t>
            </a:r>
          </a:p>
        </p:txBody>
      </p:sp>
      <p:sp>
        <p:nvSpPr>
          <p:cNvPr id="4" name="Slide Number Placeholder 3">
            <a:extLst>
              <a:ext uri="{FF2B5EF4-FFF2-40B4-BE49-F238E27FC236}">
                <a16:creationId xmlns:a16="http://schemas.microsoft.com/office/drawing/2014/main" id="{B851CD8A-E261-564E-81DB-19264801E5CD}"/>
              </a:ext>
            </a:extLst>
          </p:cNvPr>
          <p:cNvSpPr>
            <a:spLocks noGrp="1"/>
          </p:cNvSpPr>
          <p:nvPr>
            <p:ph type="sldNum" sz="quarter" idx="12"/>
          </p:nvPr>
        </p:nvSpPr>
        <p:spPr/>
        <p:txBody>
          <a:bodyPr/>
          <a:lstStyle/>
          <a:p>
            <a:fld id="{D9F085D5-EC86-4F6A-B501-C1359CB39116}" type="slidenum">
              <a:rPr lang="en-GB" smtClean="0"/>
              <a:t>120</a:t>
            </a:fld>
            <a:endParaRPr lang="en-GB"/>
          </a:p>
        </p:txBody>
      </p:sp>
      <p:pic>
        <p:nvPicPr>
          <p:cNvPr id="8" name="Content Placeholder 7">
            <a:extLst>
              <a:ext uri="{FF2B5EF4-FFF2-40B4-BE49-F238E27FC236}">
                <a16:creationId xmlns:a16="http://schemas.microsoft.com/office/drawing/2014/main" id="{1D512B8C-C29E-8D40-9695-BC0FF5ED9170}"/>
              </a:ext>
            </a:extLst>
          </p:cNvPr>
          <p:cNvPicPr>
            <a:picLocks noGrp="1" noChangeAspect="1"/>
          </p:cNvPicPr>
          <p:nvPr>
            <p:ph idx="1"/>
          </p:nvPr>
        </p:nvPicPr>
        <p:blipFill>
          <a:blip r:embed="rId2"/>
          <a:stretch>
            <a:fillRect/>
          </a:stretch>
        </p:blipFill>
        <p:spPr>
          <a:xfrm>
            <a:off x="3099794" y="1570038"/>
            <a:ext cx="5992412" cy="4351337"/>
          </a:xfrm>
        </p:spPr>
      </p:pic>
    </p:spTree>
    <p:extLst>
      <p:ext uri="{BB962C8B-B14F-4D97-AF65-F5344CB8AC3E}">
        <p14:creationId xmlns:p14="http://schemas.microsoft.com/office/powerpoint/2010/main" val="247514036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0A506-6D35-8E40-8F3F-876A9A1C25B3}"/>
              </a:ext>
            </a:extLst>
          </p:cNvPr>
          <p:cNvSpPr>
            <a:spLocks noGrp="1"/>
          </p:cNvSpPr>
          <p:nvPr>
            <p:ph type="title"/>
          </p:nvPr>
        </p:nvSpPr>
        <p:spPr/>
        <p:txBody>
          <a:bodyPr/>
          <a:lstStyle/>
          <a:p>
            <a:r>
              <a:rPr lang="en-US" dirty="0">
                <a:solidFill>
                  <a:schemeClr val="bg1"/>
                </a:solidFill>
              </a:rPr>
              <a:t>Ho</a:t>
            </a:r>
            <a:r>
              <a:rPr lang="en-US" dirty="0"/>
              <a:t>me Permitting: California</a:t>
            </a:r>
          </a:p>
        </p:txBody>
      </p:sp>
      <p:pic>
        <p:nvPicPr>
          <p:cNvPr id="6" name="Content Placeholder 5">
            <a:extLst>
              <a:ext uri="{FF2B5EF4-FFF2-40B4-BE49-F238E27FC236}">
                <a16:creationId xmlns:a16="http://schemas.microsoft.com/office/drawing/2014/main" id="{E6260CB1-29D0-2E45-8986-3F3AEB423FFE}"/>
              </a:ext>
            </a:extLst>
          </p:cNvPr>
          <p:cNvPicPr>
            <a:picLocks noGrp="1" noChangeAspect="1"/>
          </p:cNvPicPr>
          <p:nvPr>
            <p:ph idx="1"/>
          </p:nvPr>
        </p:nvPicPr>
        <p:blipFill>
          <a:blip r:embed="rId2"/>
          <a:stretch>
            <a:fillRect/>
          </a:stretch>
        </p:blipFill>
        <p:spPr>
          <a:xfrm>
            <a:off x="3099794" y="1570038"/>
            <a:ext cx="5992412" cy="4351337"/>
          </a:xfrm>
        </p:spPr>
      </p:pic>
      <p:sp>
        <p:nvSpPr>
          <p:cNvPr id="4" name="Slide Number Placeholder 3">
            <a:extLst>
              <a:ext uri="{FF2B5EF4-FFF2-40B4-BE49-F238E27FC236}">
                <a16:creationId xmlns:a16="http://schemas.microsoft.com/office/drawing/2014/main" id="{B851CD8A-E261-564E-81DB-19264801E5CD}"/>
              </a:ext>
            </a:extLst>
          </p:cNvPr>
          <p:cNvSpPr>
            <a:spLocks noGrp="1"/>
          </p:cNvSpPr>
          <p:nvPr>
            <p:ph type="sldNum" sz="quarter" idx="12"/>
          </p:nvPr>
        </p:nvSpPr>
        <p:spPr/>
        <p:txBody>
          <a:bodyPr/>
          <a:lstStyle/>
          <a:p>
            <a:fld id="{D9F085D5-EC86-4F6A-B501-C1359CB39116}" type="slidenum">
              <a:rPr lang="en-GB" smtClean="0"/>
              <a:t>121</a:t>
            </a:fld>
            <a:endParaRPr lang="en-GB"/>
          </a:p>
        </p:txBody>
      </p:sp>
    </p:spTree>
    <p:extLst>
      <p:ext uri="{BB962C8B-B14F-4D97-AF65-F5344CB8AC3E}">
        <p14:creationId xmlns:p14="http://schemas.microsoft.com/office/powerpoint/2010/main" val="228093959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A219D-90AB-4E41-8D50-DD3BFE0A5DA9}"/>
              </a:ext>
            </a:extLst>
          </p:cNvPr>
          <p:cNvSpPr>
            <a:spLocks noGrp="1"/>
          </p:cNvSpPr>
          <p:nvPr>
            <p:ph type="title"/>
          </p:nvPr>
        </p:nvSpPr>
        <p:spPr/>
        <p:txBody>
          <a:bodyPr/>
          <a:lstStyle/>
          <a:p>
            <a:r>
              <a:rPr lang="en-US" dirty="0">
                <a:solidFill>
                  <a:schemeClr val="bg1"/>
                </a:solidFill>
              </a:rPr>
              <a:t>Ho</a:t>
            </a:r>
            <a:r>
              <a:rPr lang="en-US" dirty="0"/>
              <a:t>me Permitting: Marin County</a:t>
            </a:r>
          </a:p>
        </p:txBody>
      </p:sp>
      <p:pic>
        <p:nvPicPr>
          <p:cNvPr id="6" name="Content Placeholder 5">
            <a:extLst>
              <a:ext uri="{FF2B5EF4-FFF2-40B4-BE49-F238E27FC236}">
                <a16:creationId xmlns:a16="http://schemas.microsoft.com/office/drawing/2014/main" id="{FE1BF71B-0131-5D45-97FE-FA4995605520}"/>
              </a:ext>
            </a:extLst>
          </p:cNvPr>
          <p:cNvPicPr>
            <a:picLocks noGrp="1" noChangeAspect="1"/>
          </p:cNvPicPr>
          <p:nvPr>
            <p:ph idx="1"/>
          </p:nvPr>
        </p:nvPicPr>
        <p:blipFill>
          <a:blip r:embed="rId2"/>
          <a:stretch>
            <a:fillRect/>
          </a:stretch>
        </p:blipFill>
        <p:spPr>
          <a:xfrm>
            <a:off x="3099794" y="1570038"/>
            <a:ext cx="5992412" cy="4351337"/>
          </a:xfrm>
        </p:spPr>
      </p:pic>
      <p:sp>
        <p:nvSpPr>
          <p:cNvPr id="4" name="Slide Number Placeholder 3">
            <a:extLst>
              <a:ext uri="{FF2B5EF4-FFF2-40B4-BE49-F238E27FC236}">
                <a16:creationId xmlns:a16="http://schemas.microsoft.com/office/drawing/2014/main" id="{01F824F6-E220-5842-87DC-B34A6D1DE2F2}"/>
              </a:ext>
            </a:extLst>
          </p:cNvPr>
          <p:cNvSpPr>
            <a:spLocks noGrp="1"/>
          </p:cNvSpPr>
          <p:nvPr>
            <p:ph type="sldNum" sz="quarter" idx="12"/>
          </p:nvPr>
        </p:nvSpPr>
        <p:spPr/>
        <p:txBody>
          <a:bodyPr/>
          <a:lstStyle/>
          <a:p>
            <a:fld id="{D9F085D5-EC86-4F6A-B501-C1359CB39116}" type="slidenum">
              <a:rPr lang="en-GB" smtClean="0"/>
              <a:t>122</a:t>
            </a:fld>
            <a:endParaRPr lang="en-GB"/>
          </a:p>
        </p:txBody>
      </p:sp>
    </p:spTree>
    <p:extLst>
      <p:ext uri="{BB962C8B-B14F-4D97-AF65-F5344CB8AC3E}">
        <p14:creationId xmlns:p14="http://schemas.microsoft.com/office/powerpoint/2010/main" val="220728290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DAB0A-FCF1-4145-BA3F-0A097EDEA620}"/>
              </a:ext>
            </a:extLst>
          </p:cNvPr>
          <p:cNvSpPr>
            <a:spLocks noGrp="1"/>
          </p:cNvSpPr>
          <p:nvPr>
            <p:ph type="title"/>
          </p:nvPr>
        </p:nvSpPr>
        <p:spPr/>
        <p:txBody>
          <a:bodyPr/>
          <a:lstStyle/>
          <a:p>
            <a:r>
              <a:rPr lang="en-US" dirty="0"/>
              <a:t> </a:t>
            </a:r>
            <a:r>
              <a:rPr lang="en-US" dirty="0">
                <a:solidFill>
                  <a:schemeClr val="bg1"/>
                </a:solidFill>
              </a:rPr>
              <a:t>Po</a:t>
            </a:r>
            <a:r>
              <a:rPr lang="en-US" dirty="0"/>
              <a:t>pulation Growth</a:t>
            </a:r>
            <a:r>
              <a:rPr lang="en-US"/>
              <a:t>: California</a:t>
            </a:r>
            <a:endParaRPr lang="en-US" dirty="0"/>
          </a:p>
        </p:txBody>
      </p:sp>
      <p:pic>
        <p:nvPicPr>
          <p:cNvPr id="6" name="Content Placeholder 5">
            <a:extLst>
              <a:ext uri="{FF2B5EF4-FFF2-40B4-BE49-F238E27FC236}">
                <a16:creationId xmlns:a16="http://schemas.microsoft.com/office/drawing/2014/main" id="{3DBD04B1-C279-E341-8283-418809053CFD}"/>
              </a:ext>
            </a:extLst>
          </p:cNvPr>
          <p:cNvPicPr>
            <a:picLocks noGrp="1" noChangeAspect="1"/>
          </p:cNvPicPr>
          <p:nvPr>
            <p:ph idx="1"/>
          </p:nvPr>
        </p:nvPicPr>
        <p:blipFill>
          <a:blip r:embed="rId2"/>
          <a:stretch>
            <a:fillRect/>
          </a:stretch>
        </p:blipFill>
        <p:spPr>
          <a:xfrm>
            <a:off x="3099794" y="1570038"/>
            <a:ext cx="5992412" cy="4351337"/>
          </a:xfrm>
        </p:spPr>
      </p:pic>
      <p:sp>
        <p:nvSpPr>
          <p:cNvPr id="4" name="Slide Number Placeholder 3">
            <a:extLst>
              <a:ext uri="{FF2B5EF4-FFF2-40B4-BE49-F238E27FC236}">
                <a16:creationId xmlns:a16="http://schemas.microsoft.com/office/drawing/2014/main" id="{08511523-61FA-B945-94F8-F6CE6A9BA063}"/>
              </a:ext>
            </a:extLst>
          </p:cNvPr>
          <p:cNvSpPr>
            <a:spLocks noGrp="1"/>
          </p:cNvSpPr>
          <p:nvPr>
            <p:ph type="sldNum" sz="quarter" idx="12"/>
          </p:nvPr>
        </p:nvSpPr>
        <p:spPr/>
        <p:txBody>
          <a:bodyPr/>
          <a:lstStyle/>
          <a:p>
            <a:fld id="{D9F085D5-EC86-4F6A-B501-C1359CB39116}" type="slidenum">
              <a:rPr lang="en-GB" smtClean="0"/>
              <a:t>123</a:t>
            </a:fld>
            <a:endParaRPr lang="en-GB"/>
          </a:p>
        </p:txBody>
      </p:sp>
    </p:spTree>
    <p:extLst>
      <p:ext uri="{BB962C8B-B14F-4D97-AF65-F5344CB8AC3E}">
        <p14:creationId xmlns:p14="http://schemas.microsoft.com/office/powerpoint/2010/main" val="234878522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8C722-81D3-DA44-8CF1-1A5E1CB9EADA}"/>
              </a:ext>
            </a:extLst>
          </p:cNvPr>
          <p:cNvSpPr>
            <a:spLocks noGrp="1"/>
          </p:cNvSpPr>
          <p:nvPr>
            <p:ph type="title"/>
          </p:nvPr>
        </p:nvSpPr>
        <p:spPr/>
        <p:txBody>
          <a:bodyPr/>
          <a:lstStyle/>
          <a:p>
            <a:r>
              <a:rPr lang="en-US" dirty="0"/>
              <a:t> </a:t>
            </a:r>
            <a:r>
              <a:rPr lang="en-US" dirty="0">
                <a:solidFill>
                  <a:schemeClr val="bg1"/>
                </a:solidFill>
              </a:rPr>
              <a:t>Po</a:t>
            </a:r>
            <a:r>
              <a:rPr lang="en-US" dirty="0"/>
              <a:t>pulation Growth: Marin County (1yr ACS)</a:t>
            </a:r>
          </a:p>
        </p:txBody>
      </p:sp>
      <p:pic>
        <p:nvPicPr>
          <p:cNvPr id="6" name="Content Placeholder 5">
            <a:extLst>
              <a:ext uri="{FF2B5EF4-FFF2-40B4-BE49-F238E27FC236}">
                <a16:creationId xmlns:a16="http://schemas.microsoft.com/office/drawing/2014/main" id="{23992656-1C5D-0144-840E-96806D63DC6B}"/>
              </a:ext>
            </a:extLst>
          </p:cNvPr>
          <p:cNvPicPr>
            <a:picLocks noGrp="1" noChangeAspect="1"/>
          </p:cNvPicPr>
          <p:nvPr>
            <p:ph idx="1"/>
          </p:nvPr>
        </p:nvPicPr>
        <p:blipFill>
          <a:blip r:embed="rId2"/>
          <a:stretch>
            <a:fillRect/>
          </a:stretch>
        </p:blipFill>
        <p:spPr>
          <a:xfrm>
            <a:off x="3099794" y="1570038"/>
            <a:ext cx="5992412" cy="4351337"/>
          </a:xfrm>
        </p:spPr>
      </p:pic>
      <p:sp>
        <p:nvSpPr>
          <p:cNvPr id="4" name="Slide Number Placeholder 3">
            <a:extLst>
              <a:ext uri="{FF2B5EF4-FFF2-40B4-BE49-F238E27FC236}">
                <a16:creationId xmlns:a16="http://schemas.microsoft.com/office/drawing/2014/main" id="{3173129C-28E6-F848-AB2F-84DBF688AB45}"/>
              </a:ext>
            </a:extLst>
          </p:cNvPr>
          <p:cNvSpPr>
            <a:spLocks noGrp="1"/>
          </p:cNvSpPr>
          <p:nvPr>
            <p:ph type="sldNum" sz="quarter" idx="12"/>
          </p:nvPr>
        </p:nvSpPr>
        <p:spPr/>
        <p:txBody>
          <a:bodyPr/>
          <a:lstStyle/>
          <a:p>
            <a:fld id="{D9F085D5-EC86-4F6A-B501-C1359CB39116}" type="slidenum">
              <a:rPr lang="en-GB" smtClean="0"/>
              <a:t>124</a:t>
            </a:fld>
            <a:endParaRPr lang="en-GB"/>
          </a:p>
        </p:txBody>
      </p:sp>
    </p:spTree>
    <p:extLst>
      <p:ext uri="{BB962C8B-B14F-4D97-AF65-F5344CB8AC3E}">
        <p14:creationId xmlns:p14="http://schemas.microsoft.com/office/powerpoint/2010/main" val="167978708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8C722-81D3-DA44-8CF1-1A5E1CB9EADA}"/>
              </a:ext>
            </a:extLst>
          </p:cNvPr>
          <p:cNvSpPr>
            <a:spLocks noGrp="1"/>
          </p:cNvSpPr>
          <p:nvPr>
            <p:ph type="title"/>
          </p:nvPr>
        </p:nvSpPr>
        <p:spPr/>
        <p:txBody>
          <a:bodyPr/>
          <a:lstStyle/>
          <a:p>
            <a:r>
              <a:rPr lang="en-US" dirty="0"/>
              <a:t> </a:t>
            </a:r>
            <a:r>
              <a:rPr lang="en-US" dirty="0">
                <a:solidFill>
                  <a:schemeClr val="bg1"/>
                </a:solidFill>
              </a:rPr>
              <a:t>Po</a:t>
            </a:r>
            <a:r>
              <a:rPr lang="en-US" dirty="0"/>
              <a:t>pulation Growth: Marin County (5yr ACS)</a:t>
            </a:r>
          </a:p>
        </p:txBody>
      </p:sp>
      <p:sp>
        <p:nvSpPr>
          <p:cNvPr id="4" name="Slide Number Placeholder 3">
            <a:extLst>
              <a:ext uri="{FF2B5EF4-FFF2-40B4-BE49-F238E27FC236}">
                <a16:creationId xmlns:a16="http://schemas.microsoft.com/office/drawing/2014/main" id="{3173129C-28E6-F848-AB2F-84DBF688AB45}"/>
              </a:ext>
            </a:extLst>
          </p:cNvPr>
          <p:cNvSpPr>
            <a:spLocks noGrp="1"/>
          </p:cNvSpPr>
          <p:nvPr>
            <p:ph type="sldNum" sz="quarter" idx="12"/>
          </p:nvPr>
        </p:nvSpPr>
        <p:spPr/>
        <p:txBody>
          <a:bodyPr/>
          <a:lstStyle/>
          <a:p>
            <a:fld id="{D9F085D5-EC86-4F6A-B501-C1359CB39116}" type="slidenum">
              <a:rPr lang="en-GB" smtClean="0"/>
              <a:t>125</a:t>
            </a:fld>
            <a:endParaRPr lang="en-GB"/>
          </a:p>
        </p:txBody>
      </p:sp>
      <p:pic>
        <p:nvPicPr>
          <p:cNvPr id="8" name="Content Placeholder 7">
            <a:extLst>
              <a:ext uri="{FF2B5EF4-FFF2-40B4-BE49-F238E27FC236}">
                <a16:creationId xmlns:a16="http://schemas.microsoft.com/office/drawing/2014/main" id="{F26CA5A8-D776-8D45-BB65-2E829369F461}"/>
              </a:ext>
            </a:extLst>
          </p:cNvPr>
          <p:cNvPicPr>
            <a:picLocks noGrp="1" noChangeAspect="1"/>
          </p:cNvPicPr>
          <p:nvPr>
            <p:ph idx="1"/>
          </p:nvPr>
        </p:nvPicPr>
        <p:blipFill>
          <a:blip r:embed="rId2"/>
          <a:stretch>
            <a:fillRect/>
          </a:stretch>
        </p:blipFill>
        <p:spPr>
          <a:xfrm>
            <a:off x="3099794" y="1570038"/>
            <a:ext cx="5992412" cy="4351337"/>
          </a:xfrm>
        </p:spPr>
      </p:pic>
    </p:spTree>
    <p:extLst>
      <p:ext uri="{BB962C8B-B14F-4D97-AF65-F5344CB8AC3E}">
        <p14:creationId xmlns:p14="http://schemas.microsoft.com/office/powerpoint/2010/main" val="377541140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20542-C1ED-9E42-809F-034F46517E56}"/>
              </a:ext>
            </a:extLst>
          </p:cNvPr>
          <p:cNvSpPr>
            <a:spLocks noGrp="1"/>
          </p:cNvSpPr>
          <p:nvPr>
            <p:ph type="title"/>
          </p:nvPr>
        </p:nvSpPr>
        <p:spPr/>
        <p:txBody>
          <a:bodyPr/>
          <a:lstStyle/>
          <a:p>
            <a:r>
              <a:rPr lang="en-US" dirty="0">
                <a:solidFill>
                  <a:schemeClr val="bg1"/>
                </a:solidFill>
              </a:rPr>
              <a:t>Job</a:t>
            </a:r>
            <a:r>
              <a:rPr lang="en-US" dirty="0"/>
              <a:t>s-Housing Ratio</a:t>
            </a:r>
          </a:p>
        </p:txBody>
      </p:sp>
      <p:pic>
        <p:nvPicPr>
          <p:cNvPr id="6" name="Content Placeholder 5" descr="A close up of a map&#10;&#10;Description automatically generated">
            <a:extLst>
              <a:ext uri="{FF2B5EF4-FFF2-40B4-BE49-F238E27FC236}">
                <a16:creationId xmlns:a16="http://schemas.microsoft.com/office/drawing/2014/main" id="{9F908FAF-A8BF-4143-BB35-7F3B61FC5897}"/>
              </a:ext>
            </a:extLst>
          </p:cNvPr>
          <p:cNvPicPr>
            <a:picLocks noGrp="1" noChangeAspect="1"/>
          </p:cNvPicPr>
          <p:nvPr>
            <p:ph idx="1"/>
          </p:nvPr>
        </p:nvPicPr>
        <p:blipFill>
          <a:blip r:embed="rId2" r:link="rId3"/>
          <a:stretch>
            <a:fillRect/>
          </a:stretch>
        </p:blipFill>
        <p:spPr>
          <a:xfrm>
            <a:off x="2517557" y="1018146"/>
            <a:ext cx="7156886" cy="5212080"/>
          </a:xfrm>
        </p:spPr>
      </p:pic>
      <p:sp>
        <p:nvSpPr>
          <p:cNvPr id="4" name="Slide Number Placeholder 3">
            <a:extLst>
              <a:ext uri="{FF2B5EF4-FFF2-40B4-BE49-F238E27FC236}">
                <a16:creationId xmlns:a16="http://schemas.microsoft.com/office/drawing/2014/main" id="{0D83EFC0-212D-8941-AB9C-1824E2A67132}"/>
              </a:ext>
            </a:extLst>
          </p:cNvPr>
          <p:cNvSpPr>
            <a:spLocks noGrp="1"/>
          </p:cNvSpPr>
          <p:nvPr>
            <p:ph type="sldNum" sz="quarter" idx="12"/>
          </p:nvPr>
        </p:nvSpPr>
        <p:spPr/>
        <p:txBody>
          <a:bodyPr/>
          <a:lstStyle/>
          <a:p>
            <a:fld id="{D9F085D5-EC86-4F6A-B501-C1359CB39116}" type="slidenum">
              <a:rPr lang="en-GB" smtClean="0"/>
              <a:t>126</a:t>
            </a:fld>
            <a:endParaRPr lang="en-GB"/>
          </a:p>
        </p:txBody>
      </p:sp>
    </p:spTree>
    <p:extLst>
      <p:ext uri="{BB962C8B-B14F-4D97-AF65-F5344CB8AC3E}">
        <p14:creationId xmlns:p14="http://schemas.microsoft.com/office/powerpoint/2010/main" val="3796554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EC438-CF3E-DA49-A76E-22A8137CDF3B}"/>
              </a:ext>
            </a:extLst>
          </p:cNvPr>
          <p:cNvSpPr>
            <a:spLocks noGrp="1"/>
          </p:cNvSpPr>
          <p:nvPr>
            <p:ph type="title"/>
          </p:nvPr>
        </p:nvSpPr>
        <p:spPr>
          <a:xfrm>
            <a:off x="870858" y="0"/>
            <a:ext cx="10515600" cy="1325563"/>
          </a:xfrm>
        </p:spPr>
        <p:txBody>
          <a:bodyPr/>
          <a:lstStyle/>
          <a:p>
            <a:r>
              <a:rPr lang="en-US" dirty="0">
                <a:solidFill>
                  <a:schemeClr val="bg1"/>
                </a:solidFill>
              </a:rPr>
              <a:t>GD</a:t>
            </a:r>
            <a:r>
              <a:rPr lang="en-US" dirty="0"/>
              <a:t>P Growth by Decade</a:t>
            </a:r>
          </a:p>
        </p:txBody>
      </p:sp>
      <p:sp>
        <p:nvSpPr>
          <p:cNvPr id="4" name="Slide Number Placeholder 3">
            <a:extLst>
              <a:ext uri="{FF2B5EF4-FFF2-40B4-BE49-F238E27FC236}">
                <a16:creationId xmlns:a16="http://schemas.microsoft.com/office/drawing/2014/main" id="{5B912617-D1B0-AD42-B060-C4DE3C94EB7B}"/>
              </a:ext>
            </a:extLst>
          </p:cNvPr>
          <p:cNvSpPr>
            <a:spLocks noGrp="1"/>
          </p:cNvSpPr>
          <p:nvPr>
            <p:ph type="sldNum" sz="quarter" idx="12"/>
          </p:nvPr>
        </p:nvSpPr>
        <p:spPr/>
        <p:txBody>
          <a:bodyPr/>
          <a:lstStyle/>
          <a:p>
            <a:fld id="{D9F085D5-EC86-4F6A-B501-C1359CB39116}" type="slidenum">
              <a:rPr lang="en-GB" smtClean="0"/>
              <a:t>13</a:t>
            </a:fld>
            <a:endParaRPr lang="en-GB"/>
          </a:p>
        </p:txBody>
      </p:sp>
      <p:graphicFrame>
        <p:nvGraphicFramePr>
          <p:cNvPr id="10" name="Chart 9">
            <a:extLst>
              <a:ext uri="{FF2B5EF4-FFF2-40B4-BE49-F238E27FC236}">
                <a16:creationId xmlns:a16="http://schemas.microsoft.com/office/drawing/2014/main" id="{02F072F2-2BFB-3518-9E84-B5B7CE1E71EE}"/>
              </a:ext>
            </a:extLst>
          </p:cNvPr>
          <p:cNvGraphicFramePr>
            <a:graphicFrameLocks noGrp="1"/>
          </p:cNvGraphicFramePr>
          <p:nvPr>
            <p:extLst>
              <p:ext uri="{D42A27DB-BD31-4B8C-83A1-F6EECF244321}">
                <p14:modId xmlns:p14="http://schemas.microsoft.com/office/powerpoint/2010/main" val="4189911030"/>
              </p:ext>
            </p:extLst>
          </p:nvPr>
        </p:nvGraphicFramePr>
        <p:xfrm>
          <a:off x="1028700" y="1079500"/>
          <a:ext cx="10357758" cy="5270096"/>
        </p:xfrm>
        <a:graphic>
          <a:graphicData uri="http://schemas.openxmlformats.org/drawingml/2006/chart">
            <c:chart xmlns:c="http://schemas.openxmlformats.org/drawingml/2006/chart" xmlns:r="http://schemas.openxmlformats.org/officeDocument/2006/relationships" r:id="rId2"/>
          </a:graphicData>
        </a:graphic>
      </p:graphicFrame>
      <p:sp>
        <p:nvSpPr>
          <p:cNvPr id="11" name="Oval 10">
            <a:extLst>
              <a:ext uri="{FF2B5EF4-FFF2-40B4-BE49-F238E27FC236}">
                <a16:creationId xmlns:a16="http://schemas.microsoft.com/office/drawing/2014/main" id="{4ADD6E0D-6030-8FD6-4BF6-89E119934D1A}"/>
              </a:ext>
            </a:extLst>
          </p:cNvPr>
          <p:cNvSpPr/>
          <p:nvPr/>
        </p:nvSpPr>
        <p:spPr>
          <a:xfrm>
            <a:off x="8455413" y="2807537"/>
            <a:ext cx="3088887" cy="366875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7F8E52D-AC28-BAF9-B53F-FADF8844DC3B}"/>
              </a:ext>
            </a:extLst>
          </p:cNvPr>
          <p:cNvSpPr txBox="1"/>
          <p:nvPr/>
        </p:nvSpPr>
        <p:spPr>
          <a:xfrm>
            <a:off x="6298123" y="6488988"/>
            <a:ext cx="5131918" cy="369332"/>
          </a:xfrm>
          <a:prstGeom prst="rect">
            <a:avLst/>
          </a:prstGeom>
          <a:noFill/>
        </p:spPr>
        <p:txBody>
          <a:bodyPr wrap="none" rtlCol="0">
            <a:spAutoFit/>
          </a:bodyPr>
          <a:lstStyle/>
          <a:p>
            <a:r>
              <a:rPr lang="en-US" dirty="0"/>
              <a:t>Source: BEA annualized GDP growth over the decade</a:t>
            </a:r>
          </a:p>
        </p:txBody>
      </p:sp>
    </p:spTree>
    <p:extLst>
      <p:ext uri="{BB962C8B-B14F-4D97-AF65-F5344CB8AC3E}">
        <p14:creationId xmlns:p14="http://schemas.microsoft.com/office/powerpoint/2010/main" val="346053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2B5D7-844B-1348-89A8-40AC6095BFC0}"/>
              </a:ext>
            </a:extLst>
          </p:cNvPr>
          <p:cNvSpPr>
            <a:spLocks noGrp="1"/>
          </p:cNvSpPr>
          <p:nvPr>
            <p:ph type="title"/>
          </p:nvPr>
        </p:nvSpPr>
        <p:spPr>
          <a:ln w="28575">
            <a:noFill/>
          </a:ln>
        </p:spPr>
        <p:txBody>
          <a:bodyPr/>
          <a:lstStyle/>
          <a:p>
            <a:r>
              <a:rPr lang="en-US" dirty="0">
                <a:solidFill>
                  <a:schemeClr val="bg1"/>
                </a:solidFill>
              </a:rPr>
              <a:t>GD</a:t>
            </a:r>
            <a:r>
              <a:rPr lang="en-US" dirty="0"/>
              <a:t>P Recovery</a:t>
            </a:r>
          </a:p>
        </p:txBody>
      </p:sp>
      <p:graphicFrame>
        <p:nvGraphicFramePr>
          <p:cNvPr id="10" name="Chart 9">
            <a:extLst>
              <a:ext uri="{FF2B5EF4-FFF2-40B4-BE49-F238E27FC236}">
                <a16:creationId xmlns:a16="http://schemas.microsoft.com/office/drawing/2014/main" id="{3393E3F7-EE89-F243-8ED7-C6515BF5A7BA}"/>
              </a:ext>
            </a:extLst>
          </p:cNvPr>
          <p:cNvGraphicFramePr>
            <a:graphicFrameLocks noGrp="1"/>
          </p:cNvGraphicFramePr>
          <p:nvPr/>
        </p:nvGraphicFramePr>
        <p:xfrm>
          <a:off x="838200" y="1690688"/>
          <a:ext cx="10515600" cy="4881824"/>
        </p:xfrm>
        <a:graphic>
          <a:graphicData uri="http://schemas.openxmlformats.org/drawingml/2006/chart">
            <c:chart xmlns:c="http://schemas.openxmlformats.org/drawingml/2006/chart" xmlns:r="http://schemas.openxmlformats.org/officeDocument/2006/relationships" r:id="rId2"/>
          </a:graphicData>
        </a:graphic>
      </p:graphicFrame>
      <p:cxnSp>
        <p:nvCxnSpPr>
          <p:cNvPr id="12" name="Straight Connector 11">
            <a:extLst>
              <a:ext uri="{FF2B5EF4-FFF2-40B4-BE49-F238E27FC236}">
                <a16:creationId xmlns:a16="http://schemas.microsoft.com/office/drawing/2014/main" id="{65B99FDE-F6DA-8A4A-818F-4C568E0E1959}"/>
              </a:ext>
            </a:extLst>
          </p:cNvPr>
          <p:cNvCxnSpPr>
            <a:cxnSpLocks/>
          </p:cNvCxnSpPr>
          <p:nvPr/>
        </p:nvCxnSpPr>
        <p:spPr>
          <a:xfrm flipV="1">
            <a:off x="5935895" y="2494204"/>
            <a:ext cx="5263377" cy="1524572"/>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1329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A3358-63E1-1C47-A079-357F1BC78950}"/>
              </a:ext>
            </a:extLst>
          </p:cNvPr>
          <p:cNvSpPr>
            <a:spLocks noGrp="1"/>
          </p:cNvSpPr>
          <p:nvPr>
            <p:ph type="title"/>
          </p:nvPr>
        </p:nvSpPr>
        <p:spPr>
          <a:xfrm>
            <a:off x="796160" y="0"/>
            <a:ext cx="10515600" cy="1325563"/>
          </a:xfrm>
        </p:spPr>
        <p:txBody>
          <a:bodyPr/>
          <a:lstStyle/>
          <a:p>
            <a:r>
              <a:rPr lang="en-US" dirty="0">
                <a:solidFill>
                  <a:schemeClr val="bg1"/>
                </a:solidFill>
              </a:rPr>
              <a:t>Wh</a:t>
            </a:r>
            <a:r>
              <a:rPr lang="en-US" dirty="0"/>
              <a:t>at Is “Accounting” for the Recovery?</a:t>
            </a:r>
          </a:p>
        </p:txBody>
      </p:sp>
      <p:sp>
        <p:nvSpPr>
          <p:cNvPr id="3" name="Content Placeholder 2">
            <a:extLst>
              <a:ext uri="{FF2B5EF4-FFF2-40B4-BE49-F238E27FC236}">
                <a16:creationId xmlns:a16="http://schemas.microsoft.com/office/drawing/2014/main" id="{4E6AAB63-AB4E-4345-9E18-47DE62CC5DFE}"/>
              </a:ext>
            </a:extLst>
          </p:cNvPr>
          <p:cNvSpPr>
            <a:spLocks noGrp="1"/>
          </p:cNvSpPr>
          <p:nvPr>
            <p:ph idx="1"/>
          </p:nvPr>
        </p:nvSpPr>
        <p:spPr/>
        <p:txBody>
          <a:bodyPr>
            <a:normAutofit/>
          </a:bodyPr>
          <a:lstStyle/>
          <a:p>
            <a:r>
              <a:rPr lang="en-US" dirty="0"/>
              <a:t>Expenditures drive GDP growth. </a:t>
            </a:r>
          </a:p>
          <a:p>
            <a:pPr lvl="1"/>
            <a:r>
              <a:rPr lang="en-US" dirty="0"/>
              <a:t>GDP is the sum of four categories of spending:</a:t>
            </a:r>
          </a:p>
          <a:p>
            <a:pPr lvl="2"/>
            <a:r>
              <a:rPr lang="en-US" dirty="0"/>
              <a:t>Consumption </a:t>
            </a:r>
          </a:p>
          <a:p>
            <a:pPr lvl="2"/>
            <a:r>
              <a:rPr lang="en-US" dirty="0"/>
              <a:t>Investment </a:t>
            </a:r>
          </a:p>
          <a:p>
            <a:pPr lvl="2"/>
            <a:r>
              <a:rPr lang="en-US" dirty="0"/>
              <a:t>Government spending </a:t>
            </a:r>
          </a:p>
          <a:p>
            <a:pPr lvl="2"/>
            <a:r>
              <a:rPr lang="en-US" dirty="0"/>
              <a:t>Net Exports: Exports – Imports</a:t>
            </a:r>
          </a:p>
          <a:p>
            <a:pPr lvl="1"/>
            <a:endParaRPr lang="en-US" dirty="0"/>
          </a:p>
        </p:txBody>
      </p:sp>
      <p:sp>
        <p:nvSpPr>
          <p:cNvPr id="4" name="Slide Number Placeholder 3">
            <a:extLst>
              <a:ext uri="{FF2B5EF4-FFF2-40B4-BE49-F238E27FC236}">
                <a16:creationId xmlns:a16="http://schemas.microsoft.com/office/drawing/2014/main" id="{DBE277A1-5FDE-7942-985A-A9DB596D16F0}"/>
              </a:ext>
            </a:extLst>
          </p:cNvPr>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1739391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ABE38-A826-CC49-BCDD-8B255A35A0F6}"/>
              </a:ext>
            </a:extLst>
          </p:cNvPr>
          <p:cNvSpPr>
            <a:spLocks noGrp="1"/>
          </p:cNvSpPr>
          <p:nvPr>
            <p:ph type="title"/>
          </p:nvPr>
        </p:nvSpPr>
        <p:spPr>
          <a:xfrm>
            <a:off x="764630" y="0"/>
            <a:ext cx="10515600" cy="1325563"/>
          </a:xfrm>
        </p:spPr>
        <p:txBody>
          <a:bodyPr/>
          <a:lstStyle/>
          <a:p>
            <a:r>
              <a:rPr lang="en-US" dirty="0">
                <a:solidFill>
                  <a:schemeClr val="bg1"/>
                </a:solidFill>
              </a:rPr>
              <a:t>A</a:t>
            </a:r>
            <a:r>
              <a:rPr lang="en-US" dirty="0"/>
              <a:t> </a:t>
            </a:r>
            <a:r>
              <a:rPr lang="en-US" dirty="0">
                <a:solidFill>
                  <a:schemeClr val="bg1"/>
                </a:solidFill>
              </a:rPr>
              <a:t>N</a:t>
            </a:r>
            <a:r>
              <a:rPr lang="en-US" dirty="0"/>
              <a:t>ote on Imports and GDP</a:t>
            </a:r>
          </a:p>
        </p:txBody>
      </p:sp>
      <p:sp>
        <p:nvSpPr>
          <p:cNvPr id="3" name="Content Placeholder 2">
            <a:extLst>
              <a:ext uri="{FF2B5EF4-FFF2-40B4-BE49-F238E27FC236}">
                <a16:creationId xmlns:a16="http://schemas.microsoft.com/office/drawing/2014/main" id="{098DAE92-E86C-A14E-8D32-7269318371FD}"/>
              </a:ext>
            </a:extLst>
          </p:cNvPr>
          <p:cNvSpPr>
            <a:spLocks noGrp="1"/>
          </p:cNvSpPr>
          <p:nvPr>
            <p:ph idx="1"/>
          </p:nvPr>
        </p:nvSpPr>
        <p:spPr/>
        <p:txBody>
          <a:bodyPr>
            <a:normAutofit lnSpcReduction="10000"/>
          </a:bodyPr>
          <a:lstStyle/>
          <a:p>
            <a:r>
              <a:rPr lang="en-US" dirty="0"/>
              <a:t>GDP = Consumption + Investment + Government + Net Exports</a:t>
            </a:r>
          </a:p>
          <a:p>
            <a:pPr lvl="1"/>
            <a:r>
              <a:rPr lang="en-US" dirty="0"/>
              <a:t>Net Exports = Exports – Imports</a:t>
            </a:r>
          </a:p>
          <a:p>
            <a:r>
              <a:rPr lang="en-US" dirty="0"/>
              <a:t>Give the impression that IMPORTS are bad for GDP</a:t>
            </a:r>
          </a:p>
          <a:p>
            <a:pPr lvl="1"/>
            <a:r>
              <a:rPr lang="en-US" dirty="0"/>
              <a:t>They are not.</a:t>
            </a:r>
          </a:p>
          <a:p>
            <a:pPr lvl="1"/>
            <a:r>
              <a:rPr lang="en-US" dirty="0"/>
              <a:t>GDP measures domestic production / income. </a:t>
            </a:r>
          </a:p>
          <a:p>
            <a:pPr lvl="1"/>
            <a:r>
              <a:rPr lang="en-US" dirty="0"/>
              <a:t>From a practical, it easier to measure everything we buy at the stores (consumer, business, or government </a:t>
            </a:r>
            <a:r>
              <a:rPr lang="en-US" dirty="0" err="1"/>
              <a:t>pruchases</a:t>
            </a:r>
            <a:r>
              <a:rPr lang="en-US" dirty="0"/>
              <a:t>).</a:t>
            </a:r>
          </a:p>
          <a:p>
            <a:pPr lvl="1"/>
            <a:r>
              <a:rPr lang="en-US" dirty="0"/>
              <a:t> and then subtract off the value of imports.</a:t>
            </a:r>
          </a:p>
          <a:p>
            <a:pPr lvl="1"/>
            <a:endParaRPr lang="en-US" dirty="0"/>
          </a:p>
          <a:p>
            <a:r>
              <a:rPr lang="en-US" dirty="0"/>
              <a:t>Calculating Gross DOMESTIC Production must exclude IMPORTS</a:t>
            </a:r>
          </a:p>
          <a:p>
            <a:pPr lvl="1"/>
            <a:r>
              <a:rPr lang="en-US" dirty="0"/>
              <a:t>It is merely an accounting identity.</a:t>
            </a:r>
          </a:p>
        </p:txBody>
      </p:sp>
      <p:sp>
        <p:nvSpPr>
          <p:cNvPr id="4" name="Slide Number Placeholder 3">
            <a:extLst>
              <a:ext uri="{FF2B5EF4-FFF2-40B4-BE49-F238E27FC236}">
                <a16:creationId xmlns:a16="http://schemas.microsoft.com/office/drawing/2014/main" id="{5B36F8E4-193E-3D4F-A132-0C61A020A01D}"/>
              </a:ext>
            </a:extLst>
          </p:cNvPr>
          <p:cNvSpPr>
            <a:spLocks noGrp="1"/>
          </p:cNvSpPr>
          <p:nvPr>
            <p:ph type="sldNum" sz="quarter" idx="12"/>
          </p:nvPr>
        </p:nvSpPr>
        <p:spPr/>
        <p:txBody>
          <a:bodyPr/>
          <a:lstStyle/>
          <a:p>
            <a:fld id="{D9F085D5-EC86-4F6A-B501-C1359CB39116}" type="slidenum">
              <a:rPr lang="en-GB" smtClean="0"/>
              <a:t>16</a:t>
            </a:fld>
            <a:endParaRPr lang="en-GB"/>
          </a:p>
        </p:txBody>
      </p:sp>
    </p:spTree>
    <p:extLst>
      <p:ext uri="{BB962C8B-B14F-4D97-AF65-F5344CB8AC3E}">
        <p14:creationId xmlns:p14="http://schemas.microsoft.com/office/powerpoint/2010/main" val="3443358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dissolve">
                                      <p:cBhvr>
                                        <p:cTn id="24" dur="500"/>
                                        <p:tgtEl>
                                          <p:spTgt spid="3">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dissolve">
                                      <p:cBhvr>
                                        <p:cTn id="32" dur="500"/>
                                        <p:tgtEl>
                                          <p:spTgt spid="3">
                                            <p:txEl>
                                              <p:pRg st="8" end="8"/>
                                            </p:txEl>
                                          </p:spTgt>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dissolve">
                                      <p:cBhvr>
                                        <p:cTn id="3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EECD5-F452-414A-9AFA-4A71BB07FAAA}"/>
              </a:ext>
            </a:extLst>
          </p:cNvPr>
          <p:cNvSpPr>
            <a:spLocks noGrp="1"/>
          </p:cNvSpPr>
          <p:nvPr>
            <p:ph type="title"/>
          </p:nvPr>
        </p:nvSpPr>
        <p:spPr>
          <a:xfrm>
            <a:off x="859220" y="0"/>
            <a:ext cx="10515600" cy="1325563"/>
          </a:xfrm>
        </p:spPr>
        <p:txBody>
          <a:bodyPr/>
          <a:lstStyle/>
          <a:p>
            <a:r>
              <a:rPr lang="en-US" dirty="0">
                <a:solidFill>
                  <a:schemeClr val="bg1"/>
                </a:solidFill>
              </a:rPr>
              <a:t> Co</a:t>
            </a:r>
            <a:r>
              <a:rPr lang="en-US" dirty="0"/>
              <a:t>mposition of GDP – Inflation Adjusted</a:t>
            </a:r>
          </a:p>
        </p:txBody>
      </p:sp>
      <p:sp>
        <p:nvSpPr>
          <p:cNvPr id="4" name="Slide Number Placeholder 3">
            <a:extLst>
              <a:ext uri="{FF2B5EF4-FFF2-40B4-BE49-F238E27FC236}">
                <a16:creationId xmlns:a16="http://schemas.microsoft.com/office/drawing/2014/main" id="{08649114-11D2-E541-B16B-85110DDED253}"/>
              </a:ext>
            </a:extLst>
          </p:cNvPr>
          <p:cNvSpPr>
            <a:spLocks noGrp="1"/>
          </p:cNvSpPr>
          <p:nvPr>
            <p:ph type="sldNum" sz="quarter" idx="12"/>
          </p:nvPr>
        </p:nvSpPr>
        <p:spPr/>
        <p:txBody>
          <a:bodyPr/>
          <a:lstStyle/>
          <a:p>
            <a:fld id="{D9F085D5-EC86-4F6A-B501-C1359CB39116}" type="slidenum">
              <a:rPr lang="en-GB" smtClean="0"/>
              <a:t>17</a:t>
            </a:fld>
            <a:endParaRPr lang="en-GB"/>
          </a:p>
        </p:txBody>
      </p:sp>
      <p:pic>
        <p:nvPicPr>
          <p:cNvPr id="6" name="gdp_comp_real.png"/>
          <p:cNvPicPr>
            <a:picLocks noChangeAspect="1"/>
          </p:cNvPicPr>
          <p:nvPr/>
        </p:nvPicPr>
        <p:blipFill>
          <a:blip r:embed="rId3" r:link="rId4"/>
          <a:srcRect/>
          <a:stretch>
            <a:fillRect/>
          </a:stretch>
        </p:blipFill>
        <p:spPr>
          <a:xfrm>
            <a:off x="1050927" y="1155306"/>
            <a:ext cx="10149839" cy="5074919"/>
          </a:xfrm>
          <a:prstGeom prst="rect">
            <a:avLst/>
          </a:prstGeom>
        </p:spPr>
      </p:pic>
    </p:spTree>
    <p:extLst>
      <p:ext uri="{BB962C8B-B14F-4D97-AF65-F5344CB8AC3E}">
        <p14:creationId xmlns:p14="http://schemas.microsoft.com/office/powerpoint/2010/main" val="20659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220" y="0"/>
            <a:ext cx="10515600" cy="1325563"/>
          </a:xfrm>
        </p:spPr>
        <p:txBody>
          <a:bodyPr/>
          <a:lstStyle/>
          <a:p>
            <a:r>
              <a:rPr lang="en-US" dirty="0">
                <a:solidFill>
                  <a:schemeClr val="bg1"/>
                </a:solidFill>
              </a:rPr>
              <a:t> Co</a:t>
            </a:r>
            <a:r>
              <a:rPr lang="en-US" dirty="0"/>
              <a:t>ntribution to GDP Growth: Consumption</a:t>
            </a:r>
          </a:p>
        </p:txBody>
      </p:sp>
      <p:sp>
        <p:nvSpPr>
          <p:cNvPr id="4" name="Slide Number Placeholder 3"/>
          <p:cNvSpPr>
            <a:spLocks noGrp="1"/>
          </p:cNvSpPr>
          <p:nvPr>
            <p:ph type="sldNum" sz="quarter" idx="12"/>
          </p:nvPr>
        </p:nvSpPr>
        <p:spPr/>
        <p:txBody>
          <a:bodyPr/>
          <a:lstStyle/>
          <a:p>
            <a:fld id="{D9F085D5-EC86-4F6A-B501-C1359CB39116}" type="slidenum">
              <a:rPr lang="en-GB" smtClean="0"/>
              <a:t>18</a:t>
            </a:fld>
            <a:endParaRPr lang="en-GB"/>
          </a:p>
        </p:txBody>
      </p:sp>
      <p:pic>
        <p:nvPicPr>
          <p:cNvPr id="36" name="Content Placeholder 35">
            <a:extLst>
              <a:ext uri="{FF2B5EF4-FFF2-40B4-BE49-F238E27FC236}">
                <a16:creationId xmlns:a16="http://schemas.microsoft.com/office/drawing/2014/main" id="{D2990642-51F0-D741-ADB9-E768CE90A767}"/>
              </a:ext>
            </a:extLst>
          </p:cNvPr>
          <p:cNvPicPr>
            <a:picLocks noGrp="1" noChangeAspect="1"/>
          </p:cNvPicPr>
          <p:nvPr>
            <p:ph idx="1"/>
          </p:nvPr>
        </p:nvPicPr>
        <p:blipFill>
          <a:blip r:embed="rId3" r:link="rId4"/>
          <a:srcRect/>
          <a:stretch>
            <a:fillRect/>
          </a:stretch>
        </p:blipFill>
        <p:spPr>
          <a:xfrm>
            <a:off x="1065005" y="1195548"/>
            <a:ext cx="10061989" cy="5030994"/>
          </a:xfrm>
        </p:spPr>
      </p:pic>
    </p:spTree>
    <p:extLst>
      <p:ext uri="{BB962C8B-B14F-4D97-AF65-F5344CB8AC3E}">
        <p14:creationId xmlns:p14="http://schemas.microsoft.com/office/powerpoint/2010/main" val="1725525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58655-5943-2640-8056-8D548A2F7BB9}"/>
              </a:ext>
            </a:extLst>
          </p:cNvPr>
          <p:cNvSpPr>
            <a:spLocks noGrp="1"/>
          </p:cNvSpPr>
          <p:nvPr>
            <p:ph type="title"/>
          </p:nvPr>
        </p:nvSpPr>
        <p:spPr>
          <a:ln w="28575">
            <a:noFill/>
          </a:ln>
        </p:spPr>
        <p:txBody>
          <a:bodyPr/>
          <a:lstStyle/>
          <a:p>
            <a:r>
              <a:rPr lang="en-US" dirty="0"/>
              <a:t>Personal Consumption Expenditures</a:t>
            </a:r>
          </a:p>
        </p:txBody>
      </p:sp>
      <p:graphicFrame>
        <p:nvGraphicFramePr>
          <p:cNvPr id="7" name="Chart 6">
            <a:extLst>
              <a:ext uri="{FF2B5EF4-FFF2-40B4-BE49-F238E27FC236}">
                <a16:creationId xmlns:a16="http://schemas.microsoft.com/office/drawing/2014/main" id="{D2A4460A-CEB8-6C41-6EA0-ABA8C28616BA}"/>
              </a:ext>
            </a:extLst>
          </p:cNvPr>
          <p:cNvGraphicFramePr>
            <a:graphicFrameLocks noGrp="1"/>
          </p:cNvGraphicFramePr>
          <p:nvPr/>
        </p:nvGraphicFramePr>
        <p:xfrm>
          <a:off x="838200" y="2000250"/>
          <a:ext cx="10515600" cy="4572262"/>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a:extLst>
              <a:ext uri="{FF2B5EF4-FFF2-40B4-BE49-F238E27FC236}">
                <a16:creationId xmlns:a16="http://schemas.microsoft.com/office/drawing/2014/main" id="{A017BF7C-95D5-4A90-6651-2BE5F4356B7D}"/>
              </a:ext>
            </a:extLst>
          </p:cNvPr>
          <p:cNvCxnSpPr>
            <a:cxnSpLocks/>
          </p:cNvCxnSpPr>
          <p:nvPr/>
        </p:nvCxnSpPr>
        <p:spPr>
          <a:xfrm flipV="1">
            <a:off x="1543050" y="2786063"/>
            <a:ext cx="7915275" cy="3057524"/>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C557BA1-EA9C-A53A-FD38-4B9BF73FC30C}"/>
              </a:ext>
            </a:extLst>
          </p:cNvPr>
          <p:cNvCxnSpPr>
            <a:cxnSpLocks/>
          </p:cNvCxnSpPr>
          <p:nvPr/>
        </p:nvCxnSpPr>
        <p:spPr>
          <a:xfrm flipV="1">
            <a:off x="6224588" y="2452688"/>
            <a:ext cx="5576887" cy="2312193"/>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484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8"/>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t>
            </a:r>
            <a:r>
              <a:rPr lang="en-US">
                <a:solidFill>
                  <a:schemeClr val="tx1"/>
                </a:solidFill>
                <a:latin typeface="Calibri" panose="020F0502020204030204" pitchFamily="34" charset="0"/>
                <a:cs typeface="Calibri" panose="020F0502020204030204" pitchFamily="34" charset="0"/>
              </a:rPr>
              <a:t>a vast </a:t>
            </a:r>
            <a:r>
              <a:rPr lang="en-US" dirty="0">
                <a:solidFill>
                  <a:schemeClr val="tx1"/>
                </a:solidFill>
                <a:latin typeface="Calibri" panose="020F0502020204030204" pitchFamily="34" charset="0"/>
                <a:cs typeface="Calibri" panose="020F0502020204030204" pitchFamily="34" charset="0"/>
              </a:rPr>
              <a:t>network of professional economists to promote understanding of the economics of policy issues in the United States.</a:t>
            </a:r>
          </a:p>
          <a:p>
            <a:pPr lvl="1"/>
            <a:endParaRPr lang="en-US" dirty="0"/>
          </a:p>
          <a:p>
            <a:r>
              <a:rPr lang="en-US" dirty="0"/>
              <a:t>NEED Presentations</a:t>
            </a:r>
          </a:p>
          <a:p>
            <a:pPr lvl="1"/>
            <a:r>
              <a:rPr lang="en-US" dirty="0"/>
              <a:t>Are </a:t>
            </a:r>
            <a:r>
              <a:rPr lang="en-US" b="1" dirty="0"/>
              <a:t>nonpartisan</a:t>
            </a:r>
            <a:r>
              <a:rPr lang="en-US" dirty="0"/>
              <a:t> and are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577193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58655-5943-2640-8056-8D548A2F7BB9}"/>
              </a:ext>
            </a:extLst>
          </p:cNvPr>
          <p:cNvSpPr>
            <a:spLocks noGrp="1"/>
          </p:cNvSpPr>
          <p:nvPr>
            <p:ph type="title"/>
          </p:nvPr>
        </p:nvSpPr>
        <p:spPr>
          <a:ln w="28575">
            <a:noFill/>
          </a:ln>
        </p:spPr>
        <p:txBody>
          <a:bodyPr/>
          <a:lstStyle/>
          <a:p>
            <a:r>
              <a:rPr lang="en-US" dirty="0">
                <a:solidFill>
                  <a:schemeClr val="bg1"/>
                </a:solidFill>
              </a:rPr>
              <a:t>Rea</a:t>
            </a:r>
            <a:r>
              <a:rPr lang="en-US" dirty="0"/>
              <a:t>l Disposable Income</a:t>
            </a:r>
          </a:p>
        </p:txBody>
      </p:sp>
      <p:graphicFrame>
        <p:nvGraphicFramePr>
          <p:cNvPr id="7" name="Chart 6">
            <a:extLst>
              <a:ext uri="{FF2B5EF4-FFF2-40B4-BE49-F238E27FC236}">
                <a16:creationId xmlns:a16="http://schemas.microsoft.com/office/drawing/2014/main" id="{8862026E-3CF3-8DBF-9F29-C5907FFECB62}"/>
              </a:ext>
            </a:extLst>
          </p:cNvPr>
          <p:cNvGraphicFramePr>
            <a:graphicFrameLocks noGrp="1"/>
          </p:cNvGraphicFramePr>
          <p:nvPr/>
        </p:nvGraphicFramePr>
        <p:xfrm>
          <a:off x="838200" y="1971675"/>
          <a:ext cx="10515600" cy="4600837"/>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a:extLst>
              <a:ext uri="{FF2B5EF4-FFF2-40B4-BE49-F238E27FC236}">
                <a16:creationId xmlns:a16="http://schemas.microsoft.com/office/drawing/2014/main" id="{F2AE929F-F9CF-C1BC-FB78-E2A54546334C}"/>
              </a:ext>
            </a:extLst>
          </p:cNvPr>
          <p:cNvCxnSpPr>
            <a:cxnSpLocks/>
          </p:cNvCxnSpPr>
          <p:nvPr/>
        </p:nvCxnSpPr>
        <p:spPr>
          <a:xfrm flipV="1">
            <a:off x="6615113" y="3586163"/>
            <a:ext cx="5000625" cy="1336011"/>
          </a:xfrm>
          <a:prstGeom prst="line">
            <a:avLst/>
          </a:prstGeom>
          <a:ln w="31750">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7735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58655-5943-2640-8056-8D548A2F7BB9}"/>
              </a:ext>
            </a:extLst>
          </p:cNvPr>
          <p:cNvSpPr>
            <a:spLocks noGrp="1"/>
          </p:cNvSpPr>
          <p:nvPr>
            <p:ph type="title"/>
          </p:nvPr>
        </p:nvSpPr>
        <p:spPr>
          <a:ln w="28575">
            <a:noFill/>
          </a:ln>
        </p:spPr>
        <p:txBody>
          <a:bodyPr>
            <a:normAutofit/>
          </a:bodyPr>
          <a:lstStyle/>
          <a:p>
            <a:r>
              <a:rPr lang="en-US" sz="4000" dirty="0">
                <a:solidFill>
                  <a:schemeClr val="bg1"/>
                </a:solidFill>
              </a:rPr>
              <a:t>Rea</a:t>
            </a:r>
            <a:r>
              <a:rPr lang="en-US" sz="4000" dirty="0"/>
              <a:t>l Disposable Income and Real Consumption</a:t>
            </a:r>
          </a:p>
        </p:txBody>
      </p:sp>
      <p:sp>
        <p:nvSpPr>
          <p:cNvPr id="3" name="Content Placeholder 2">
            <a:extLst>
              <a:ext uri="{FF2B5EF4-FFF2-40B4-BE49-F238E27FC236}">
                <a16:creationId xmlns:a16="http://schemas.microsoft.com/office/drawing/2014/main" id="{FAF8D2CF-23CC-2DD6-A872-F04DB6132B8F}"/>
              </a:ext>
            </a:extLst>
          </p:cNvPr>
          <p:cNvSpPr>
            <a:spLocks noGrp="1"/>
          </p:cNvSpPr>
          <p:nvPr>
            <p:ph idx="1"/>
          </p:nvPr>
        </p:nvSpPr>
        <p:spPr/>
        <p:txBody>
          <a:bodyPr/>
          <a:lstStyle/>
          <a:p>
            <a:pPr marL="0" indent="0">
              <a:buNone/>
            </a:pPr>
            <a:endParaRPr lang="en-US" dirty="0"/>
          </a:p>
        </p:txBody>
      </p:sp>
      <p:graphicFrame>
        <p:nvGraphicFramePr>
          <p:cNvPr id="6" name="Chart 5">
            <a:extLst>
              <a:ext uri="{FF2B5EF4-FFF2-40B4-BE49-F238E27FC236}">
                <a16:creationId xmlns:a16="http://schemas.microsoft.com/office/drawing/2014/main" id="{6BB6943F-C890-3A9C-6EBA-B4A4D6C8187F}"/>
              </a:ext>
            </a:extLst>
          </p:cNvPr>
          <p:cNvGraphicFramePr>
            <a:graphicFrameLocks noGrp="1"/>
          </p:cNvGraphicFramePr>
          <p:nvPr/>
        </p:nvGraphicFramePr>
        <p:xfrm>
          <a:off x="838200" y="1928813"/>
          <a:ext cx="10515600" cy="46436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00375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5533F-F753-E641-9262-BEFB7EDAEFDF}"/>
              </a:ext>
            </a:extLst>
          </p:cNvPr>
          <p:cNvSpPr>
            <a:spLocks noGrp="1"/>
          </p:cNvSpPr>
          <p:nvPr>
            <p:ph type="title"/>
          </p:nvPr>
        </p:nvSpPr>
        <p:spPr>
          <a:xfrm>
            <a:off x="838200" y="365125"/>
            <a:ext cx="10515600" cy="777875"/>
          </a:xfrm>
          <a:ln w="28575">
            <a:noFill/>
          </a:ln>
        </p:spPr>
        <p:txBody>
          <a:bodyPr/>
          <a:lstStyle/>
          <a:p>
            <a:pPr algn="ctr"/>
            <a:r>
              <a:rPr lang="en-US" dirty="0"/>
              <a:t>National Spending</a:t>
            </a:r>
          </a:p>
        </p:txBody>
      </p:sp>
      <p:sp>
        <p:nvSpPr>
          <p:cNvPr id="4" name="TextBox 3">
            <a:extLst>
              <a:ext uri="{FF2B5EF4-FFF2-40B4-BE49-F238E27FC236}">
                <a16:creationId xmlns:a16="http://schemas.microsoft.com/office/drawing/2014/main" id="{072D3631-C44F-AC42-BEC2-155A53593762}"/>
              </a:ext>
            </a:extLst>
          </p:cNvPr>
          <p:cNvSpPr txBox="1"/>
          <p:nvPr/>
        </p:nvSpPr>
        <p:spPr>
          <a:xfrm>
            <a:off x="535639" y="6581001"/>
            <a:ext cx="1462452" cy="276999"/>
          </a:xfrm>
          <a:prstGeom prst="rect">
            <a:avLst/>
          </a:prstGeom>
          <a:noFill/>
        </p:spPr>
        <p:txBody>
          <a:bodyPr wrap="none" rtlCol="0">
            <a:spAutoFit/>
          </a:bodyPr>
          <a:lstStyle/>
          <a:p>
            <a:r>
              <a:rPr lang="en-US" sz="1200" dirty="0"/>
              <a:t>Opportunity Insights</a:t>
            </a:r>
          </a:p>
        </p:txBody>
      </p:sp>
      <p:graphicFrame>
        <p:nvGraphicFramePr>
          <p:cNvPr id="7" name="Chart 6">
            <a:extLst>
              <a:ext uri="{FF2B5EF4-FFF2-40B4-BE49-F238E27FC236}">
                <a16:creationId xmlns:a16="http://schemas.microsoft.com/office/drawing/2014/main" id="{0A5FE8F7-2BF9-1D49-B976-7A4659BB2B38}"/>
              </a:ext>
            </a:extLst>
          </p:cNvPr>
          <p:cNvGraphicFramePr>
            <a:graphicFrameLocks noGrp="1"/>
          </p:cNvGraphicFramePr>
          <p:nvPr/>
        </p:nvGraphicFramePr>
        <p:xfrm>
          <a:off x="535639" y="1373050"/>
          <a:ext cx="10515600" cy="497790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0436DCF0-3713-7548-BDDA-074E87EC8858}"/>
              </a:ext>
            </a:extLst>
          </p:cNvPr>
          <p:cNvSpPr txBox="1"/>
          <p:nvPr/>
        </p:nvSpPr>
        <p:spPr>
          <a:xfrm>
            <a:off x="10982534" y="2398426"/>
            <a:ext cx="583814" cy="369332"/>
          </a:xfrm>
          <a:prstGeom prst="rect">
            <a:avLst/>
          </a:prstGeom>
          <a:noFill/>
        </p:spPr>
        <p:txBody>
          <a:bodyPr wrap="none" rtlCol="0">
            <a:spAutoFit/>
          </a:bodyPr>
          <a:lstStyle/>
          <a:p>
            <a:r>
              <a:rPr lang="en-US" dirty="0">
                <a:solidFill>
                  <a:srgbClr val="0432FF"/>
                </a:solidFill>
              </a:rPr>
              <a:t>25%</a:t>
            </a:r>
          </a:p>
        </p:txBody>
      </p:sp>
      <p:sp>
        <p:nvSpPr>
          <p:cNvPr id="8" name="TextBox 7">
            <a:extLst>
              <a:ext uri="{FF2B5EF4-FFF2-40B4-BE49-F238E27FC236}">
                <a16:creationId xmlns:a16="http://schemas.microsoft.com/office/drawing/2014/main" id="{6DF41765-05E3-7B4D-BA9C-0668EB715FE1}"/>
              </a:ext>
            </a:extLst>
          </p:cNvPr>
          <p:cNvSpPr txBox="1"/>
          <p:nvPr/>
        </p:nvSpPr>
        <p:spPr>
          <a:xfrm>
            <a:off x="1998091" y="5741232"/>
            <a:ext cx="654346" cy="369332"/>
          </a:xfrm>
          <a:prstGeom prst="rect">
            <a:avLst/>
          </a:prstGeom>
          <a:noFill/>
        </p:spPr>
        <p:txBody>
          <a:bodyPr wrap="none" rtlCol="0">
            <a:spAutoFit/>
          </a:bodyPr>
          <a:lstStyle/>
          <a:p>
            <a:r>
              <a:rPr lang="en-US" dirty="0">
                <a:solidFill>
                  <a:srgbClr val="0432FF"/>
                </a:solidFill>
              </a:rPr>
              <a:t>-30%</a:t>
            </a:r>
          </a:p>
        </p:txBody>
      </p:sp>
    </p:spTree>
    <p:extLst>
      <p:ext uri="{BB962C8B-B14F-4D97-AF65-F5344CB8AC3E}">
        <p14:creationId xmlns:p14="http://schemas.microsoft.com/office/powerpoint/2010/main" val="2541692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301FAEBA-79C2-A247-83C9-61C53B7C413D}"/>
              </a:ext>
            </a:extLst>
          </p:cNvPr>
          <p:cNvGraphicFramePr>
            <a:graphicFrameLocks noGrp="1"/>
          </p:cNvGraphicFramePr>
          <p:nvPr/>
        </p:nvGraphicFramePr>
        <p:xfrm>
          <a:off x="605642" y="1900052"/>
          <a:ext cx="10748157" cy="4709940"/>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a:extLst>
              <a:ext uri="{FF2B5EF4-FFF2-40B4-BE49-F238E27FC236}">
                <a16:creationId xmlns:a16="http://schemas.microsoft.com/office/drawing/2014/main" id="{90B2D25F-2537-4E49-B737-0B3554457941}"/>
              </a:ext>
            </a:extLst>
          </p:cNvPr>
          <p:cNvSpPr>
            <a:spLocks noGrp="1"/>
          </p:cNvSpPr>
          <p:nvPr>
            <p:ph type="title"/>
          </p:nvPr>
        </p:nvSpPr>
        <p:spPr>
          <a:ln w="28575">
            <a:noFill/>
          </a:ln>
        </p:spPr>
        <p:txBody>
          <a:bodyPr/>
          <a:lstStyle/>
          <a:p>
            <a:r>
              <a:rPr lang="en-US" dirty="0">
                <a:solidFill>
                  <a:schemeClr val="bg1"/>
                </a:solidFill>
              </a:rPr>
              <a:t>Spe</a:t>
            </a:r>
            <a:r>
              <a:rPr lang="en-US" dirty="0"/>
              <a:t>nding by Income Groups</a:t>
            </a:r>
          </a:p>
        </p:txBody>
      </p:sp>
      <p:cxnSp>
        <p:nvCxnSpPr>
          <p:cNvPr id="5" name="Straight Connector 4">
            <a:extLst>
              <a:ext uri="{FF2B5EF4-FFF2-40B4-BE49-F238E27FC236}">
                <a16:creationId xmlns:a16="http://schemas.microsoft.com/office/drawing/2014/main" id="{08187DD4-7661-894B-A6BB-D2CB506AC509}"/>
              </a:ext>
            </a:extLst>
          </p:cNvPr>
          <p:cNvCxnSpPr/>
          <p:nvPr/>
        </p:nvCxnSpPr>
        <p:spPr>
          <a:xfrm>
            <a:off x="2436483" y="1643063"/>
            <a:ext cx="0" cy="4657725"/>
          </a:xfrm>
          <a:prstGeom prst="line">
            <a:avLst/>
          </a:prstGeom>
          <a:ln w="28575">
            <a:prstDash val="sysDash"/>
          </a:ln>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163A4151-331E-824D-B7F2-D51B058C22A6}"/>
              </a:ext>
            </a:extLst>
          </p:cNvPr>
          <p:cNvCxnSpPr/>
          <p:nvPr/>
        </p:nvCxnSpPr>
        <p:spPr>
          <a:xfrm>
            <a:off x="6412263" y="1643063"/>
            <a:ext cx="0" cy="4657725"/>
          </a:xfrm>
          <a:prstGeom prst="line">
            <a:avLst/>
          </a:prstGeom>
          <a:ln w="28575">
            <a:prstDash val="sysDash"/>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DE1CE58F-582C-694C-A2FB-C0B161D0FDB6}"/>
              </a:ext>
            </a:extLst>
          </p:cNvPr>
          <p:cNvCxnSpPr/>
          <p:nvPr/>
        </p:nvCxnSpPr>
        <p:spPr>
          <a:xfrm>
            <a:off x="7478548" y="1643063"/>
            <a:ext cx="0" cy="4657725"/>
          </a:xfrm>
          <a:prstGeom prst="line">
            <a:avLst/>
          </a:prstGeom>
          <a:ln w="28575">
            <a:prstDash val="sysDash"/>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1C923F74-5ECA-3940-8123-B64F2919CB43}"/>
              </a:ext>
            </a:extLst>
          </p:cNvPr>
          <p:cNvSpPr txBox="1"/>
          <p:nvPr/>
        </p:nvSpPr>
        <p:spPr>
          <a:xfrm>
            <a:off x="466799" y="4780889"/>
            <a:ext cx="1596591" cy="369332"/>
          </a:xfrm>
          <a:prstGeom prst="rect">
            <a:avLst/>
          </a:prstGeom>
          <a:noFill/>
        </p:spPr>
        <p:txBody>
          <a:bodyPr wrap="none" rtlCol="0">
            <a:spAutoFit/>
          </a:bodyPr>
          <a:lstStyle/>
          <a:p>
            <a:r>
              <a:rPr lang="en-US" dirty="0">
                <a:solidFill>
                  <a:srgbClr val="FF0000"/>
                </a:solidFill>
              </a:rPr>
              <a:t>Middle Income</a:t>
            </a:r>
          </a:p>
        </p:txBody>
      </p:sp>
      <p:sp>
        <p:nvSpPr>
          <p:cNvPr id="9" name="TextBox 8">
            <a:extLst>
              <a:ext uri="{FF2B5EF4-FFF2-40B4-BE49-F238E27FC236}">
                <a16:creationId xmlns:a16="http://schemas.microsoft.com/office/drawing/2014/main" id="{174F74D5-944F-694F-A238-D7F82B46CE1D}"/>
              </a:ext>
            </a:extLst>
          </p:cNvPr>
          <p:cNvSpPr txBox="1"/>
          <p:nvPr/>
        </p:nvSpPr>
        <p:spPr>
          <a:xfrm>
            <a:off x="4181443" y="4516614"/>
            <a:ext cx="1362552" cy="369332"/>
          </a:xfrm>
          <a:prstGeom prst="rect">
            <a:avLst/>
          </a:prstGeom>
          <a:noFill/>
        </p:spPr>
        <p:txBody>
          <a:bodyPr wrap="none" rtlCol="0">
            <a:spAutoFit/>
          </a:bodyPr>
          <a:lstStyle/>
          <a:p>
            <a:r>
              <a:rPr lang="en-US" dirty="0">
                <a:solidFill>
                  <a:srgbClr val="0432FF"/>
                </a:solidFill>
              </a:rPr>
              <a:t>High Income</a:t>
            </a:r>
          </a:p>
        </p:txBody>
      </p:sp>
      <p:sp>
        <p:nvSpPr>
          <p:cNvPr id="10" name="TextBox 9">
            <a:extLst>
              <a:ext uri="{FF2B5EF4-FFF2-40B4-BE49-F238E27FC236}">
                <a16:creationId xmlns:a16="http://schemas.microsoft.com/office/drawing/2014/main" id="{40CF55B3-7160-B449-9D9E-030C13D463BA}"/>
              </a:ext>
            </a:extLst>
          </p:cNvPr>
          <p:cNvSpPr txBox="1"/>
          <p:nvPr/>
        </p:nvSpPr>
        <p:spPr>
          <a:xfrm>
            <a:off x="4467831" y="3244334"/>
            <a:ext cx="1511889" cy="369332"/>
          </a:xfrm>
          <a:prstGeom prst="rect">
            <a:avLst/>
          </a:prstGeom>
          <a:noFill/>
        </p:spPr>
        <p:txBody>
          <a:bodyPr wrap="none" rtlCol="0">
            <a:spAutoFit/>
          </a:bodyPr>
          <a:lstStyle/>
          <a:p>
            <a:r>
              <a:rPr lang="en-US" dirty="0">
                <a:solidFill>
                  <a:srgbClr val="7030A0"/>
                </a:solidFill>
              </a:rPr>
              <a:t>Lower Income</a:t>
            </a:r>
          </a:p>
        </p:txBody>
      </p:sp>
      <p:sp>
        <p:nvSpPr>
          <p:cNvPr id="11" name="TextBox 10">
            <a:extLst>
              <a:ext uri="{FF2B5EF4-FFF2-40B4-BE49-F238E27FC236}">
                <a16:creationId xmlns:a16="http://schemas.microsoft.com/office/drawing/2014/main" id="{1FFDDCE9-FDEE-314F-83EE-F1111DDB42FD}"/>
              </a:ext>
            </a:extLst>
          </p:cNvPr>
          <p:cNvSpPr txBox="1"/>
          <p:nvPr/>
        </p:nvSpPr>
        <p:spPr>
          <a:xfrm>
            <a:off x="11150994" y="2541319"/>
            <a:ext cx="583814" cy="369332"/>
          </a:xfrm>
          <a:prstGeom prst="rect">
            <a:avLst/>
          </a:prstGeom>
          <a:noFill/>
        </p:spPr>
        <p:txBody>
          <a:bodyPr wrap="none" rtlCol="0">
            <a:spAutoFit/>
          </a:bodyPr>
          <a:lstStyle/>
          <a:p>
            <a:r>
              <a:rPr lang="en-US" dirty="0"/>
              <a:t>25%</a:t>
            </a:r>
          </a:p>
        </p:txBody>
      </p:sp>
      <p:sp>
        <p:nvSpPr>
          <p:cNvPr id="2" name="TextBox 1">
            <a:extLst>
              <a:ext uri="{FF2B5EF4-FFF2-40B4-BE49-F238E27FC236}">
                <a16:creationId xmlns:a16="http://schemas.microsoft.com/office/drawing/2014/main" id="{74781CBA-8BE7-4D4B-8A09-553783EAEB4F}"/>
              </a:ext>
            </a:extLst>
          </p:cNvPr>
          <p:cNvSpPr txBox="1"/>
          <p:nvPr/>
        </p:nvSpPr>
        <p:spPr>
          <a:xfrm>
            <a:off x="224633" y="6370381"/>
            <a:ext cx="2955874" cy="646331"/>
          </a:xfrm>
          <a:prstGeom prst="rect">
            <a:avLst/>
          </a:prstGeom>
          <a:noFill/>
        </p:spPr>
        <p:txBody>
          <a:bodyPr wrap="none" rtlCol="0">
            <a:spAutoFit/>
          </a:bodyPr>
          <a:lstStyle/>
          <a:p>
            <a:r>
              <a:rPr lang="en-US" dirty="0"/>
              <a:t>Source: Opportunity Insights</a:t>
            </a:r>
          </a:p>
          <a:p>
            <a:endParaRPr lang="en-US" dirty="0"/>
          </a:p>
        </p:txBody>
      </p:sp>
    </p:spTree>
    <p:extLst>
      <p:ext uri="{BB962C8B-B14F-4D97-AF65-F5344CB8AC3E}">
        <p14:creationId xmlns:p14="http://schemas.microsoft.com/office/powerpoint/2010/main" val="102767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09F47-1B24-B541-9A39-04952425676A}"/>
              </a:ext>
            </a:extLst>
          </p:cNvPr>
          <p:cNvSpPr>
            <a:spLocks noGrp="1"/>
          </p:cNvSpPr>
          <p:nvPr>
            <p:ph type="title"/>
          </p:nvPr>
        </p:nvSpPr>
        <p:spPr>
          <a:xfrm>
            <a:off x="764630" y="0"/>
            <a:ext cx="10515600" cy="1325563"/>
          </a:xfrm>
          <a:ln w="19050">
            <a:noFill/>
          </a:ln>
        </p:spPr>
        <p:txBody>
          <a:bodyPr/>
          <a:lstStyle/>
          <a:p>
            <a:r>
              <a:rPr lang="en-US" dirty="0">
                <a:solidFill>
                  <a:schemeClr val="bg1"/>
                </a:solidFill>
              </a:rPr>
              <a:t>Spe</a:t>
            </a:r>
            <a:r>
              <a:rPr lang="en-US" dirty="0"/>
              <a:t>nding Patterns – Hardest Hit Sectors</a:t>
            </a:r>
          </a:p>
        </p:txBody>
      </p:sp>
      <p:sp>
        <p:nvSpPr>
          <p:cNvPr id="4" name="Slide Number Placeholder 3">
            <a:extLst>
              <a:ext uri="{FF2B5EF4-FFF2-40B4-BE49-F238E27FC236}">
                <a16:creationId xmlns:a16="http://schemas.microsoft.com/office/drawing/2014/main" id="{842B8CB9-7D71-1C4F-9F50-8342A744CEBD}"/>
              </a:ext>
            </a:extLst>
          </p:cNvPr>
          <p:cNvSpPr>
            <a:spLocks noGrp="1"/>
          </p:cNvSpPr>
          <p:nvPr>
            <p:ph type="sldNum" sz="quarter" idx="12"/>
          </p:nvPr>
        </p:nvSpPr>
        <p:spPr/>
        <p:txBody>
          <a:bodyPr/>
          <a:lstStyle/>
          <a:p>
            <a:fld id="{D9F085D5-EC86-4F6A-B501-C1359CB39116}" type="slidenum">
              <a:rPr lang="en-GB" smtClean="0"/>
              <a:t>24</a:t>
            </a:fld>
            <a:endParaRPr lang="en-GB"/>
          </a:p>
        </p:txBody>
      </p:sp>
      <p:sp>
        <p:nvSpPr>
          <p:cNvPr id="7" name="TextBox 6">
            <a:extLst>
              <a:ext uri="{FF2B5EF4-FFF2-40B4-BE49-F238E27FC236}">
                <a16:creationId xmlns:a16="http://schemas.microsoft.com/office/drawing/2014/main" id="{93A5E07C-FE4D-6844-BD6A-ADBB10F0D5A5}"/>
              </a:ext>
            </a:extLst>
          </p:cNvPr>
          <p:cNvSpPr txBox="1"/>
          <p:nvPr/>
        </p:nvSpPr>
        <p:spPr>
          <a:xfrm>
            <a:off x="9070428" y="6456851"/>
            <a:ext cx="2523896" cy="276999"/>
          </a:xfrm>
          <a:prstGeom prst="rect">
            <a:avLst/>
          </a:prstGeom>
          <a:noFill/>
        </p:spPr>
        <p:txBody>
          <a:bodyPr wrap="none" rtlCol="0">
            <a:spAutoFit/>
          </a:bodyPr>
          <a:lstStyle/>
          <a:p>
            <a:r>
              <a:rPr lang="en-US" sz="1200"/>
              <a:t>Source: </a:t>
            </a:r>
            <a:r>
              <a:rPr lang="en-US" sz="1200">
                <a:hlinkClick r:id="rId2"/>
              </a:rPr>
              <a:t>https://tracktherecovery.org/</a:t>
            </a:r>
            <a:endParaRPr lang="en-US" sz="1200" dirty="0"/>
          </a:p>
        </p:txBody>
      </p:sp>
      <p:sp>
        <p:nvSpPr>
          <p:cNvPr id="3" name="Rectangle 2">
            <a:extLst>
              <a:ext uri="{FF2B5EF4-FFF2-40B4-BE49-F238E27FC236}">
                <a16:creationId xmlns:a16="http://schemas.microsoft.com/office/drawing/2014/main" id="{53A1CB44-F0CE-CE42-8A3B-A8693DD09509}"/>
              </a:ext>
            </a:extLst>
          </p:cNvPr>
          <p:cNvSpPr/>
          <p:nvPr/>
        </p:nvSpPr>
        <p:spPr>
          <a:xfrm>
            <a:off x="8949021" y="1023475"/>
            <a:ext cx="1729409" cy="5466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0" name="Chart 9">
            <a:extLst>
              <a:ext uri="{FF2B5EF4-FFF2-40B4-BE49-F238E27FC236}">
                <a16:creationId xmlns:a16="http://schemas.microsoft.com/office/drawing/2014/main" id="{16884D8E-2C76-2145-BC3F-A52CD908A95C}"/>
              </a:ext>
            </a:extLst>
          </p:cNvPr>
          <p:cNvGraphicFramePr>
            <a:graphicFrameLocks noGrp="1"/>
          </p:cNvGraphicFramePr>
          <p:nvPr/>
        </p:nvGraphicFramePr>
        <p:xfrm>
          <a:off x="724106" y="1152978"/>
          <a:ext cx="10703264" cy="5249833"/>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56FD1272-273D-064A-BFFC-1C5A5D6A4DD1}"/>
              </a:ext>
            </a:extLst>
          </p:cNvPr>
          <p:cNvSpPr txBox="1"/>
          <p:nvPr/>
        </p:nvSpPr>
        <p:spPr>
          <a:xfrm>
            <a:off x="7306740" y="4343400"/>
            <a:ext cx="1688860" cy="369332"/>
          </a:xfrm>
          <a:prstGeom prst="rect">
            <a:avLst/>
          </a:prstGeom>
          <a:noFill/>
        </p:spPr>
        <p:txBody>
          <a:bodyPr wrap="none" rtlCol="0">
            <a:spAutoFit/>
          </a:bodyPr>
          <a:lstStyle/>
          <a:p>
            <a:r>
              <a:rPr lang="en-US" dirty="0">
                <a:solidFill>
                  <a:srgbClr val="0432FF"/>
                </a:solidFill>
              </a:rPr>
              <a:t>Arts &amp; Entertain</a:t>
            </a:r>
          </a:p>
        </p:txBody>
      </p:sp>
      <p:sp>
        <p:nvSpPr>
          <p:cNvPr id="12" name="TextBox 11">
            <a:extLst>
              <a:ext uri="{FF2B5EF4-FFF2-40B4-BE49-F238E27FC236}">
                <a16:creationId xmlns:a16="http://schemas.microsoft.com/office/drawing/2014/main" id="{06A85109-57E6-E644-BF35-AF271B22C849}"/>
              </a:ext>
            </a:extLst>
          </p:cNvPr>
          <p:cNvSpPr txBox="1"/>
          <p:nvPr/>
        </p:nvSpPr>
        <p:spPr>
          <a:xfrm>
            <a:off x="4356847" y="3777894"/>
            <a:ext cx="1548565" cy="369332"/>
          </a:xfrm>
          <a:prstGeom prst="rect">
            <a:avLst/>
          </a:prstGeom>
          <a:noFill/>
        </p:spPr>
        <p:txBody>
          <a:bodyPr wrap="none" rtlCol="0">
            <a:spAutoFit/>
          </a:bodyPr>
          <a:lstStyle/>
          <a:p>
            <a:r>
              <a:rPr lang="en-US" dirty="0">
                <a:solidFill>
                  <a:srgbClr val="FF0000"/>
                </a:solidFill>
              </a:rPr>
              <a:t>Food &amp; Accom</a:t>
            </a:r>
          </a:p>
        </p:txBody>
      </p:sp>
      <p:sp>
        <p:nvSpPr>
          <p:cNvPr id="13" name="TextBox 12">
            <a:extLst>
              <a:ext uri="{FF2B5EF4-FFF2-40B4-BE49-F238E27FC236}">
                <a16:creationId xmlns:a16="http://schemas.microsoft.com/office/drawing/2014/main" id="{30E866A8-69EA-DE45-AF0A-3A9762C8B146}"/>
              </a:ext>
            </a:extLst>
          </p:cNvPr>
          <p:cNvSpPr txBox="1"/>
          <p:nvPr/>
        </p:nvSpPr>
        <p:spPr>
          <a:xfrm>
            <a:off x="3751729" y="2703588"/>
            <a:ext cx="806631" cy="369332"/>
          </a:xfrm>
          <a:prstGeom prst="rect">
            <a:avLst/>
          </a:prstGeom>
          <a:noFill/>
        </p:spPr>
        <p:txBody>
          <a:bodyPr wrap="none" rtlCol="0">
            <a:spAutoFit/>
          </a:bodyPr>
          <a:lstStyle/>
          <a:p>
            <a:r>
              <a:rPr lang="en-US" dirty="0">
                <a:solidFill>
                  <a:srgbClr val="00B050"/>
                </a:solidFill>
              </a:rPr>
              <a:t>Health</a:t>
            </a:r>
          </a:p>
        </p:txBody>
      </p:sp>
      <p:sp>
        <p:nvSpPr>
          <p:cNvPr id="5" name="TextBox 4">
            <a:extLst>
              <a:ext uri="{FF2B5EF4-FFF2-40B4-BE49-F238E27FC236}">
                <a16:creationId xmlns:a16="http://schemas.microsoft.com/office/drawing/2014/main" id="{D3534D45-472F-934D-82B7-FC78D6CBA60A}"/>
              </a:ext>
            </a:extLst>
          </p:cNvPr>
          <p:cNvSpPr txBox="1"/>
          <p:nvPr/>
        </p:nvSpPr>
        <p:spPr>
          <a:xfrm>
            <a:off x="1883884" y="5266063"/>
            <a:ext cx="1764714" cy="369332"/>
          </a:xfrm>
          <a:prstGeom prst="rect">
            <a:avLst/>
          </a:prstGeom>
          <a:noFill/>
        </p:spPr>
        <p:txBody>
          <a:bodyPr wrap="none" rtlCol="0">
            <a:spAutoFit/>
          </a:bodyPr>
          <a:lstStyle/>
          <a:p>
            <a:r>
              <a:rPr lang="en-US" dirty="0">
                <a:solidFill>
                  <a:srgbClr val="0432FF"/>
                </a:solidFill>
              </a:rPr>
              <a:t>Nearly 80% Drop</a:t>
            </a:r>
          </a:p>
        </p:txBody>
      </p:sp>
    </p:spTree>
    <p:extLst>
      <p:ext uri="{BB962C8B-B14F-4D97-AF65-F5344CB8AC3E}">
        <p14:creationId xmlns:p14="http://schemas.microsoft.com/office/powerpoint/2010/main" val="56978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AF518-B469-135D-31F6-5BC50D7331E1}"/>
              </a:ext>
            </a:extLst>
          </p:cNvPr>
          <p:cNvSpPr>
            <a:spLocks noGrp="1"/>
          </p:cNvSpPr>
          <p:nvPr>
            <p:ph type="title"/>
          </p:nvPr>
        </p:nvSpPr>
        <p:spPr>
          <a:ln w="28575">
            <a:noFill/>
          </a:ln>
        </p:spPr>
        <p:txBody>
          <a:bodyPr/>
          <a:lstStyle/>
          <a:p>
            <a:r>
              <a:rPr lang="en-US" dirty="0">
                <a:solidFill>
                  <a:schemeClr val="bg1"/>
                </a:solidFill>
              </a:rPr>
              <a:t>Go</a:t>
            </a:r>
            <a:r>
              <a:rPr lang="en-US" dirty="0"/>
              <a:t>ods Consumption</a:t>
            </a:r>
          </a:p>
        </p:txBody>
      </p:sp>
      <p:graphicFrame>
        <p:nvGraphicFramePr>
          <p:cNvPr id="3" name="Chart 2">
            <a:extLst>
              <a:ext uri="{FF2B5EF4-FFF2-40B4-BE49-F238E27FC236}">
                <a16:creationId xmlns:a16="http://schemas.microsoft.com/office/drawing/2014/main" id="{A685D3D7-4076-93C3-4E6B-6D0F920DEC1B}"/>
              </a:ext>
            </a:extLst>
          </p:cNvPr>
          <p:cNvGraphicFramePr>
            <a:graphicFrameLocks noGrp="1"/>
          </p:cNvGraphicFramePr>
          <p:nvPr/>
        </p:nvGraphicFramePr>
        <p:xfrm>
          <a:off x="838201" y="1885950"/>
          <a:ext cx="10515600" cy="468682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a:extLst>
              <a:ext uri="{FF2B5EF4-FFF2-40B4-BE49-F238E27FC236}">
                <a16:creationId xmlns:a16="http://schemas.microsoft.com/office/drawing/2014/main" id="{FA37FC63-FEE1-092C-8E56-098B1EDD4D6F}"/>
              </a:ext>
            </a:extLst>
          </p:cNvPr>
          <p:cNvCxnSpPr/>
          <p:nvPr/>
        </p:nvCxnSpPr>
        <p:spPr>
          <a:xfrm>
            <a:off x="10172701" y="1885950"/>
            <a:ext cx="0" cy="4200525"/>
          </a:xfrm>
          <a:prstGeom prst="line">
            <a:avLst/>
          </a:prstGeom>
          <a:ln w="317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D01188A-AE8F-F7A4-5630-30F4E57EC7AD}"/>
              </a:ext>
            </a:extLst>
          </p:cNvPr>
          <p:cNvSpPr txBox="1"/>
          <p:nvPr/>
        </p:nvSpPr>
        <p:spPr>
          <a:xfrm>
            <a:off x="10370401" y="2158484"/>
            <a:ext cx="1237839" cy="369332"/>
          </a:xfrm>
          <a:prstGeom prst="rect">
            <a:avLst/>
          </a:prstGeom>
          <a:noFill/>
        </p:spPr>
        <p:txBody>
          <a:bodyPr wrap="none" rtlCol="0">
            <a:spAutoFit/>
          </a:bodyPr>
          <a:lstStyle/>
          <a:p>
            <a:r>
              <a:rPr lang="en-US" dirty="0">
                <a:solidFill>
                  <a:srgbClr val="0432FF"/>
                </a:solidFill>
              </a:rPr>
              <a:t>20% higher</a:t>
            </a:r>
          </a:p>
        </p:txBody>
      </p:sp>
      <p:cxnSp>
        <p:nvCxnSpPr>
          <p:cNvPr id="8" name="Straight Connector 7">
            <a:extLst>
              <a:ext uri="{FF2B5EF4-FFF2-40B4-BE49-F238E27FC236}">
                <a16:creationId xmlns:a16="http://schemas.microsoft.com/office/drawing/2014/main" id="{5428376E-4238-8145-E39A-031156D29B28}"/>
              </a:ext>
            </a:extLst>
          </p:cNvPr>
          <p:cNvCxnSpPr/>
          <p:nvPr/>
        </p:nvCxnSpPr>
        <p:spPr>
          <a:xfrm flipV="1">
            <a:off x="6715125" y="3057525"/>
            <a:ext cx="4638675" cy="1514475"/>
          </a:xfrm>
          <a:prstGeom prst="line">
            <a:avLst/>
          </a:prstGeom>
          <a:ln w="31750">
            <a:solidFill>
              <a:srgbClr val="FF000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7622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3F1EE-6191-C94D-2CAE-645CDF955159}"/>
              </a:ext>
            </a:extLst>
          </p:cNvPr>
          <p:cNvSpPr>
            <a:spLocks noGrp="1"/>
          </p:cNvSpPr>
          <p:nvPr>
            <p:ph type="title"/>
          </p:nvPr>
        </p:nvSpPr>
        <p:spPr>
          <a:ln w="28575">
            <a:noFill/>
          </a:ln>
        </p:spPr>
        <p:txBody>
          <a:bodyPr/>
          <a:lstStyle/>
          <a:p>
            <a:r>
              <a:rPr lang="en-US" dirty="0">
                <a:solidFill>
                  <a:schemeClr val="bg1"/>
                </a:solidFill>
              </a:rPr>
              <a:t>Ser</a:t>
            </a:r>
            <a:r>
              <a:rPr lang="en-US" dirty="0"/>
              <a:t>vice Consumption</a:t>
            </a:r>
          </a:p>
        </p:txBody>
      </p:sp>
      <p:graphicFrame>
        <p:nvGraphicFramePr>
          <p:cNvPr id="3" name="Chart 2">
            <a:extLst>
              <a:ext uri="{FF2B5EF4-FFF2-40B4-BE49-F238E27FC236}">
                <a16:creationId xmlns:a16="http://schemas.microsoft.com/office/drawing/2014/main" id="{D1C7E5A9-B411-1075-FD7D-5C075AD83FFE}"/>
              </a:ext>
            </a:extLst>
          </p:cNvPr>
          <p:cNvGraphicFramePr>
            <a:graphicFrameLocks noGrp="1"/>
          </p:cNvGraphicFramePr>
          <p:nvPr/>
        </p:nvGraphicFramePr>
        <p:xfrm>
          <a:off x="838201" y="1843088"/>
          <a:ext cx="10515600" cy="4729682"/>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traight Connector 3">
            <a:extLst>
              <a:ext uri="{FF2B5EF4-FFF2-40B4-BE49-F238E27FC236}">
                <a16:creationId xmlns:a16="http://schemas.microsoft.com/office/drawing/2014/main" id="{E9384098-8245-E95E-B006-604917826380}"/>
              </a:ext>
            </a:extLst>
          </p:cNvPr>
          <p:cNvCxnSpPr/>
          <p:nvPr/>
        </p:nvCxnSpPr>
        <p:spPr>
          <a:xfrm flipV="1">
            <a:off x="6715124" y="2928937"/>
            <a:ext cx="4638675" cy="1514475"/>
          </a:xfrm>
          <a:prstGeom prst="line">
            <a:avLst/>
          </a:prstGeom>
          <a:ln w="317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F8484E0-1574-B825-F2B6-F4ACA1B83342}"/>
              </a:ext>
            </a:extLst>
          </p:cNvPr>
          <p:cNvCxnSpPr/>
          <p:nvPr/>
        </p:nvCxnSpPr>
        <p:spPr>
          <a:xfrm>
            <a:off x="10109201" y="1595438"/>
            <a:ext cx="0" cy="4200525"/>
          </a:xfrm>
          <a:prstGeom prst="line">
            <a:avLst/>
          </a:prstGeom>
          <a:ln w="31750">
            <a:solidFill>
              <a:srgbClr val="00206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4405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71E087-825D-CB42-B403-64A4E28C4807}"/>
              </a:ext>
            </a:extLst>
          </p:cNvPr>
          <p:cNvSpPr>
            <a:spLocks noGrp="1"/>
          </p:cNvSpPr>
          <p:nvPr>
            <p:ph type="title"/>
          </p:nvPr>
        </p:nvSpPr>
        <p:spPr>
          <a:xfrm>
            <a:off x="838200" y="225926"/>
            <a:ext cx="10515600" cy="910222"/>
          </a:xfrm>
          <a:ln w="28575">
            <a:noFill/>
          </a:ln>
        </p:spPr>
        <p:txBody>
          <a:bodyPr/>
          <a:lstStyle/>
          <a:p>
            <a:r>
              <a:rPr lang="en-US" dirty="0">
                <a:solidFill>
                  <a:schemeClr val="bg1"/>
                </a:solidFill>
              </a:rPr>
              <a:t>Tak</a:t>
            </a:r>
            <a:r>
              <a:rPr lang="en-US" dirty="0"/>
              <a:t>e Away:  Consumption</a:t>
            </a:r>
          </a:p>
        </p:txBody>
      </p:sp>
      <p:sp>
        <p:nvSpPr>
          <p:cNvPr id="4" name="Content Placeholder 3">
            <a:extLst>
              <a:ext uri="{FF2B5EF4-FFF2-40B4-BE49-F238E27FC236}">
                <a16:creationId xmlns:a16="http://schemas.microsoft.com/office/drawing/2014/main" id="{A5318B2B-3566-BA40-9FA3-736C87A08D85}"/>
              </a:ext>
            </a:extLst>
          </p:cNvPr>
          <p:cNvSpPr>
            <a:spLocks noGrp="1"/>
          </p:cNvSpPr>
          <p:nvPr>
            <p:ph idx="1"/>
          </p:nvPr>
        </p:nvSpPr>
        <p:spPr>
          <a:xfrm>
            <a:off x="838200" y="1576137"/>
            <a:ext cx="10515600" cy="4600826"/>
          </a:xfrm>
        </p:spPr>
        <p:txBody>
          <a:bodyPr/>
          <a:lstStyle/>
          <a:p>
            <a:r>
              <a:rPr lang="en-US" dirty="0"/>
              <a:t>Consumption has rebounded rapidly coming out of the recession. </a:t>
            </a:r>
          </a:p>
          <a:p>
            <a:endParaRPr lang="en-US" dirty="0"/>
          </a:p>
          <a:p>
            <a:r>
              <a:rPr lang="en-US" dirty="0"/>
              <a:t>The rebound in consumption was supported by the stimulus packages that were passed by the Trump and Biden Administration.</a:t>
            </a:r>
          </a:p>
          <a:p>
            <a:endParaRPr lang="en-US" dirty="0"/>
          </a:p>
          <a:p>
            <a:r>
              <a:rPr lang="en-US" dirty="0"/>
              <a:t>Compared to before the pandemic consumption has shifted more toward the consumption of goods and away from services.  </a:t>
            </a:r>
          </a:p>
          <a:p>
            <a:pPr lvl="1"/>
            <a:r>
              <a:rPr lang="en-US" dirty="0"/>
              <a:t>This a demand effect that is causing some of the supply chain disruptions</a:t>
            </a:r>
          </a:p>
          <a:p>
            <a:pPr lvl="1"/>
            <a:endParaRPr lang="en-US" dirty="0"/>
          </a:p>
          <a:p>
            <a:r>
              <a:rPr lang="en-US" dirty="0"/>
              <a:t>Can consumers continue to help drive GDP growth?</a:t>
            </a:r>
          </a:p>
        </p:txBody>
      </p:sp>
    </p:spTree>
    <p:extLst>
      <p:ext uri="{BB962C8B-B14F-4D97-AF65-F5344CB8AC3E}">
        <p14:creationId xmlns:p14="http://schemas.microsoft.com/office/powerpoint/2010/main" val="1547335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dissolv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dissolve">
                                      <p:cBhvr>
                                        <p:cTn id="17" dur="500"/>
                                        <p:tgtEl>
                                          <p:spTgt spid="4">
                                            <p:txEl>
                                              <p:pRg st="4" end="4"/>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4">
                                            <p:txEl>
                                              <p:pRg st="5" end="5"/>
                                            </p:txEl>
                                          </p:spTgt>
                                        </p:tgtEl>
                                        <p:attrNameLst>
                                          <p:attrName>style.visibility</p:attrName>
                                        </p:attrNameLst>
                                      </p:cBhvr>
                                      <p:to>
                                        <p:strVal val="visible"/>
                                      </p:to>
                                    </p:set>
                                    <p:animEffect transition="in" filter="dissolve">
                                      <p:cBhvr>
                                        <p:cTn id="20" dur="500"/>
                                        <p:tgtEl>
                                          <p:spTgt spid="4">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Effect transition="in" filter="dissolve">
                                      <p:cBhvr>
                                        <p:cTn id="25"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3F1EE-6191-C94D-2CAE-645CDF955159}"/>
              </a:ext>
            </a:extLst>
          </p:cNvPr>
          <p:cNvSpPr>
            <a:spLocks noGrp="1"/>
          </p:cNvSpPr>
          <p:nvPr>
            <p:ph type="title"/>
          </p:nvPr>
        </p:nvSpPr>
        <p:spPr>
          <a:ln w="28575">
            <a:noFill/>
          </a:ln>
        </p:spPr>
        <p:txBody>
          <a:bodyPr/>
          <a:lstStyle/>
          <a:p>
            <a:r>
              <a:rPr lang="en-US" dirty="0">
                <a:solidFill>
                  <a:schemeClr val="bg1"/>
                </a:solidFill>
              </a:rPr>
              <a:t>Con</a:t>
            </a:r>
            <a:r>
              <a:rPr lang="en-US" dirty="0"/>
              <a:t>sumers: Excess Saving</a:t>
            </a:r>
          </a:p>
        </p:txBody>
      </p:sp>
      <p:sp>
        <p:nvSpPr>
          <p:cNvPr id="3" name="Content Placeholder 2">
            <a:extLst>
              <a:ext uri="{FF2B5EF4-FFF2-40B4-BE49-F238E27FC236}">
                <a16:creationId xmlns:a16="http://schemas.microsoft.com/office/drawing/2014/main" id="{F96C7807-C6DE-515A-41AA-248BA9DE1564}"/>
              </a:ext>
            </a:extLst>
          </p:cNvPr>
          <p:cNvSpPr>
            <a:spLocks noGrp="1"/>
          </p:cNvSpPr>
          <p:nvPr>
            <p:ph idx="1"/>
          </p:nvPr>
        </p:nvSpPr>
        <p:spPr/>
        <p:txBody>
          <a:bodyPr/>
          <a:lstStyle/>
          <a:p>
            <a:endParaRPr lang="en-US"/>
          </a:p>
        </p:txBody>
      </p:sp>
      <p:graphicFrame>
        <p:nvGraphicFramePr>
          <p:cNvPr id="5" name="Chart 4">
            <a:extLst>
              <a:ext uri="{FF2B5EF4-FFF2-40B4-BE49-F238E27FC236}">
                <a16:creationId xmlns:a16="http://schemas.microsoft.com/office/drawing/2014/main" id="{4B8B2FC2-A511-4785-81C5-FDD2CA22388E}"/>
              </a:ext>
            </a:extLst>
          </p:cNvPr>
          <p:cNvGraphicFramePr>
            <a:graphicFrameLocks noGrp="1"/>
          </p:cNvGraphicFramePr>
          <p:nvPr>
            <p:extLst>
              <p:ext uri="{D42A27DB-BD31-4B8C-83A1-F6EECF244321}">
                <p14:modId xmlns:p14="http://schemas.microsoft.com/office/powerpoint/2010/main" val="4084168217"/>
              </p:ext>
            </p:extLst>
          </p:nvPr>
        </p:nvGraphicFramePr>
        <p:xfrm>
          <a:off x="838200" y="1325563"/>
          <a:ext cx="10515600" cy="52469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007633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1340DC-55CB-39D5-38BA-D54CDB011A97}"/>
              </a:ext>
            </a:extLst>
          </p:cNvPr>
          <p:cNvSpPr>
            <a:spLocks noGrp="1"/>
          </p:cNvSpPr>
          <p:nvPr>
            <p:ph type="title"/>
          </p:nvPr>
        </p:nvSpPr>
        <p:spPr>
          <a:ln w="28575">
            <a:noFill/>
          </a:ln>
        </p:spPr>
        <p:txBody>
          <a:bodyPr/>
          <a:lstStyle/>
          <a:p>
            <a:r>
              <a:rPr lang="en-US" dirty="0">
                <a:solidFill>
                  <a:schemeClr val="bg1"/>
                </a:solidFill>
              </a:rPr>
              <a:t>Wh</a:t>
            </a:r>
            <a:r>
              <a:rPr lang="en-US" dirty="0"/>
              <a:t>y was GDP Growth So Low in 2022:Q1</a:t>
            </a:r>
          </a:p>
        </p:txBody>
      </p:sp>
      <p:sp>
        <p:nvSpPr>
          <p:cNvPr id="4" name="Content Placeholder 3">
            <a:extLst>
              <a:ext uri="{FF2B5EF4-FFF2-40B4-BE49-F238E27FC236}">
                <a16:creationId xmlns:a16="http://schemas.microsoft.com/office/drawing/2014/main" id="{55B1CDD4-41A2-0C13-1AC7-6CC08C326A65}"/>
              </a:ext>
            </a:extLst>
          </p:cNvPr>
          <p:cNvSpPr>
            <a:spLocks noGrp="1"/>
          </p:cNvSpPr>
          <p:nvPr>
            <p:ph idx="1"/>
          </p:nvPr>
        </p:nvSpPr>
        <p:spPr>
          <a:ln>
            <a:noFill/>
          </a:ln>
        </p:spPr>
        <p:txBody>
          <a:bodyPr/>
          <a:lstStyle/>
          <a:p>
            <a:r>
              <a:rPr lang="en-US" dirty="0"/>
              <a:t>Omicron Variant impacted GDP growth</a:t>
            </a:r>
          </a:p>
          <a:p>
            <a:r>
              <a:rPr lang="en-US" dirty="0"/>
              <a:t>Changes in Business Inventories (part of Investment) has less persistence than other components of GDP.</a:t>
            </a:r>
          </a:p>
          <a:p>
            <a:pPr lvl="1"/>
            <a:r>
              <a:rPr lang="en-US" dirty="0"/>
              <a:t>In 2021:Q4 Changes in Business Inventories were one of the main drivers of GDP growth.</a:t>
            </a:r>
          </a:p>
          <a:p>
            <a:pPr lvl="1"/>
            <a:r>
              <a:rPr lang="en-US" dirty="0"/>
              <a:t>It seemed likely that this would slow in 2022:Q1.</a:t>
            </a:r>
          </a:p>
          <a:p>
            <a:r>
              <a:rPr lang="en-US" dirty="0"/>
              <a:t>Net Exports also were one of the reasons that GDP growth was slow.</a:t>
            </a:r>
          </a:p>
          <a:p>
            <a:pPr lvl="1"/>
            <a:r>
              <a:rPr lang="en-US" dirty="0"/>
              <a:t>Much of this had to to with increased processing of imports at the ports.</a:t>
            </a:r>
          </a:p>
        </p:txBody>
      </p:sp>
    </p:spTree>
    <p:extLst>
      <p:ext uri="{BB962C8B-B14F-4D97-AF65-F5344CB8AC3E}">
        <p14:creationId xmlns:p14="http://schemas.microsoft.com/office/powerpoint/2010/main" val="1273497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dissolve">
                                      <p:cBhvr>
                                        <p:cTn id="15" dur="500"/>
                                        <p:tgtEl>
                                          <p:spTgt spid="4">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dissolve">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dissolve">
                                      <p:cBhvr>
                                        <p:cTn id="23" dur="500"/>
                                        <p:tgtEl>
                                          <p:spTgt spid="4">
                                            <p:txEl>
                                              <p:pRg st="4" end="4"/>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dissolve">
                                      <p:cBhvr>
                                        <p:cTn id="26"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fontScale="92500" lnSpcReduction="20000"/>
          </a:bodyPr>
          <a:lstStyle/>
          <a:p>
            <a:r>
              <a:rPr lang="en-US" dirty="0"/>
              <a:t>This slide deck was authored by:</a:t>
            </a:r>
          </a:p>
          <a:p>
            <a:pPr lvl="1"/>
            <a:r>
              <a:rPr lang="en-US" dirty="0"/>
              <a:t>Jon </a:t>
            </a:r>
            <a:r>
              <a:rPr lang="en-US" dirty="0" err="1"/>
              <a:t>Haveman</a:t>
            </a:r>
            <a:r>
              <a:rPr lang="en-US" dirty="0"/>
              <a:t>, Executive Director of NEED</a:t>
            </a:r>
          </a:p>
          <a:p>
            <a:pPr lvl="1"/>
            <a:r>
              <a:rPr lang="en-US" dirty="0"/>
              <a:t>Allison </a:t>
            </a:r>
            <a:r>
              <a:rPr lang="en-US" dirty="0" err="1"/>
              <a:t>Roehling</a:t>
            </a:r>
            <a:r>
              <a:rPr lang="en-US" dirty="0"/>
              <a:t>, DePauw University</a:t>
            </a:r>
          </a:p>
          <a:p>
            <a:r>
              <a:rPr lang="en-US" dirty="0"/>
              <a:t>This slide deck was reviewed by:</a:t>
            </a:r>
          </a:p>
          <a:p>
            <a:pPr lvl="1"/>
            <a:r>
              <a:rPr lang="en-US" dirty="0"/>
              <a:t>Jeffrey Frankel, Harvard University</a:t>
            </a:r>
          </a:p>
          <a:p>
            <a:pPr lvl="1"/>
            <a:r>
              <a:rPr lang="en-US" dirty="0"/>
              <a:t>Scott Baier, Clemson University</a:t>
            </a:r>
          </a:p>
          <a:p>
            <a:pPr lvl="1"/>
            <a:r>
              <a:rPr lang="en-US" dirty="0"/>
              <a:t>Rob </a:t>
            </a:r>
            <a:r>
              <a:rPr lang="en-US" dirty="0" err="1"/>
              <a:t>Eyler</a:t>
            </a:r>
            <a:r>
              <a:rPr lang="en-US" dirty="0"/>
              <a:t>, Sonoma State University</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18311291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1B6DE-6D13-9B89-9007-FD830ACD2B30}"/>
              </a:ext>
            </a:extLst>
          </p:cNvPr>
          <p:cNvSpPr>
            <a:spLocks noGrp="1"/>
          </p:cNvSpPr>
          <p:nvPr>
            <p:ph type="title"/>
          </p:nvPr>
        </p:nvSpPr>
        <p:spPr>
          <a:ln w="28575">
            <a:noFill/>
          </a:ln>
        </p:spPr>
        <p:txBody>
          <a:bodyPr>
            <a:normAutofit/>
          </a:bodyPr>
          <a:lstStyle/>
          <a:p>
            <a:r>
              <a:rPr lang="en-US" sz="3800" dirty="0">
                <a:solidFill>
                  <a:schemeClr val="bg1"/>
                </a:solidFill>
              </a:rPr>
              <a:t>Con</a:t>
            </a:r>
            <a:r>
              <a:rPr lang="en-US" sz="3800" dirty="0"/>
              <a:t>tributions to GDP Growth Business Inventories</a:t>
            </a:r>
          </a:p>
        </p:txBody>
      </p:sp>
      <p:graphicFrame>
        <p:nvGraphicFramePr>
          <p:cNvPr id="3" name="Chart 2">
            <a:extLst>
              <a:ext uri="{FF2B5EF4-FFF2-40B4-BE49-F238E27FC236}">
                <a16:creationId xmlns:a16="http://schemas.microsoft.com/office/drawing/2014/main" id="{45EAC5DB-6191-8265-F326-50D8337707E4}"/>
              </a:ext>
            </a:extLst>
          </p:cNvPr>
          <p:cNvGraphicFramePr>
            <a:graphicFrameLocks noGrp="1"/>
          </p:cNvGraphicFramePr>
          <p:nvPr/>
        </p:nvGraphicFramePr>
        <p:xfrm>
          <a:off x="838200" y="1914525"/>
          <a:ext cx="10515599" cy="46511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387520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D8FB6-ED5B-AE4B-EBF4-AEF5DBA642FC}"/>
              </a:ext>
            </a:extLst>
          </p:cNvPr>
          <p:cNvSpPr>
            <a:spLocks noGrp="1"/>
          </p:cNvSpPr>
          <p:nvPr>
            <p:ph type="title"/>
          </p:nvPr>
        </p:nvSpPr>
        <p:spPr>
          <a:ln w="28575">
            <a:noFill/>
          </a:ln>
        </p:spPr>
        <p:txBody>
          <a:bodyPr/>
          <a:lstStyle/>
          <a:p>
            <a:r>
              <a:rPr lang="en-US" dirty="0">
                <a:solidFill>
                  <a:schemeClr val="bg1"/>
                </a:solidFill>
              </a:rPr>
              <a:t>Ne</a:t>
            </a:r>
            <a:r>
              <a:rPr lang="en-US" dirty="0"/>
              <a:t>t Exports</a:t>
            </a:r>
          </a:p>
        </p:txBody>
      </p:sp>
      <p:graphicFrame>
        <p:nvGraphicFramePr>
          <p:cNvPr id="3" name="Chart 2">
            <a:extLst>
              <a:ext uri="{FF2B5EF4-FFF2-40B4-BE49-F238E27FC236}">
                <a16:creationId xmlns:a16="http://schemas.microsoft.com/office/drawing/2014/main" id="{AB226037-169C-6D97-0147-F05FEBA410E5}"/>
              </a:ext>
            </a:extLst>
          </p:cNvPr>
          <p:cNvGraphicFramePr>
            <a:graphicFrameLocks noGrp="1"/>
          </p:cNvGraphicFramePr>
          <p:nvPr/>
        </p:nvGraphicFramePr>
        <p:xfrm>
          <a:off x="838200" y="2085975"/>
          <a:ext cx="10515600" cy="44797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270479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2526F-3A4B-8648-8ADA-D6265177ABF0}"/>
              </a:ext>
            </a:extLst>
          </p:cNvPr>
          <p:cNvSpPr>
            <a:spLocks noGrp="1"/>
          </p:cNvSpPr>
          <p:nvPr>
            <p:ph type="title"/>
          </p:nvPr>
        </p:nvSpPr>
        <p:spPr/>
        <p:txBody>
          <a:bodyPr/>
          <a:lstStyle/>
          <a:p>
            <a:r>
              <a:rPr lang="en-US" dirty="0"/>
              <a:t>Labor Market</a:t>
            </a:r>
          </a:p>
        </p:txBody>
      </p:sp>
      <p:sp>
        <p:nvSpPr>
          <p:cNvPr id="3" name="Text Placeholder 2">
            <a:extLst>
              <a:ext uri="{FF2B5EF4-FFF2-40B4-BE49-F238E27FC236}">
                <a16:creationId xmlns:a16="http://schemas.microsoft.com/office/drawing/2014/main" id="{A1753A68-63FA-424F-B827-412A0AB49B5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0CA0AA3-19A6-A44A-B846-58F508D344F6}"/>
              </a:ext>
            </a:extLst>
          </p:cNvPr>
          <p:cNvSpPr>
            <a:spLocks noGrp="1"/>
          </p:cNvSpPr>
          <p:nvPr>
            <p:ph type="sldNum" sz="quarter" idx="12"/>
          </p:nvPr>
        </p:nvSpPr>
        <p:spPr/>
        <p:txBody>
          <a:bodyPr/>
          <a:lstStyle/>
          <a:p>
            <a:fld id="{D9F085D5-EC86-4F6A-B501-C1359CB39116}" type="slidenum">
              <a:rPr lang="en-GB" smtClean="0"/>
              <a:t>32</a:t>
            </a:fld>
            <a:endParaRPr lang="en-GB"/>
          </a:p>
        </p:txBody>
      </p:sp>
    </p:spTree>
    <p:extLst>
      <p:ext uri="{BB962C8B-B14F-4D97-AF65-F5344CB8AC3E}">
        <p14:creationId xmlns:p14="http://schemas.microsoft.com/office/powerpoint/2010/main" val="11501966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78E3E-2F0C-8203-6FB8-FFA891051386}"/>
              </a:ext>
            </a:extLst>
          </p:cNvPr>
          <p:cNvSpPr>
            <a:spLocks noGrp="1"/>
          </p:cNvSpPr>
          <p:nvPr>
            <p:ph type="title"/>
          </p:nvPr>
        </p:nvSpPr>
        <p:spPr>
          <a:ln w="28575">
            <a:noFill/>
          </a:ln>
        </p:spPr>
        <p:txBody>
          <a:bodyPr/>
          <a:lstStyle/>
          <a:p>
            <a:r>
              <a:rPr lang="en-US" dirty="0">
                <a:solidFill>
                  <a:schemeClr val="bg1"/>
                </a:solidFill>
              </a:rPr>
              <a:t>Un</a:t>
            </a:r>
            <a:r>
              <a:rPr lang="en-US" dirty="0"/>
              <a:t>employment Rate</a:t>
            </a:r>
          </a:p>
        </p:txBody>
      </p:sp>
      <p:graphicFrame>
        <p:nvGraphicFramePr>
          <p:cNvPr id="3" name="Chart 2">
            <a:extLst>
              <a:ext uri="{FF2B5EF4-FFF2-40B4-BE49-F238E27FC236}">
                <a16:creationId xmlns:a16="http://schemas.microsoft.com/office/drawing/2014/main" id="{B6CB51A4-B924-DD09-F7FF-26397E3E85F3}"/>
              </a:ext>
            </a:extLst>
          </p:cNvPr>
          <p:cNvGraphicFramePr>
            <a:graphicFrameLocks noGrp="1"/>
          </p:cNvGraphicFramePr>
          <p:nvPr>
            <p:extLst>
              <p:ext uri="{D42A27DB-BD31-4B8C-83A1-F6EECF244321}">
                <p14:modId xmlns:p14="http://schemas.microsoft.com/office/powerpoint/2010/main" val="2433255537"/>
              </p:ext>
            </p:extLst>
          </p:nvPr>
        </p:nvGraphicFramePr>
        <p:xfrm>
          <a:off x="660400" y="1325563"/>
          <a:ext cx="10515600" cy="45722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629746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61EA5-FCA5-7A47-A743-A4A7D231CF91}"/>
              </a:ext>
            </a:extLst>
          </p:cNvPr>
          <p:cNvSpPr>
            <a:spLocks noGrp="1"/>
          </p:cNvSpPr>
          <p:nvPr>
            <p:ph type="title"/>
          </p:nvPr>
        </p:nvSpPr>
        <p:spPr>
          <a:ln w="28575">
            <a:noFill/>
          </a:ln>
        </p:spPr>
        <p:txBody>
          <a:bodyPr>
            <a:normAutofit/>
          </a:bodyPr>
          <a:lstStyle/>
          <a:p>
            <a:r>
              <a:rPr lang="en-US" dirty="0">
                <a:solidFill>
                  <a:schemeClr val="bg1"/>
                </a:solidFill>
              </a:rPr>
              <a:t>Em</a:t>
            </a:r>
            <a:r>
              <a:rPr lang="en-US" dirty="0"/>
              <a:t>ployment Changes: Nonfarm Payroll</a:t>
            </a:r>
          </a:p>
        </p:txBody>
      </p:sp>
      <p:sp>
        <p:nvSpPr>
          <p:cNvPr id="8" name="Content Placeholder 7">
            <a:extLst>
              <a:ext uri="{FF2B5EF4-FFF2-40B4-BE49-F238E27FC236}">
                <a16:creationId xmlns:a16="http://schemas.microsoft.com/office/drawing/2014/main" id="{34776667-5805-468A-1505-0AB4370DAE6C}"/>
              </a:ext>
            </a:extLst>
          </p:cNvPr>
          <p:cNvSpPr>
            <a:spLocks noGrp="1"/>
          </p:cNvSpPr>
          <p:nvPr>
            <p:ph idx="1"/>
          </p:nvPr>
        </p:nvSpPr>
        <p:spPr/>
        <p:txBody>
          <a:bodyPr/>
          <a:lstStyle/>
          <a:p>
            <a:endParaRPr lang="en-US"/>
          </a:p>
        </p:txBody>
      </p:sp>
      <p:sp>
        <p:nvSpPr>
          <p:cNvPr id="4" name="TextBox 3">
            <a:extLst>
              <a:ext uri="{FF2B5EF4-FFF2-40B4-BE49-F238E27FC236}">
                <a16:creationId xmlns:a16="http://schemas.microsoft.com/office/drawing/2014/main" id="{949B0523-2FDE-C141-BDE2-FB5B5393924A}"/>
              </a:ext>
            </a:extLst>
          </p:cNvPr>
          <p:cNvSpPr txBox="1"/>
          <p:nvPr/>
        </p:nvSpPr>
        <p:spPr>
          <a:xfrm>
            <a:off x="2185988" y="5800725"/>
            <a:ext cx="8050089" cy="369332"/>
          </a:xfrm>
          <a:prstGeom prst="rect">
            <a:avLst/>
          </a:prstGeom>
          <a:solidFill>
            <a:srgbClr val="0432FF"/>
          </a:solidFill>
          <a:ln>
            <a:solidFill>
              <a:srgbClr val="0432FF"/>
            </a:solidFill>
          </a:ln>
        </p:spPr>
        <p:txBody>
          <a:bodyPr wrap="none" rtlCol="0">
            <a:spAutoFit/>
          </a:bodyPr>
          <a:lstStyle/>
          <a:p>
            <a:r>
              <a:rPr lang="en-US" dirty="0">
                <a:solidFill>
                  <a:schemeClr val="bg1"/>
                </a:solidFill>
              </a:rPr>
              <a:t>From 1990 -2007, average gain in employment each month averaged about 131,000</a:t>
            </a:r>
          </a:p>
        </p:txBody>
      </p:sp>
      <p:sp>
        <p:nvSpPr>
          <p:cNvPr id="5" name="TextBox 4">
            <a:extLst>
              <a:ext uri="{FF2B5EF4-FFF2-40B4-BE49-F238E27FC236}">
                <a16:creationId xmlns:a16="http://schemas.microsoft.com/office/drawing/2014/main" id="{8D59F790-B062-2C44-9E7F-7A5CFA3B9BB2}"/>
              </a:ext>
            </a:extLst>
          </p:cNvPr>
          <p:cNvSpPr txBox="1"/>
          <p:nvPr/>
        </p:nvSpPr>
        <p:spPr>
          <a:xfrm>
            <a:off x="5245769" y="1230999"/>
            <a:ext cx="1191352" cy="369332"/>
          </a:xfrm>
          <a:prstGeom prst="rect">
            <a:avLst/>
          </a:prstGeom>
          <a:noFill/>
        </p:spPr>
        <p:txBody>
          <a:bodyPr wrap="none" rtlCol="0">
            <a:spAutoFit/>
          </a:bodyPr>
          <a:lstStyle/>
          <a:p>
            <a:r>
              <a:rPr lang="en-US" dirty="0"/>
              <a:t>1990-2019</a:t>
            </a:r>
          </a:p>
        </p:txBody>
      </p:sp>
      <p:graphicFrame>
        <p:nvGraphicFramePr>
          <p:cNvPr id="6" name="Chart 5">
            <a:extLst>
              <a:ext uri="{FF2B5EF4-FFF2-40B4-BE49-F238E27FC236}">
                <a16:creationId xmlns:a16="http://schemas.microsoft.com/office/drawing/2014/main" id="{FCB87CAE-292E-5746-86CC-20D49054C9AF}"/>
              </a:ext>
            </a:extLst>
          </p:cNvPr>
          <p:cNvGraphicFramePr>
            <a:graphicFrameLocks noGrp="1"/>
          </p:cNvGraphicFramePr>
          <p:nvPr/>
        </p:nvGraphicFramePr>
        <p:xfrm>
          <a:off x="838200" y="942909"/>
          <a:ext cx="10515600" cy="4972181"/>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965EAE83-2A5E-EB47-A8EA-74FBE309191D}"/>
              </a:ext>
            </a:extLst>
          </p:cNvPr>
          <p:cNvSpPr txBox="1"/>
          <p:nvPr/>
        </p:nvSpPr>
        <p:spPr>
          <a:xfrm>
            <a:off x="4141075" y="6308208"/>
            <a:ext cx="3746988" cy="369332"/>
          </a:xfrm>
          <a:prstGeom prst="rect">
            <a:avLst/>
          </a:prstGeom>
          <a:solidFill>
            <a:srgbClr val="FF0000"/>
          </a:solidFill>
        </p:spPr>
        <p:txBody>
          <a:bodyPr wrap="none" rtlCol="0">
            <a:spAutoFit/>
          </a:bodyPr>
          <a:lstStyle/>
          <a:p>
            <a:r>
              <a:rPr lang="en-US" dirty="0">
                <a:solidFill>
                  <a:schemeClr val="bg1"/>
                </a:solidFill>
              </a:rPr>
              <a:t>The next slides adds in 2020 and 2021</a:t>
            </a:r>
          </a:p>
        </p:txBody>
      </p:sp>
      <p:sp>
        <p:nvSpPr>
          <p:cNvPr id="7" name="TextBox 6">
            <a:extLst>
              <a:ext uri="{FF2B5EF4-FFF2-40B4-BE49-F238E27FC236}">
                <a16:creationId xmlns:a16="http://schemas.microsoft.com/office/drawing/2014/main" id="{7B269D8C-AB26-624C-BD9B-E463A281BB44}"/>
              </a:ext>
            </a:extLst>
          </p:cNvPr>
          <p:cNvSpPr txBox="1"/>
          <p:nvPr/>
        </p:nvSpPr>
        <p:spPr>
          <a:xfrm>
            <a:off x="184559" y="6366904"/>
            <a:ext cx="1268104" cy="369332"/>
          </a:xfrm>
          <a:prstGeom prst="rect">
            <a:avLst/>
          </a:prstGeom>
          <a:noFill/>
        </p:spPr>
        <p:txBody>
          <a:bodyPr wrap="none" rtlCol="0">
            <a:spAutoFit/>
          </a:bodyPr>
          <a:lstStyle/>
          <a:p>
            <a:r>
              <a:rPr lang="en-US" dirty="0"/>
              <a:t>Source: BLS</a:t>
            </a:r>
          </a:p>
        </p:txBody>
      </p:sp>
    </p:spTree>
    <p:extLst>
      <p:ext uri="{BB962C8B-B14F-4D97-AF65-F5344CB8AC3E}">
        <p14:creationId xmlns:p14="http://schemas.microsoft.com/office/powerpoint/2010/main" val="725239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61EA5-FCA5-7A47-A743-A4A7D231CF91}"/>
              </a:ext>
            </a:extLst>
          </p:cNvPr>
          <p:cNvSpPr>
            <a:spLocks noGrp="1"/>
          </p:cNvSpPr>
          <p:nvPr>
            <p:ph type="title"/>
          </p:nvPr>
        </p:nvSpPr>
        <p:spPr>
          <a:ln w="28575">
            <a:noFill/>
          </a:ln>
        </p:spPr>
        <p:txBody>
          <a:bodyPr>
            <a:normAutofit/>
          </a:bodyPr>
          <a:lstStyle/>
          <a:p>
            <a:r>
              <a:rPr lang="en-US" dirty="0">
                <a:solidFill>
                  <a:schemeClr val="bg1"/>
                </a:solidFill>
              </a:rPr>
              <a:t>Em</a:t>
            </a:r>
            <a:r>
              <a:rPr lang="en-US" dirty="0"/>
              <a:t>ployment Changes: Nonfarm Payroll</a:t>
            </a:r>
          </a:p>
        </p:txBody>
      </p:sp>
      <p:sp>
        <p:nvSpPr>
          <p:cNvPr id="4" name="TextBox 3">
            <a:extLst>
              <a:ext uri="{FF2B5EF4-FFF2-40B4-BE49-F238E27FC236}">
                <a16:creationId xmlns:a16="http://schemas.microsoft.com/office/drawing/2014/main" id="{949B0523-2FDE-C141-BDE2-FB5B5393924A}"/>
              </a:ext>
            </a:extLst>
          </p:cNvPr>
          <p:cNvSpPr txBox="1"/>
          <p:nvPr/>
        </p:nvSpPr>
        <p:spPr>
          <a:xfrm>
            <a:off x="1870678" y="6171889"/>
            <a:ext cx="8275086" cy="369332"/>
          </a:xfrm>
          <a:prstGeom prst="rect">
            <a:avLst/>
          </a:prstGeom>
          <a:solidFill>
            <a:srgbClr val="0432FF"/>
          </a:solidFill>
          <a:ln>
            <a:solidFill>
              <a:srgbClr val="0432FF"/>
            </a:solidFill>
          </a:ln>
        </p:spPr>
        <p:txBody>
          <a:bodyPr wrap="none" rtlCol="0">
            <a:spAutoFit/>
          </a:bodyPr>
          <a:lstStyle/>
          <a:p>
            <a:r>
              <a:rPr lang="en-US" dirty="0">
                <a:solidFill>
                  <a:schemeClr val="bg1"/>
                </a:solidFill>
              </a:rPr>
              <a:t>The size of the shock induced by the pandemic distorts the data from previous periods</a:t>
            </a:r>
          </a:p>
        </p:txBody>
      </p:sp>
      <p:sp>
        <p:nvSpPr>
          <p:cNvPr id="5" name="TextBox 4">
            <a:extLst>
              <a:ext uri="{FF2B5EF4-FFF2-40B4-BE49-F238E27FC236}">
                <a16:creationId xmlns:a16="http://schemas.microsoft.com/office/drawing/2014/main" id="{8D59F790-B062-2C44-9E7F-7A5CFA3B9BB2}"/>
              </a:ext>
            </a:extLst>
          </p:cNvPr>
          <p:cNvSpPr txBox="1"/>
          <p:nvPr/>
        </p:nvSpPr>
        <p:spPr>
          <a:xfrm>
            <a:off x="5245769" y="1230999"/>
            <a:ext cx="1191352" cy="369332"/>
          </a:xfrm>
          <a:prstGeom prst="rect">
            <a:avLst/>
          </a:prstGeom>
          <a:noFill/>
        </p:spPr>
        <p:txBody>
          <a:bodyPr wrap="none" rtlCol="0">
            <a:spAutoFit/>
          </a:bodyPr>
          <a:lstStyle/>
          <a:p>
            <a:r>
              <a:rPr lang="en-US" dirty="0"/>
              <a:t>1990-2022</a:t>
            </a:r>
          </a:p>
        </p:txBody>
      </p:sp>
      <p:sp>
        <p:nvSpPr>
          <p:cNvPr id="6" name="TextBox 5">
            <a:extLst>
              <a:ext uri="{FF2B5EF4-FFF2-40B4-BE49-F238E27FC236}">
                <a16:creationId xmlns:a16="http://schemas.microsoft.com/office/drawing/2014/main" id="{5379B202-7611-6F45-AD92-593A385BF61C}"/>
              </a:ext>
            </a:extLst>
          </p:cNvPr>
          <p:cNvSpPr txBox="1"/>
          <p:nvPr/>
        </p:nvSpPr>
        <p:spPr>
          <a:xfrm>
            <a:off x="184559" y="6366904"/>
            <a:ext cx="1268104" cy="369332"/>
          </a:xfrm>
          <a:prstGeom prst="rect">
            <a:avLst/>
          </a:prstGeom>
          <a:noFill/>
        </p:spPr>
        <p:txBody>
          <a:bodyPr wrap="none" rtlCol="0">
            <a:spAutoFit/>
          </a:bodyPr>
          <a:lstStyle/>
          <a:p>
            <a:r>
              <a:rPr lang="en-US" dirty="0"/>
              <a:t>Source: BLS</a:t>
            </a:r>
          </a:p>
        </p:txBody>
      </p:sp>
      <p:sp>
        <p:nvSpPr>
          <p:cNvPr id="3" name="Oval 2">
            <a:extLst>
              <a:ext uri="{FF2B5EF4-FFF2-40B4-BE49-F238E27FC236}">
                <a16:creationId xmlns:a16="http://schemas.microsoft.com/office/drawing/2014/main" id="{72A86019-39B2-9248-9FFD-59D1A2F56DAC}"/>
              </a:ext>
            </a:extLst>
          </p:cNvPr>
          <p:cNvSpPr/>
          <p:nvPr/>
        </p:nvSpPr>
        <p:spPr>
          <a:xfrm>
            <a:off x="10429875" y="1900238"/>
            <a:ext cx="836146" cy="1414462"/>
          </a:xfrm>
          <a:prstGeom prst="ellipse">
            <a:avLst/>
          </a:prstGeom>
          <a:noFill/>
          <a:ln w="28575">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hart 7">
            <a:extLst>
              <a:ext uri="{FF2B5EF4-FFF2-40B4-BE49-F238E27FC236}">
                <a16:creationId xmlns:a16="http://schemas.microsoft.com/office/drawing/2014/main" id="{404FC918-9CAB-CC4D-093A-13F2C408CBB1}"/>
              </a:ext>
            </a:extLst>
          </p:cNvPr>
          <p:cNvGraphicFramePr>
            <a:graphicFrameLocks noGrp="1"/>
          </p:cNvGraphicFramePr>
          <p:nvPr>
            <p:extLst>
              <p:ext uri="{D42A27DB-BD31-4B8C-83A1-F6EECF244321}">
                <p14:modId xmlns:p14="http://schemas.microsoft.com/office/powerpoint/2010/main" val="1941615026"/>
              </p:ext>
            </p:extLst>
          </p:nvPr>
        </p:nvGraphicFramePr>
        <p:xfrm>
          <a:off x="925979" y="1325563"/>
          <a:ext cx="10515600" cy="49556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1595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61EA5-FCA5-7A47-A743-A4A7D231CF91}"/>
              </a:ext>
            </a:extLst>
          </p:cNvPr>
          <p:cNvSpPr>
            <a:spLocks noGrp="1"/>
          </p:cNvSpPr>
          <p:nvPr>
            <p:ph type="title"/>
          </p:nvPr>
        </p:nvSpPr>
        <p:spPr>
          <a:xfrm>
            <a:off x="838200" y="365125"/>
            <a:ext cx="10515600" cy="620713"/>
          </a:xfrm>
          <a:ln w="28575">
            <a:noFill/>
          </a:ln>
        </p:spPr>
        <p:txBody>
          <a:bodyPr>
            <a:normAutofit fontScale="90000"/>
          </a:bodyPr>
          <a:lstStyle/>
          <a:p>
            <a:r>
              <a:rPr lang="en-US" dirty="0">
                <a:solidFill>
                  <a:schemeClr val="bg1"/>
                </a:solidFill>
              </a:rPr>
              <a:t>Em</a:t>
            </a:r>
            <a:r>
              <a:rPr lang="en-US" dirty="0"/>
              <a:t>ployment Changes</a:t>
            </a:r>
          </a:p>
        </p:txBody>
      </p:sp>
      <p:sp>
        <p:nvSpPr>
          <p:cNvPr id="8" name="Content Placeholder 4">
            <a:extLst>
              <a:ext uri="{FF2B5EF4-FFF2-40B4-BE49-F238E27FC236}">
                <a16:creationId xmlns:a16="http://schemas.microsoft.com/office/drawing/2014/main" id="{35C4EDAC-7490-5240-95F8-804BC0F5BC02}"/>
              </a:ext>
            </a:extLst>
          </p:cNvPr>
          <p:cNvSpPr>
            <a:spLocks noGrp="1"/>
          </p:cNvSpPr>
          <p:nvPr>
            <p:ph sz="half" idx="1"/>
          </p:nvPr>
        </p:nvSpPr>
        <p:spPr>
          <a:xfrm>
            <a:off x="467497" y="1283343"/>
            <a:ext cx="3672017" cy="5292433"/>
          </a:xfrm>
        </p:spPr>
        <p:txBody>
          <a:bodyPr>
            <a:normAutofit fontScale="85000" lnSpcReduction="10000"/>
          </a:bodyPr>
          <a:lstStyle/>
          <a:p>
            <a:endParaRPr lang="en-US" dirty="0"/>
          </a:p>
          <a:p>
            <a:r>
              <a:rPr lang="en-US" dirty="0"/>
              <a:t>In March and April of 2020, the US economy lost nearly than 22 million jobs.</a:t>
            </a:r>
          </a:p>
          <a:p>
            <a:r>
              <a:rPr lang="en-US" dirty="0"/>
              <a:t>Since that time, the economy has recovered about 21 million jobs.</a:t>
            </a:r>
          </a:p>
          <a:p>
            <a:r>
              <a:rPr lang="en-US" dirty="0"/>
              <a:t>Still roughly 882 jobs below where we were in 2/2020</a:t>
            </a:r>
          </a:p>
          <a:p>
            <a:r>
              <a:rPr lang="en-US" dirty="0"/>
              <a:t>If you consider the normal addition of 131k jobs per month, we about 4 million below where we could be.</a:t>
            </a:r>
          </a:p>
          <a:p>
            <a:endParaRPr lang="en-US" dirty="0"/>
          </a:p>
          <a:p>
            <a:endParaRPr lang="en-US" dirty="0"/>
          </a:p>
        </p:txBody>
      </p:sp>
      <p:sp>
        <p:nvSpPr>
          <p:cNvPr id="9" name="TextBox 8">
            <a:extLst>
              <a:ext uri="{FF2B5EF4-FFF2-40B4-BE49-F238E27FC236}">
                <a16:creationId xmlns:a16="http://schemas.microsoft.com/office/drawing/2014/main" id="{72AF1838-FC2C-E446-B1BF-C48D6FD8F991}"/>
              </a:ext>
            </a:extLst>
          </p:cNvPr>
          <p:cNvSpPr txBox="1"/>
          <p:nvPr/>
        </p:nvSpPr>
        <p:spPr>
          <a:xfrm>
            <a:off x="5217459" y="6488668"/>
            <a:ext cx="1268104" cy="369332"/>
          </a:xfrm>
          <a:prstGeom prst="rect">
            <a:avLst/>
          </a:prstGeom>
          <a:noFill/>
        </p:spPr>
        <p:txBody>
          <a:bodyPr wrap="none" rtlCol="0">
            <a:spAutoFit/>
          </a:bodyPr>
          <a:lstStyle/>
          <a:p>
            <a:r>
              <a:rPr lang="en-US" dirty="0"/>
              <a:t>Source: BLS</a:t>
            </a:r>
          </a:p>
        </p:txBody>
      </p:sp>
      <p:graphicFrame>
        <p:nvGraphicFramePr>
          <p:cNvPr id="6" name="Chart 5">
            <a:extLst>
              <a:ext uri="{FF2B5EF4-FFF2-40B4-BE49-F238E27FC236}">
                <a16:creationId xmlns:a16="http://schemas.microsoft.com/office/drawing/2014/main" id="{FB515489-E51C-9275-45E2-5B6376AE89CF}"/>
              </a:ext>
            </a:extLst>
          </p:cNvPr>
          <p:cNvGraphicFramePr>
            <a:graphicFrameLocks noGrp="1"/>
          </p:cNvGraphicFramePr>
          <p:nvPr/>
        </p:nvGraphicFramePr>
        <p:xfrm>
          <a:off x="4390106" y="1217944"/>
          <a:ext cx="7097043" cy="50386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1744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dissolv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dissolv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dissolv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dissolve">
                                      <p:cBhvr>
                                        <p:cTn id="2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02F76-4024-E30A-D5A4-1DCA46D8235D}"/>
              </a:ext>
            </a:extLst>
          </p:cNvPr>
          <p:cNvSpPr>
            <a:spLocks noGrp="1"/>
          </p:cNvSpPr>
          <p:nvPr>
            <p:ph type="title"/>
          </p:nvPr>
        </p:nvSpPr>
        <p:spPr>
          <a:ln w="28575">
            <a:noFill/>
          </a:ln>
        </p:spPr>
        <p:txBody>
          <a:bodyPr/>
          <a:lstStyle/>
          <a:p>
            <a:r>
              <a:rPr lang="en-US" dirty="0">
                <a:solidFill>
                  <a:schemeClr val="bg1"/>
                </a:solidFill>
              </a:rPr>
              <a:t>Net</a:t>
            </a:r>
            <a:r>
              <a:rPr lang="en-US" dirty="0"/>
              <a:t> Employment Changes by Industry</a:t>
            </a:r>
          </a:p>
        </p:txBody>
      </p:sp>
      <p:graphicFrame>
        <p:nvGraphicFramePr>
          <p:cNvPr id="3" name="Chart 2">
            <a:extLst>
              <a:ext uri="{FF2B5EF4-FFF2-40B4-BE49-F238E27FC236}">
                <a16:creationId xmlns:a16="http://schemas.microsoft.com/office/drawing/2014/main" id="{751CB263-6B3B-EC6B-EE30-103D8ADDA134}"/>
              </a:ext>
            </a:extLst>
          </p:cNvPr>
          <p:cNvGraphicFramePr>
            <a:graphicFrameLocks noGrp="1"/>
          </p:cNvGraphicFramePr>
          <p:nvPr/>
        </p:nvGraphicFramePr>
        <p:xfrm>
          <a:off x="971550" y="1328738"/>
          <a:ext cx="10382249" cy="52366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524929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EF3DA-EB08-6829-3813-F3B648CF5EEB}"/>
              </a:ext>
            </a:extLst>
          </p:cNvPr>
          <p:cNvSpPr>
            <a:spLocks noGrp="1"/>
          </p:cNvSpPr>
          <p:nvPr>
            <p:ph type="title"/>
          </p:nvPr>
        </p:nvSpPr>
        <p:spPr>
          <a:ln w="28575">
            <a:noFill/>
          </a:ln>
        </p:spPr>
        <p:txBody>
          <a:bodyPr/>
          <a:lstStyle/>
          <a:p>
            <a:r>
              <a:rPr lang="en-US" dirty="0">
                <a:solidFill>
                  <a:schemeClr val="bg1"/>
                </a:solidFill>
              </a:rPr>
              <a:t>Em</a:t>
            </a:r>
            <a:r>
              <a:rPr lang="en-US" dirty="0"/>
              <a:t>ployment: Changes by Age Group</a:t>
            </a:r>
          </a:p>
        </p:txBody>
      </p:sp>
      <p:graphicFrame>
        <p:nvGraphicFramePr>
          <p:cNvPr id="3" name="Chart 2">
            <a:extLst>
              <a:ext uri="{FF2B5EF4-FFF2-40B4-BE49-F238E27FC236}">
                <a16:creationId xmlns:a16="http://schemas.microsoft.com/office/drawing/2014/main" id="{6A6ADD5D-91AB-DF95-B607-F7EFD8C8C4E1}"/>
              </a:ext>
            </a:extLst>
          </p:cNvPr>
          <p:cNvGraphicFramePr>
            <a:graphicFrameLocks noGrp="1"/>
          </p:cNvGraphicFramePr>
          <p:nvPr>
            <p:extLst>
              <p:ext uri="{D42A27DB-BD31-4B8C-83A1-F6EECF244321}">
                <p14:modId xmlns:p14="http://schemas.microsoft.com/office/powerpoint/2010/main" val="1831487374"/>
              </p:ext>
            </p:extLst>
          </p:nvPr>
        </p:nvGraphicFramePr>
        <p:xfrm>
          <a:off x="774800" y="1625084"/>
          <a:ext cx="10515600" cy="494026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A1878964-DC67-F929-EC68-48998D495A9A}"/>
              </a:ext>
            </a:extLst>
          </p:cNvPr>
          <p:cNvSpPr txBox="1"/>
          <p:nvPr/>
        </p:nvSpPr>
        <p:spPr>
          <a:xfrm>
            <a:off x="177698" y="6380681"/>
            <a:ext cx="1321003" cy="369332"/>
          </a:xfrm>
          <a:prstGeom prst="rect">
            <a:avLst/>
          </a:prstGeom>
          <a:noFill/>
        </p:spPr>
        <p:txBody>
          <a:bodyPr wrap="none" rtlCol="0">
            <a:spAutoFit/>
          </a:bodyPr>
          <a:lstStyle/>
          <a:p>
            <a:r>
              <a:rPr lang="en-US" dirty="0"/>
              <a:t>Source: BLS </a:t>
            </a:r>
          </a:p>
        </p:txBody>
      </p:sp>
      <p:sp>
        <p:nvSpPr>
          <p:cNvPr id="5" name="TextBox 4">
            <a:extLst>
              <a:ext uri="{FF2B5EF4-FFF2-40B4-BE49-F238E27FC236}">
                <a16:creationId xmlns:a16="http://schemas.microsoft.com/office/drawing/2014/main" id="{22FD705A-2C20-97CC-5B8B-829A3697F047}"/>
              </a:ext>
            </a:extLst>
          </p:cNvPr>
          <p:cNvSpPr txBox="1"/>
          <p:nvPr/>
        </p:nvSpPr>
        <p:spPr>
          <a:xfrm>
            <a:off x="4043363" y="1255752"/>
            <a:ext cx="3873176" cy="369332"/>
          </a:xfrm>
          <a:prstGeom prst="rect">
            <a:avLst/>
          </a:prstGeom>
          <a:noFill/>
        </p:spPr>
        <p:txBody>
          <a:bodyPr wrap="none" rtlCol="0">
            <a:spAutoFit/>
          </a:bodyPr>
          <a:lstStyle/>
          <a:p>
            <a:r>
              <a:rPr lang="en-US" dirty="0"/>
              <a:t>Employment Change from 2/20 to 5/22</a:t>
            </a:r>
          </a:p>
        </p:txBody>
      </p:sp>
    </p:spTree>
    <p:extLst>
      <p:ext uri="{BB962C8B-B14F-4D97-AF65-F5344CB8AC3E}">
        <p14:creationId xmlns:p14="http://schemas.microsoft.com/office/powerpoint/2010/main" val="32202404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E42D0-5ECF-1E4B-A782-937C4C51F793}"/>
              </a:ext>
            </a:extLst>
          </p:cNvPr>
          <p:cNvSpPr>
            <a:spLocks noGrp="1"/>
          </p:cNvSpPr>
          <p:nvPr>
            <p:ph type="title"/>
          </p:nvPr>
        </p:nvSpPr>
        <p:spPr>
          <a:xfrm>
            <a:off x="838200" y="121764"/>
            <a:ext cx="10515600" cy="1049812"/>
          </a:xfrm>
          <a:ln w="28575">
            <a:noFill/>
          </a:ln>
        </p:spPr>
        <p:txBody>
          <a:bodyPr/>
          <a:lstStyle/>
          <a:p>
            <a:r>
              <a:rPr lang="en-US" dirty="0">
                <a:solidFill>
                  <a:schemeClr val="bg1"/>
                </a:solidFill>
              </a:rPr>
              <a:t>Em</a:t>
            </a:r>
            <a:r>
              <a:rPr lang="en-US" dirty="0"/>
              <a:t>ployment Dynamics: Quits and Layoffs</a:t>
            </a:r>
          </a:p>
        </p:txBody>
      </p:sp>
      <p:graphicFrame>
        <p:nvGraphicFramePr>
          <p:cNvPr id="6" name="Chart 5">
            <a:extLst>
              <a:ext uri="{FF2B5EF4-FFF2-40B4-BE49-F238E27FC236}">
                <a16:creationId xmlns:a16="http://schemas.microsoft.com/office/drawing/2014/main" id="{D6EE3A1F-E847-BD49-915B-8288AE712C43}"/>
              </a:ext>
            </a:extLst>
          </p:cNvPr>
          <p:cNvGraphicFramePr>
            <a:graphicFrameLocks noGrp="1"/>
          </p:cNvGraphicFramePr>
          <p:nvPr/>
        </p:nvGraphicFramePr>
        <p:xfrm>
          <a:off x="944380" y="1394085"/>
          <a:ext cx="10409420" cy="5178427"/>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traight Arrow Connector 3">
            <a:extLst>
              <a:ext uri="{FF2B5EF4-FFF2-40B4-BE49-F238E27FC236}">
                <a16:creationId xmlns:a16="http://schemas.microsoft.com/office/drawing/2014/main" id="{0058E389-6DBF-BE4D-9EC4-FBCB07963AB9}"/>
              </a:ext>
            </a:extLst>
          </p:cNvPr>
          <p:cNvCxnSpPr/>
          <p:nvPr/>
        </p:nvCxnSpPr>
        <p:spPr>
          <a:xfrm flipV="1">
            <a:off x="10628026" y="3717561"/>
            <a:ext cx="524656" cy="629587"/>
          </a:xfrm>
          <a:prstGeom prst="straightConnector1">
            <a:avLst/>
          </a:prstGeom>
          <a:ln w="28575">
            <a:solidFill>
              <a:srgbClr val="7A81FF"/>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CEEC4DD-3DA3-5B49-BD12-3BCAE2B975BF}"/>
              </a:ext>
            </a:extLst>
          </p:cNvPr>
          <p:cNvCxnSpPr>
            <a:cxnSpLocks/>
          </p:cNvCxnSpPr>
          <p:nvPr/>
        </p:nvCxnSpPr>
        <p:spPr>
          <a:xfrm flipV="1">
            <a:off x="7482590" y="4347148"/>
            <a:ext cx="2650761" cy="269823"/>
          </a:xfrm>
          <a:prstGeom prst="straightConnector1">
            <a:avLst/>
          </a:prstGeom>
          <a:ln w="28575">
            <a:solidFill>
              <a:srgbClr val="7A81FF"/>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935C5BE-2EEA-E347-80F8-24AEDA5E93CF}"/>
              </a:ext>
            </a:extLst>
          </p:cNvPr>
          <p:cNvSpPr txBox="1"/>
          <p:nvPr/>
        </p:nvSpPr>
        <p:spPr>
          <a:xfrm>
            <a:off x="8045774" y="4112727"/>
            <a:ext cx="762196" cy="369332"/>
          </a:xfrm>
          <a:prstGeom prst="rect">
            <a:avLst/>
          </a:prstGeom>
          <a:noFill/>
        </p:spPr>
        <p:txBody>
          <a:bodyPr wrap="none" rtlCol="0">
            <a:spAutoFit/>
          </a:bodyPr>
          <a:lstStyle/>
          <a:p>
            <a:r>
              <a:rPr lang="en-US" dirty="0">
                <a:solidFill>
                  <a:srgbClr val="7A81FF"/>
                </a:solidFill>
              </a:rPr>
              <a:t>QUITS</a:t>
            </a:r>
          </a:p>
        </p:txBody>
      </p:sp>
      <p:sp>
        <p:nvSpPr>
          <p:cNvPr id="7" name="TextBox 6">
            <a:extLst>
              <a:ext uri="{FF2B5EF4-FFF2-40B4-BE49-F238E27FC236}">
                <a16:creationId xmlns:a16="http://schemas.microsoft.com/office/drawing/2014/main" id="{97DE111B-9D4B-574F-91E5-9785DB3C507B}"/>
              </a:ext>
            </a:extLst>
          </p:cNvPr>
          <p:cNvSpPr txBox="1"/>
          <p:nvPr/>
        </p:nvSpPr>
        <p:spPr>
          <a:xfrm>
            <a:off x="184559" y="6366904"/>
            <a:ext cx="1268104" cy="369332"/>
          </a:xfrm>
          <a:prstGeom prst="rect">
            <a:avLst/>
          </a:prstGeom>
          <a:noFill/>
        </p:spPr>
        <p:txBody>
          <a:bodyPr wrap="none" rtlCol="0">
            <a:spAutoFit/>
          </a:bodyPr>
          <a:lstStyle/>
          <a:p>
            <a:r>
              <a:rPr lang="en-US" dirty="0"/>
              <a:t>Source: BLS</a:t>
            </a:r>
          </a:p>
        </p:txBody>
      </p:sp>
    </p:spTree>
    <p:extLst>
      <p:ext uri="{BB962C8B-B14F-4D97-AF65-F5344CB8AC3E}">
        <p14:creationId xmlns:p14="http://schemas.microsoft.com/office/powerpoint/2010/main" val="1066909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D2DB8-B2E4-7645-902E-EF6781FA1BB1}"/>
              </a:ext>
            </a:extLst>
          </p:cNvPr>
          <p:cNvSpPr>
            <a:spLocks noGrp="1"/>
          </p:cNvSpPr>
          <p:nvPr>
            <p:ph type="title"/>
          </p:nvPr>
        </p:nvSpPr>
        <p:spPr>
          <a:xfrm>
            <a:off x="638510" y="0"/>
            <a:ext cx="10515600" cy="1325563"/>
          </a:xfrm>
        </p:spPr>
        <p:txBody>
          <a:bodyPr/>
          <a:lstStyle/>
          <a:p>
            <a:r>
              <a:rPr lang="en-US" dirty="0"/>
              <a:t> </a:t>
            </a:r>
            <a:r>
              <a:rPr lang="en-US" dirty="0">
                <a:solidFill>
                  <a:schemeClr val="bg1"/>
                </a:solidFill>
              </a:rPr>
              <a:t>Out</a:t>
            </a:r>
            <a:r>
              <a:rPr lang="en-US" dirty="0"/>
              <a:t>line – U.S. Economic Outlook</a:t>
            </a:r>
          </a:p>
        </p:txBody>
      </p:sp>
      <p:sp>
        <p:nvSpPr>
          <p:cNvPr id="3" name="Content Placeholder 2">
            <a:extLst>
              <a:ext uri="{FF2B5EF4-FFF2-40B4-BE49-F238E27FC236}">
                <a16:creationId xmlns:a16="http://schemas.microsoft.com/office/drawing/2014/main" id="{4EA23F12-2B06-AE48-B83B-6C69D052FF78}"/>
              </a:ext>
            </a:extLst>
          </p:cNvPr>
          <p:cNvSpPr>
            <a:spLocks noGrp="1"/>
          </p:cNvSpPr>
          <p:nvPr>
            <p:ph idx="1"/>
          </p:nvPr>
        </p:nvSpPr>
        <p:spPr>
          <a:xfrm>
            <a:off x="3372573" y="1501282"/>
            <a:ext cx="5446853" cy="4351338"/>
          </a:xfrm>
        </p:spPr>
        <p:txBody>
          <a:bodyPr/>
          <a:lstStyle/>
          <a:p>
            <a:r>
              <a:rPr lang="en-US" dirty="0"/>
              <a:t>Behavior of GDP</a:t>
            </a:r>
          </a:p>
          <a:p>
            <a:r>
              <a:rPr lang="en-US" dirty="0"/>
              <a:t>Labor Market</a:t>
            </a:r>
          </a:p>
          <a:p>
            <a:r>
              <a:rPr lang="en-US" dirty="0"/>
              <a:t>Monetary Policy/Interest Rates</a:t>
            </a:r>
          </a:p>
          <a:p>
            <a:r>
              <a:rPr lang="en-US" dirty="0"/>
              <a:t>Other Indicators</a:t>
            </a:r>
          </a:p>
          <a:p>
            <a:r>
              <a:rPr lang="en-US"/>
              <a:t>Summary</a:t>
            </a:r>
            <a:endParaRPr lang="en-US" dirty="0"/>
          </a:p>
        </p:txBody>
      </p:sp>
      <p:sp>
        <p:nvSpPr>
          <p:cNvPr id="4" name="Slide Number Placeholder 3">
            <a:extLst>
              <a:ext uri="{FF2B5EF4-FFF2-40B4-BE49-F238E27FC236}">
                <a16:creationId xmlns:a16="http://schemas.microsoft.com/office/drawing/2014/main" id="{9E3F0C4F-F39C-454F-A9C8-ECB51A791D52}"/>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13157789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95165-3CAC-9240-8CF0-0F1190542CEA}"/>
              </a:ext>
            </a:extLst>
          </p:cNvPr>
          <p:cNvSpPr>
            <a:spLocks noGrp="1"/>
          </p:cNvSpPr>
          <p:nvPr>
            <p:ph type="title"/>
          </p:nvPr>
        </p:nvSpPr>
        <p:spPr>
          <a:ln w="28575">
            <a:noFill/>
          </a:ln>
        </p:spPr>
        <p:txBody>
          <a:bodyPr/>
          <a:lstStyle/>
          <a:p>
            <a:r>
              <a:rPr lang="en-US" dirty="0">
                <a:solidFill>
                  <a:schemeClr val="bg1"/>
                </a:solidFill>
              </a:rPr>
              <a:t>Em</a:t>
            </a:r>
            <a:r>
              <a:rPr lang="en-US" dirty="0"/>
              <a:t>ployment Dynamics</a:t>
            </a:r>
          </a:p>
        </p:txBody>
      </p:sp>
      <p:sp>
        <p:nvSpPr>
          <p:cNvPr id="9" name="Content Placeholder 8">
            <a:extLst>
              <a:ext uri="{FF2B5EF4-FFF2-40B4-BE49-F238E27FC236}">
                <a16:creationId xmlns:a16="http://schemas.microsoft.com/office/drawing/2014/main" id="{4BA490D3-CFA7-B8C8-6018-1D8A518E70E9}"/>
              </a:ext>
            </a:extLst>
          </p:cNvPr>
          <p:cNvSpPr>
            <a:spLocks noGrp="1"/>
          </p:cNvSpPr>
          <p:nvPr>
            <p:ph idx="1"/>
          </p:nvPr>
        </p:nvSpPr>
        <p:spPr/>
        <p:txBody>
          <a:bodyPr/>
          <a:lstStyle/>
          <a:p>
            <a:endParaRPr lang="en-US"/>
          </a:p>
        </p:txBody>
      </p:sp>
      <p:sp>
        <p:nvSpPr>
          <p:cNvPr id="4" name="TextBox 3">
            <a:extLst>
              <a:ext uri="{FF2B5EF4-FFF2-40B4-BE49-F238E27FC236}">
                <a16:creationId xmlns:a16="http://schemas.microsoft.com/office/drawing/2014/main" id="{FE3A0D9A-E518-DF49-8930-B2347ECBE695}"/>
              </a:ext>
            </a:extLst>
          </p:cNvPr>
          <p:cNvSpPr txBox="1"/>
          <p:nvPr/>
        </p:nvSpPr>
        <p:spPr>
          <a:xfrm>
            <a:off x="9632233" y="1955223"/>
            <a:ext cx="1439818" cy="369332"/>
          </a:xfrm>
          <a:prstGeom prst="rect">
            <a:avLst/>
          </a:prstGeom>
          <a:noFill/>
        </p:spPr>
        <p:txBody>
          <a:bodyPr wrap="none" rtlCol="0">
            <a:spAutoFit/>
          </a:bodyPr>
          <a:lstStyle/>
          <a:p>
            <a:r>
              <a:rPr lang="en-US" dirty="0"/>
              <a:t>Job Openings</a:t>
            </a:r>
          </a:p>
        </p:txBody>
      </p:sp>
      <p:sp>
        <p:nvSpPr>
          <p:cNvPr id="5" name="TextBox 4">
            <a:extLst>
              <a:ext uri="{FF2B5EF4-FFF2-40B4-BE49-F238E27FC236}">
                <a16:creationId xmlns:a16="http://schemas.microsoft.com/office/drawing/2014/main" id="{84FB16B0-D12E-4C4D-A929-D42866E8600B}"/>
              </a:ext>
            </a:extLst>
          </p:cNvPr>
          <p:cNvSpPr txBox="1"/>
          <p:nvPr/>
        </p:nvSpPr>
        <p:spPr>
          <a:xfrm>
            <a:off x="4523874" y="3676945"/>
            <a:ext cx="1034450" cy="369332"/>
          </a:xfrm>
          <a:prstGeom prst="rect">
            <a:avLst/>
          </a:prstGeom>
          <a:noFill/>
        </p:spPr>
        <p:txBody>
          <a:bodyPr wrap="none" rtlCol="0">
            <a:spAutoFit/>
          </a:bodyPr>
          <a:lstStyle/>
          <a:p>
            <a:r>
              <a:rPr lang="en-US" dirty="0">
                <a:solidFill>
                  <a:schemeClr val="accent6">
                    <a:lumMod val="75000"/>
                  </a:schemeClr>
                </a:solidFill>
              </a:rPr>
              <a:t>Job Hires</a:t>
            </a:r>
          </a:p>
        </p:txBody>
      </p:sp>
      <p:graphicFrame>
        <p:nvGraphicFramePr>
          <p:cNvPr id="6" name="Chart 5">
            <a:extLst>
              <a:ext uri="{FF2B5EF4-FFF2-40B4-BE49-F238E27FC236}">
                <a16:creationId xmlns:a16="http://schemas.microsoft.com/office/drawing/2014/main" id="{34161077-CC7F-144F-AB5F-6FE861FD57EE}"/>
              </a:ext>
            </a:extLst>
          </p:cNvPr>
          <p:cNvGraphicFramePr>
            <a:graphicFrameLocks noGrp="1"/>
          </p:cNvGraphicFramePr>
          <p:nvPr/>
        </p:nvGraphicFramePr>
        <p:xfrm>
          <a:off x="838200" y="1520042"/>
          <a:ext cx="10515600" cy="505247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38C1A2AA-3C33-244D-9331-D3A37221BD28}"/>
              </a:ext>
            </a:extLst>
          </p:cNvPr>
          <p:cNvSpPr txBox="1"/>
          <p:nvPr/>
        </p:nvSpPr>
        <p:spPr>
          <a:xfrm>
            <a:off x="184559" y="6366904"/>
            <a:ext cx="1268104" cy="369332"/>
          </a:xfrm>
          <a:prstGeom prst="rect">
            <a:avLst/>
          </a:prstGeom>
          <a:noFill/>
        </p:spPr>
        <p:txBody>
          <a:bodyPr wrap="none" rtlCol="0">
            <a:spAutoFit/>
          </a:bodyPr>
          <a:lstStyle/>
          <a:p>
            <a:r>
              <a:rPr lang="en-US" dirty="0"/>
              <a:t>Source: BLS</a:t>
            </a:r>
          </a:p>
        </p:txBody>
      </p:sp>
      <p:pic>
        <p:nvPicPr>
          <p:cNvPr id="3" name="Picture 2">
            <a:extLst>
              <a:ext uri="{FF2B5EF4-FFF2-40B4-BE49-F238E27FC236}">
                <a16:creationId xmlns:a16="http://schemas.microsoft.com/office/drawing/2014/main" id="{3D04BBA5-4885-AB48-84C7-85AC47FCB1D0}"/>
              </a:ext>
            </a:extLst>
          </p:cNvPr>
          <p:cNvPicPr>
            <a:picLocks noChangeAspect="1"/>
          </p:cNvPicPr>
          <p:nvPr/>
        </p:nvPicPr>
        <p:blipFill>
          <a:blip r:embed="rId3"/>
          <a:stretch>
            <a:fillRect/>
          </a:stretch>
        </p:blipFill>
        <p:spPr>
          <a:xfrm>
            <a:off x="1452663" y="1504925"/>
            <a:ext cx="2243836" cy="1602740"/>
          </a:xfrm>
          <a:prstGeom prst="rect">
            <a:avLst/>
          </a:prstGeom>
        </p:spPr>
      </p:pic>
      <p:pic>
        <p:nvPicPr>
          <p:cNvPr id="8" name="Picture 7">
            <a:extLst>
              <a:ext uri="{FF2B5EF4-FFF2-40B4-BE49-F238E27FC236}">
                <a16:creationId xmlns:a16="http://schemas.microsoft.com/office/drawing/2014/main" id="{53123A80-2076-084F-99DE-FE66DB200C0D}"/>
              </a:ext>
            </a:extLst>
          </p:cNvPr>
          <p:cNvPicPr>
            <a:picLocks noChangeAspect="1"/>
          </p:cNvPicPr>
          <p:nvPr/>
        </p:nvPicPr>
        <p:blipFill>
          <a:blip r:embed="rId4"/>
          <a:stretch>
            <a:fillRect/>
          </a:stretch>
        </p:blipFill>
        <p:spPr>
          <a:xfrm>
            <a:off x="5681980" y="1600457"/>
            <a:ext cx="2684780" cy="1411675"/>
          </a:xfrm>
          <a:prstGeom prst="rect">
            <a:avLst/>
          </a:prstGeom>
        </p:spPr>
      </p:pic>
    </p:spTree>
    <p:extLst>
      <p:ext uri="{BB962C8B-B14F-4D97-AF65-F5344CB8AC3E}">
        <p14:creationId xmlns:p14="http://schemas.microsoft.com/office/powerpoint/2010/main" val="290907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27FF9-9C02-0C43-8214-788FD476C4C8}"/>
              </a:ext>
            </a:extLst>
          </p:cNvPr>
          <p:cNvSpPr>
            <a:spLocks noGrp="1"/>
          </p:cNvSpPr>
          <p:nvPr>
            <p:ph type="title"/>
          </p:nvPr>
        </p:nvSpPr>
        <p:spPr>
          <a:ln w="28575">
            <a:noFill/>
          </a:ln>
        </p:spPr>
        <p:txBody>
          <a:bodyPr/>
          <a:lstStyle/>
          <a:p>
            <a:r>
              <a:rPr lang="en-US" dirty="0">
                <a:solidFill>
                  <a:schemeClr val="bg1"/>
                </a:solidFill>
              </a:rPr>
              <a:t>Pre</a:t>
            </a:r>
            <a:r>
              <a:rPr lang="en-US" dirty="0"/>
              <a:t>-COVID Quit Rates by Industry</a:t>
            </a:r>
          </a:p>
        </p:txBody>
      </p:sp>
      <p:graphicFrame>
        <p:nvGraphicFramePr>
          <p:cNvPr id="3" name="Chart 2">
            <a:extLst>
              <a:ext uri="{FF2B5EF4-FFF2-40B4-BE49-F238E27FC236}">
                <a16:creationId xmlns:a16="http://schemas.microsoft.com/office/drawing/2014/main" id="{B8472603-60DF-1649-9518-268964EFA65E}"/>
              </a:ext>
            </a:extLst>
          </p:cNvPr>
          <p:cNvGraphicFramePr>
            <a:graphicFrameLocks noGrp="1"/>
          </p:cNvGraphicFramePr>
          <p:nvPr/>
        </p:nvGraphicFramePr>
        <p:xfrm>
          <a:off x="838200" y="1828799"/>
          <a:ext cx="10515600" cy="4736881"/>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D0B856FA-DB5F-DE42-A973-80565CAB8B0D}"/>
              </a:ext>
            </a:extLst>
          </p:cNvPr>
          <p:cNvSpPr txBox="1"/>
          <p:nvPr/>
        </p:nvSpPr>
        <p:spPr>
          <a:xfrm>
            <a:off x="184559" y="6366904"/>
            <a:ext cx="1268104" cy="369332"/>
          </a:xfrm>
          <a:prstGeom prst="rect">
            <a:avLst/>
          </a:prstGeom>
          <a:noFill/>
        </p:spPr>
        <p:txBody>
          <a:bodyPr wrap="none" rtlCol="0">
            <a:spAutoFit/>
          </a:bodyPr>
          <a:lstStyle/>
          <a:p>
            <a:r>
              <a:rPr lang="en-US" dirty="0"/>
              <a:t>Source: BLS</a:t>
            </a:r>
          </a:p>
        </p:txBody>
      </p:sp>
    </p:spTree>
    <p:extLst>
      <p:ext uri="{BB962C8B-B14F-4D97-AF65-F5344CB8AC3E}">
        <p14:creationId xmlns:p14="http://schemas.microsoft.com/office/powerpoint/2010/main" val="16636891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27FF9-9C02-0C43-8214-788FD476C4C8}"/>
              </a:ext>
            </a:extLst>
          </p:cNvPr>
          <p:cNvSpPr>
            <a:spLocks noGrp="1"/>
          </p:cNvSpPr>
          <p:nvPr>
            <p:ph type="title"/>
          </p:nvPr>
        </p:nvSpPr>
        <p:spPr>
          <a:ln w="28575">
            <a:noFill/>
          </a:ln>
        </p:spPr>
        <p:txBody>
          <a:bodyPr/>
          <a:lstStyle/>
          <a:p>
            <a:r>
              <a:rPr lang="en-US" dirty="0"/>
              <a:t>Pre &amp; Post COVID Quit Rates by Industry</a:t>
            </a:r>
          </a:p>
        </p:txBody>
      </p:sp>
      <p:graphicFrame>
        <p:nvGraphicFramePr>
          <p:cNvPr id="4" name="Chart 3">
            <a:extLst>
              <a:ext uri="{FF2B5EF4-FFF2-40B4-BE49-F238E27FC236}">
                <a16:creationId xmlns:a16="http://schemas.microsoft.com/office/drawing/2014/main" id="{B01A0554-20AB-1F46-870C-591767381E1E}"/>
              </a:ext>
            </a:extLst>
          </p:cNvPr>
          <p:cNvGraphicFramePr>
            <a:graphicFrameLocks noGrp="1"/>
          </p:cNvGraphicFramePr>
          <p:nvPr>
            <p:extLst>
              <p:ext uri="{D42A27DB-BD31-4B8C-83A1-F6EECF244321}">
                <p14:modId xmlns:p14="http://schemas.microsoft.com/office/powerpoint/2010/main" val="2679756945"/>
              </p:ext>
            </p:extLst>
          </p:nvPr>
        </p:nvGraphicFramePr>
        <p:xfrm>
          <a:off x="709612" y="1676577"/>
          <a:ext cx="10515599" cy="487499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DDB0CF59-7674-E64C-A8E8-E7F99183EA26}"/>
              </a:ext>
            </a:extLst>
          </p:cNvPr>
          <p:cNvSpPr txBox="1"/>
          <p:nvPr/>
        </p:nvSpPr>
        <p:spPr>
          <a:xfrm>
            <a:off x="184559" y="6366904"/>
            <a:ext cx="1268104" cy="369332"/>
          </a:xfrm>
          <a:prstGeom prst="rect">
            <a:avLst/>
          </a:prstGeom>
          <a:noFill/>
        </p:spPr>
        <p:txBody>
          <a:bodyPr wrap="none" rtlCol="0">
            <a:spAutoFit/>
          </a:bodyPr>
          <a:lstStyle/>
          <a:p>
            <a:r>
              <a:rPr lang="en-US" dirty="0"/>
              <a:t>Source: BLS</a:t>
            </a:r>
          </a:p>
        </p:txBody>
      </p:sp>
    </p:spTree>
    <p:extLst>
      <p:ext uri="{BB962C8B-B14F-4D97-AF65-F5344CB8AC3E}">
        <p14:creationId xmlns:p14="http://schemas.microsoft.com/office/powerpoint/2010/main" val="2094069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7AE89-8EB6-8D00-62E7-9830F15F27B6}"/>
              </a:ext>
            </a:extLst>
          </p:cNvPr>
          <p:cNvSpPr>
            <a:spLocks noGrp="1"/>
          </p:cNvSpPr>
          <p:nvPr>
            <p:ph type="title"/>
          </p:nvPr>
        </p:nvSpPr>
        <p:spPr>
          <a:ln w="28575">
            <a:noFill/>
          </a:ln>
        </p:spPr>
        <p:txBody>
          <a:bodyPr/>
          <a:lstStyle/>
          <a:p>
            <a:r>
              <a:rPr lang="en-US" dirty="0">
                <a:solidFill>
                  <a:schemeClr val="bg1"/>
                </a:solidFill>
              </a:rPr>
              <a:t>Wa</a:t>
            </a:r>
            <a:r>
              <a:rPr lang="en-US" dirty="0"/>
              <a:t>ge Growth by Industry</a:t>
            </a:r>
          </a:p>
        </p:txBody>
      </p:sp>
      <p:graphicFrame>
        <p:nvGraphicFramePr>
          <p:cNvPr id="4" name="Chart 3">
            <a:extLst>
              <a:ext uri="{FF2B5EF4-FFF2-40B4-BE49-F238E27FC236}">
                <a16:creationId xmlns:a16="http://schemas.microsoft.com/office/drawing/2014/main" id="{06D96247-653B-4864-A3B9-4C70E90FD3F7}"/>
              </a:ext>
            </a:extLst>
          </p:cNvPr>
          <p:cNvGraphicFramePr>
            <a:graphicFrameLocks noGrp="1"/>
          </p:cNvGraphicFramePr>
          <p:nvPr/>
        </p:nvGraphicFramePr>
        <p:xfrm>
          <a:off x="838200" y="1971674"/>
          <a:ext cx="10515600" cy="4593673"/>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a:extLst>
              <a:ext uri="{FF2B5EF4-FFF2-40B4-BE49-F238E27FC236}">
                <a16:creationId xmlns:a16="http://schemas.microsoft.com/office/drawing/2014/main" id="{50EEF624-EEFB-A153-6079-5F1E3F230AC7}"/>
              </a:ext>
            </a:extLst>
          </p:cNvPr>
          <p:cNvCxnSpPr/>
          <p:nvPr/>
        </p:nvCxnSpPr>
        <p:spPr>
          <a:xfrm>
            <a:off x="1314450" y="2928938"/>
            <a:ext cx="10215563" cy="0"/>
          </a:xfrm>
          <a:prstGeom prst="line">
            <a:avLst/>
          </a:prstGeom>
          <a:ln w="317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E007234-8FD9-11C0-65A5-BE97653B3AA3}"/>
              </a:ext>
            </a:extLst>
          </p:cNvPr>
          <p:cNvSpPr txBox="1"/>
          <p:nvPr/>
        </p:nvSpPr>
        <p:spPr>
          <a:xfrm>
            <a:off x="1028701" y="2559606"/>
            <a:ext cx="1444563" cy="369332"/>
          </a:xfrm>
          <a:prstGeom prst="rect">
            <a:avLst/>
          </a:prstGeom>
          <a:noFill/>
        </p:spPr>
        <p:txBody>
          <a:bodyPr wrap="none" rtlCol="0">
            <a:spAutoFit/>
          </a:bodyPr>
          <a:lstStyle/>
          <a:p>
            <a:r>
              <a:rPr lang="en-US" dirty="0">
                <a:solidFill>
                  <a:srgbClr val="FF0000"/>
                </a:solidFill>
              </a:rPr>
              <a:t>Inflation Rate</a:t>
            </a:r>
          </a:p>
        </p:txBody>
      </p:sp>
    </p:spTree>
    <p:extLst>
      <p:ext uri="{BB962C8B-B14F-4D97-AF65-F5344CB8AC3E}">
        <p14:creationId xmlns:p14="http://schemas.microsoft.com/office/powerpoint/2010/main" val="123492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F3C41-B5E3-C340-80FC-CE022A6E9087}"/>
              </a:ext>
            </a:extLst>
          </p:cNvPr>
          <p:cNvSpPr>
            <a:spLocks noGrp="1"/>
          </p:cNvSpPr>
          <p:nvPr>
            <p:ph type="title"/>
          </p:nvPr>
        </p:nvSpPr>
        <p:spPr>
          <a:ln w="28575">
            <a:noFill/>
          </a:ln>
        </p:spPr>
        <p:txBody>
          <a:bodyPr/>
          <a:lstStyle/>
          <a:p>
            <a:r>
              <a:rPr lang="en-US" dirty="0">
                <a:solidFill>
                  <a:schemeClr val="bg1"/>
                </a:solidFill>
              </a:rPr>
              <a:t>Wa</a:t>
            </a:r>
            <a:r>
              <a:rPr lang="en-US" dirty="0"/>
              <a:t>ge Growth Adjusted for Inflation</a:t>
            </a:r>
          </a:p>
        </p:txBody>
      </p:sp>
      <p:pic>
        <p:nvPicPr>
          <p:cNvPr id="1026" name="Picture 2" descr="Image">
            <a:extLst>
              <a:ext uri="{FF2B5EF4-FFF2-40B4-BE49-F238E27FC236}">
                <a16:creationId xmlns:a16="http://schemas.microsoft.com/office/drawing/2014/main" id="{7097A0C5-B112-CD4D-93B8-66FE32CF8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8495" y="1958975"/>
            <a:ext cx="9681882" cy="453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9882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44BA2-C159-2048-8B33-2FBFC767B2A6}"/>
              </a:ext>
            </a:extLst>
          </p:cNvPr>
          <p:cNvSpPr>
            <a:spLocks noGrp="1"/>
          </p:cNvSpPr>
          <p:nvPr>
            <p:ph type="title"/>
          </p:nvPr>
        </p:nvSpPr>
        <p:spPr/>
        <p:txBody>
          <a:bodyPr/>
          <a:lstStyle/>
          <a:p>
            <a:r>
              <a:rPr lang="en-US" dirty="0"/>
              <a:t>Inflation</a:t>
            </a:r>
          </a:p>
        </p:txBody>
      </p:sp>
      <p:sp>
        <p:nvSpPr>
          <p:cNvPr id="3" name="Text Placeholder 2">
            <a:extLst>
              <a:ext uri="{FF2B5EF4-FFF2-40B4-BE49-F238E27FC236}">
                <a16:creationId xmlns:a16="http://schemas.microsoft.com/office/drawing/2014/main" id="{620DDC87-713F-0F49-B31E-73F6DDC5B91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0587431-2867-EB4C-9155-DDF694B341D4}"/>
              </a:ext>
            </a:extLst>
          </p:cNvPr>
          <p:cNvSpPr>
            <a:spLocks noGrp="1"/>
          </p:cNvSpPr>
          <p:nvPr>
            <p:ph type="sldNum" sz="quarter" idx="12"/>
          </p:nvPr>
        </p:nvSpPr>
        <p:spPr/>
        <p:txBody>
          <a:bodyPr/>
          <a:lstStyle/>
          <a:p>
            <a:fld id="{D9F085D5-EC86-4F6A-B501-C1359CB39116}" type="slidenum">
              <a:rPr lang="en-GB" smtClean="0"/>
              <a:t>45</a:t>
            </a:fld>
            <a:endParaRPr lang="en-GB"/>
          </a:p>
        </p:txBody>
      </p:sp>
    </p:spTree>
    <p:extLst>
      <p:ext uri="{BB962C8B-B14F-4D97-AF65-F5344CB8AC3E}">
        <p14:creationId xmlns:p14="http://schemas.microsoft.com/office/powerpoint/2010/main" val="11838330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1EA42-4E4C-4178-3AFB-0B0E6F346503}"/>
              </a:ext>
            </a:extLst>
          </p:cNvPr>
          <p:cNvSpPr>
            <a:spLocks noGrp="1"/>
          </p:cNvSpPr>
          <p:nvPr>
            <p:ph type="title"/>
          </p:nvPr>
        </p:nvSpPr>
        <p:spPr>
          <a:xfrm>
            <a:off x="838200" y="365126"/>
            <a:ext cx="10515600" cy="794602"/>
          </a:xfrm>
          <a:ln w="28575">
            <a:solidFill>
              <a:srgbClr val="0432FF"/>
            </a:solidFill>
          </a:ln>
        </p:spPr>
        <p:txBody>
          <a:bodyPr/>
          <a:lstStyle/>
          <a:p>
            <a:r>
              <a:rPr lang="en-US" dirty="0"/>
              <a:t>Inflation</a:t>
            </a:r>
          </a:p>
        </p:txBody>
      </p:sp>
      <p:graphicFrame>
        <p:nvGraphicFramePr>
          <p:cNvPr id="3" name="Chart 2">
            <a:extLst>
              <a:ext uri="{FF2B5EF4-FFF2-40B4-BE49-F238E27FC236}">
                <a16:creationId xmlns:a16="http://schemas.microsoft.com/office/drawing/2014/main" id="{9F57C2CF-95A9-7689-510A-A823EE35D8B8}"/>
              </a:ext>
            </a:extLst>
          </p:cNvPr>
          <p:cNvGraphicFramePr>
            <a:graphicFrameLocks noGrp="1"/>
          </p:cNvGraphicFramePr>
          <p:nvPr/>
        </p:nvGraphicFramePr>
        <p:xfrm>
          <a:off x="838200" y="1371600"/>
          <a:ext cx="10515600" cy="5200912"/>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a:extLst>
              <a:ext uri="{FF2B5EF4-FFF2-40B4-BE49-F238E27FC236}">
                <a16:creationId xmlns:a16="http://schemas.microsoft.com/office/drawing/2014/main" id="{5006797B-BAD5-047D-D021-008712E70D94}"/>
              </a:ext>
            </a:extLst>
          </p:cNvPr>
          <p:cNvCxnSpPr/>
          <p:nvPr/>
        </p:nvCxnSpPr>
        <p:spPr>
          <a:xfrm flipH="1">
            <a:off x="3257550" y="3429000"/>
            <a:ext cx="7943850"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0030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E0E30-F819-694F-9C47-4B95BA222E6F}"/>
              </a:ext>
            </a:extLst>
          </p:cNvPr>
          <p:cNvSpPr>
            <a:spLocks noGrp="1"/>
          </p:cNvSpPr>
          <p:nvPr>
            <p:ph type="title"/>
          </p:nvPr>
        </p:nvSpPr>
        <p:spPr>
          <a:ln w="28575">
            <a:noFill/>
          </a:ln>
        </p:spPr>
        <p:txBody>
          <a:bodyPr/>
          <a:lstStyle/>
          <a:p>
            <a:r>
              <a:rPr lang="en-US" dirty="0">
                <a:solidFill>
                  <a:schemeClr val="bg1"/>
                </a:solidFill>
              </a:rPr>
              <a:t>Wh</a:t>
            </a:r>
            <a:r>
              <a:rPr lang="en-US" dirty="0"/>
              <a:t>at is Driving Current Inflation?</a:t>
            </a:r>
          </a:p>
        </p:txBody>
      </p:sp>
      <p:sp>
        <p:nvSpPr>
          <p:cNvPr id="3" name="Content Placeholder 2">
            <a:extLst>
              <a:ext uri="{FF2B5EF4-FFF2-40B4-BE49-F238E27FC236}">
                <a16:creationId xmlns:a16="http://schemas.microsoft.com/office/drawing/2014/main" id="{D9480CB0-392B-6342-9402-7374B05F7E08}"/>
              </a:ext>
            </a:extLst>
          </p:cNvPr>
          <p:cNvSpPr>
            <a:spLocks noGrp="1"/>
          </p:cNvSpPr>
          <p:nvPr>
            <p:ph idx="1"/>
          </p:nvPr>
        </p:nvSpPr>
        <p:spPr>
          <a:ln w="19050">
            <a:noFill/>
          </a:ln>
        </p:spPr>
        <p:txBody>
          <a:bodyPr>
            <a:normAutofit fontScale="92500" lnSpcReduction="20000"/>
          </a:bodyPr>
          <a:lstStyle/>
          <a:p>
            <a:r>
              <a:rPr lang="en-US" dirty="0"/>
              <a:t>Profiteering / Greed:  President Biden and Senator Elizabeth Warren.</a:t>
            </a:r>
          </a:p>
          <a:p>
            <a:endParaRPr lang="en-US" dirty="0"/>
          </a:p>
          <a:p>
            <a:r>
              <a:rPr lang="en-US" dirty="0"/>
              <a:t>Supply Chains Disruptions:  </a:t>
            </a:r>
          </a:p>
          <a:p>
            <a:pPr lvl="1"/>
            <a:r>
              <a:rPr lang="en-US" dirty="0"/>
              <a:t>the pandemic has impacted the ability to get parts and supplies. </a:t>
            </a:r>
          </a:p>
          <a:p>
            <a:pPr lvl="1"/>
            <a:r>
              <a:rPr lang="en-US" dirty="0"/>
              <a:t>Labor shortages and rising wages have raised costs and help push up prices.</a:t>
            </a:r>
          </a:p>
          <a:p>
            <a:endParaRPr lang="en-US" dirty="0"/>
          </a:p>
          <a:p>
            <a:r>
              <a:rPr lang="en-US" dirty="0"/>
              <a:t>Increased Demand: </a:t>
            </a:r>
          </a:p>
          <a:p>
            <a:pPr lvl="1"/>
            <a:r>
              <a:rPr lang="en-US" dirty="0"/>
              <a:t>During the pandemic there has been an increase in demand for goods. For many of these goods, it is not easy to ramp up production.</a:t>
            </a:r>
          </a:p>
          <a:p>
            <a:pPr lvl="1"/>
            <a:r>
              <a:rPr lang="en-US" dirty="0"/>
              <a:t>The fiscal and monetary authorities have provided lots of stimulus. </a:t>
            </a:r>
          </a:p>
          <a:p>
            <a:pPr lvl="1"/>
            <a:endParaRPr lang="en-US" dirty="0"/>
          </a:p>
          <a:p>
            <a:r>
              <a:rPr lang="en-US" dirty="0"/>
              <a:t>Increase in Cost of Producing Goods and Transportation (future)</a:t>
            </a:r>
          </a:p>
          <a:p>
            <a:endParaRPr lang="en-US" dirty="0"/>
          </a:p>
        </p:txBody>
      </p:sp>
    </p:spTree>
    <p:extLst>
      <p:ext uri="{BB962C8B-B14F-4D97-AF65-F5344CB8AC3E}">
        <p14:creationId xmlns:p14="http://schemas.microsoft.com/office/powerpoint/2010/main" val="3803034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dissolv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dissolv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dissolv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dissolv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dissolve">
                                      <p:cBhvr>
                                        <p:cTn id="4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6A3F-4C8B-B440-9E2A-D732CF380A3C}"/>
              </a:ext>
            </a:extLst>
          </p:cNvPr>
          <p:cNvSpPr>
            <a:spLocks noGrp="1"/>
          </p:cNvSpPr>
          <p:nvPr>
            <p:ph type="title"/>
          </p:nvPr>
        </p:nvSpPr>
        <p:spPr>
          <a:xfrm>
            <a:off x="838200" y="160991"/>
            <a:ext cx="10515600" cy="914119"/>
          </a:xfrm>
          <a:ln w="28575">
            <a:noFill/>
          </a:ln>
        </p:spPr>
        <p:txBody>
          <a:bodyPr/>
          <a:lstStyle/>
          <a:p>
            <a:r>
              <a:rPr lang="en-US" dirty="0">
                <a:solidFill>
                  <a:schemeClr val="bg1"/>
                </a:solidFill>
              </a:rPr>
              <a:t>Pro</a:t>
            </a:r>
            <a:r>
              <a:rPr lang="en-US" dirty="0"/>
              <a:t>fits: Profit Margins </a:t>
            </a:r>
          </a:p>
        </p:txBody>
      </p:sp>
      <p:sp>
        <p:nvSpPr>
          <p:cNvPr id="4" name="Slide Number Placeholder 3">
            <a:extLst>
              <a:ext uri="{FF2B5EF4-FFF2-40B4-BE49-F238E27FC236}">
                <a16:creationId xmlns:a16="http://schemas.microsoft.com/office/drawing/2014/main" id="{967FC557-25AA-2948-807C-6133D80ABC69}"/>
              </a:ext>
            </a:extLst>
          </p:cNvPr>
          <p:cNvSpPr>
            <a:spLocks noGrp="1"/>
          </p:cNvSpPr>
          <p:nvPr>
            <p:ph type="sldNum" sz="quarter" idx="12"/>
          </p:nvPr>
        </p:nvSpPr>
        <p:spPr/>
        <p:txBody>
          <a:bodyPr/>
          <a:lstStyle/>
          <a:p>
            <a:fld id="{D9F085D5-EC86-4F6A-B501-C1359CB39116}" type="slidenum">
              <a:rPr lang="en-GB" smtClean="0"/>
              <a:t>48</a:t>
            </a:fld>
            <a:endParaRPr lang="en-GB"/>
          </a:p>
        </p:txBody>
      </p:sp>
      <p:graphicFrame>
        <p:nvGraphicFramePr>
          <p:cNvPr id="5" name="Chart 4">
            <a:extLst>
              <a:ext uri="{FF2B5EF4-FFF2-40B4-BE49-F238E27FC236}">
                <a16:creationId xmlns:a16="http://schemas.microsoft.com/office/drawing/2014/main" id="{E39AB729-81D3-0B46-8286-3AB112024801}"/>
              </a:ext>
            </a:extLst>
          </p:cNvPr>
          <p:cNvGraphicFramePr>
            <a:graphicFrameLocks noGrp="1"/>
          </p:cNvGraphicFramePr>
          <p:nvPr>
            <p:extLst>
              <p:ext uri="{D42A27DB-BD31-4B8C-83A1-F6EECF244321}">
                <p14:modId xmlns:p14="http://schemas.microsoft.com/office/powerpoint/2010/main" val="242447381"/>
              </p:ext>
            </p:extLst>
          </p:nvPr>
        </p:nvGraphicFramePr>
        <p:xfrm>
          <a:off x="1222001" y="1728823"/>
          <a:ext cx="9560299" cy="450140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594B2135-4D7C-AA4C-9710-2794B7F6CFC1}"/>
              </a:ext>
            </a:extLst>
          </p:cNvPr>
          <p:cNvSpPr txBox="1"/>
          <p:nvPr/>
        </p:nvSpPr>
        <p:spPr>
          <a:xfrm>
            <a:off x="968188" y="5771154"/>
            <a:ext cx="2405467" cy="369332"/>
          </a:xfrm>
          <a:prstGeom prst="rect">
            <a:avLst/>
          </a:prstGeom>
          <a:noFill/>
        </p:spPr>
        <p:txBody>
          <a:bodyPr wrap="none" rtlCol="0">
            <a:spAutoFit/>
          </a:bodyPr>
          <a:lstStyle/>
          <a:p>
            <a:r>
              <a:rPr lang="en-US" dirty="0"/>
              <a:t>After-Tax Profit Margins</a:t>
            </a:r>
          </a:p>
        </p:txBody>
      </p:sp>
      <p:sp>
        <p:nvSpPr>
          <p:cNvPr id="3" name="TextBox 2">
            <a:extLst>
              <a:ext uri="{FF2B5EF4-FFF2-40B4-BE49-F238E27FC236}">
                <a16:creationId xmlns:a16="http://schemas.microsoft.com/office/drawing/2014/main" id="{42E65B78-4855-1B49-8982-B6B52AF8C665}"/>
              </a:ext>
            </a:extLst>
          </p:cNvPr>
          <p:cNvSpPr txBox="1"/>
          <p:nvPr/>
        </p:nvSpPr>
        <p:spPr>
          <a:xfrm>
            <a:off x="2922200" y="1363698"/>
            <a:ext cx="5929700" cy="369332"/>
          </a:xfrm>
          <a:prstGeom prst="rect">
            <a:avLst/>
          </a:prstGeom>
          <a:noFill/>
        </p:spPr>
        <p:txBody>
          <a:bodyPr wrap="none" rtlCol="0">
            <a:spAutoFit/>
          </a:bodyPr>
          <a:lstStyle/>
          <a:p>
            <a:r>
              <a:rPr lang="en-US" dirty="0"/>
              <a:t>No historical correlation between profit margins and inflation</a:t>
            </a:r>
          </a:p>
        </p:txBody>
      </p:sp>
    </p:spTree>
    <p:extLst>
      <p:ext uri="{BB962C8B-B14F-4D97-AF65-F5344CB8AC3E}">
        <p14:creationId xmlns:p14="http://schemas.microsoft.com/office/powerpoint/2010/main" val="426060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0FC04-7D8E-3348-B17D-8218C427D143}"/>
              </a:ext>
            </a:extLst>
          </p:cNvPr>
          <p:cNvSpPr>
            <a:spLocks noGrp="1"/>
          </p:cNvSpPr>
          <p:nvPr>
            <p:ph type="title"/>
          </p:nvPr>
        </p:nvSpPr>
        <p:spPr>
          <a:ln w="28575">
            <a:noFill/>
          </a:ln>
        </p:spPr>
        <p:txBody>
          <a:bodyPr>
            <a:normAutofit/>
          </a:bodyPr>
          <a:lstStyle/>
          <a:p>
            <a:r>
              <a:rPr lang="en-US" sz="3600" dirty="0">
                <a:solidFill>
                  <a:schemeClr val="bg1"/>
                </a:solidFill>
              </a:rPr>
              <a:t>Sup</a:t>
            </a:r>
            <a:r>
              <a:rPr lang="en-US" sz="3600" dirty="0"/>
              <a:t>ply Chain Delays: It is Not All Supply Shortages</a:t>
            </a:r>
          </a:p>
        </p:txBody>
      </p:sp>
      <p:sp>
        <p:nvSpPr>
          <p:cNvPr id="4" name="Slide Number Placeholder 3">
            <a:extLst>
              <a:ext uri="{FF2B5EF4-FFF2-40B4-BE49-F238E27FC236}">
                <a16:creationId xmlns:a16="http://schemas.microsoft.com/office/drawing/2014/main" id="{C671D78C-2AE9-B147-A3D4-70A57A2D7EDD}"/>
              </a:ext>
            </a:extLst>
          </p:cNvPr>
          <p:cNvSpPr>
            <a:spLocks noGrp="1"/>
          </p:cNvSpPr>
          <p:nvPr>
            <p:ph type="sldNum" sz="quarter" idx="12"/>
          </p:nvPr>
        </p:nvSpPr>
        <p:spPr/>
        <p:txBody>
          <a:bodyPr/>
          <a:lstStyle/>
          <a:p>
            <a:fld id="{D9F085D5-EC86-4F6A-B501-C1359CB39116}" type="slidenum">
              <a:rPr lang="en-GB" smtClean="0"/>
              <a:t>49</a:t>
            </a:fld>
            <a:endParaRPr lang="en-GB"/>
          </a:p>
        </p:txBody>
      </p:sp>
      <p:pic>
        <p:nvPicPr>
          <p:cNvPr id="1026" name="Picture 2">
            <a:extLst>
              <a:ext uri="{FF2B5EF4-FFF2-40B4-BE49-F238E27FC236}">
                <a16:creationId xmlns:a16="http://schemas.microsoft.com/office/drawing/2014/main" id="{7E23675B-0671-D649-B341-0C290AC378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174" y="1797206"/>
            <a:ext cx="9673652" cy="4924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589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CC363-AE99-FC44-95C8-D1CBB5D6A183}"/>
              </a:ext>
            </a:extLst>
          </p:cNvPr>
          <p:cNvSpPr>
            <a:spLocks noGrp="1"/>
          </p:cNvSpPr>
          <p:nvPr>
            <p:ph type="title"/>
          </p:nvPr>
        </p:nvSpPr>
        <p:spPr>
          <a:ln w="28575">
            <a:noFill/>
          </a:ln>
        </p:spPr>
        <p:txBody>
          <a:bodyPr/>
          <a:lstStyle/>
          <a:p>
            <a:r>
              <a:rPr lang="en-US" dirty="0">
                <a:solidFill>
                  <a:schemeClr val="bg1"/>
                </a:solidFill>
              </a:rPr>
              <a:t>CO</a:t>
            </a:r>
            <a:r>
              <a:rPr lang="en-US" dirty="0"/>
              <a:t>VID-19 Cases US</a:t>
            </a:r>
          </a:p>
        </p:txBody>
      </p:sp>
      <p:sp>
        <p:nvSpPr>
          <p:cNvPr id="8" name="TextBox 7">
            <a:extLst>
              <a:ext uri="{FF2B5EF4-FFF2-40B4-BE49-F238E27FC236}">
                <a16:creationId xmlns:a16="http://schemas.microsoft.com/office/drawing/2014/main" id="{9D184F45-7C95-B640-840F-DB63A7FE6826}"/>
              </a:ext>
            </a:extLst>
          </p:cNvPr>
          <p:cNvSpPr txBox="1"/>
          <p:nvPr/>
        </p:nvSpPr>
        <p:spPr>
          <a:xfrm>
            <a:off x="452438" y="6308209"/>
            <a:ext cx="3404009" cy="369332"/>
          </a:xfrm>
          <a:prstGeom prst="rect">
            <a:avLst/>
          </a:prstGeom>
          <a:noFill/>
        </p:spPr>
        <p:txBody>
          <a:bodyPr wrap="none" rtlCol="0">
            <a:spAutoFit/>
          </a:bodyPr>
          <a:lstStyle/>
          <a:p>
            <a:r>
              <a:rPr lang="en-US" dirty="0"/>
              <a:t>Source: Center for Disease Control</a:t>
            </a:r>
          </a:p>
        </p:txBody>
      </p:sp>
      <p:pic>
        <p:nvPicPr>
          <p:cNvPr id="10" name="Picture 9">
            <a:extLst>
              <a:ext uri="{FF2B5EF4-FFF2-40B4-BE49-F238E27FC236}">
                <a16:creationId xmlns:a16="http://schemas.microsoft.com/office/drawing/2014/main" id="{970029BA-0015-8BBC-225B-0BF0F43FF6E0}"/>
              </a:ext>
            </a:extLst>
          </p:cNvPr>
          <p:cNvPicPr>
            <a:picLocks noChangeAspect="1"/>
          </p:cNvPicPr>
          <p:nvPr/>
        </p:nvPicPr>
        <p:blipFill>
          <a:blip r:embed="rId2"/>
          <a:stretch>
            <a:fillRect/>
          </a:stretch>
        </p:blipFill>
        <p:spPr>
          <a:xfrm>
            <a:off x="910676" y="1751320"/>
            <a:ext cx="10370647" cy="4131131"/>
          </a:xfrm>
          <a:prstGeom prst="rect">
            <a:avLst/>
          </a:prstGeom>
        </p:spPr>
      </p:pic>
    </p:spTree>
    <p:extLst>
      <p:ext uri="{BB962C8B-B14F-4D97-AF65-F5344CB8AC3E}">
        <p14:creationId xmlns:p14="http://schemas.microsoft.com/office/powerpoint/2010/main" val="35557904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0FC04-7D8E-3348-B17D-8218C427D143}"/>
              </a:ext>
            </a:extLst>
          </p:cNvPr>
          <p:cNvSpPr>
            <a:spLocks noGrp="1"/>
          </p:cNvSpPr>
          <p:nvPr>
            <p:ph type="title"/>
          </p:nvPr>
        </p:nvSpPr>
        <p:spPr>
          <a:ln w="28575">
            <a:noFill/>
          </a:ln>
        </p:spPr>
        <p:txBody>
          <a:bodyPr/>
          <a:lstStyle/>
          <a:p>
            <a:r>
              <a:rPr lang="en-US" dirty="0">
                <a:solidFill>
                  <a:schemeClr val="bg1"/>
                </a:solidFill>
              </a:rPr>
              <a:t>Sup</a:t>
            </a:r>
            <a:r>
              <a:rPr lang="en-US" dirty="0"/>
              <a:t>ply Chain Delays: ISM Delivery Days</a:t>
            </a:r>
          </a:p>
        </p:txBody>
      </p:sp>
      <p:sp>
        <p:nvSpPr>
          <p:cNvPr id="4" name="Slide Number Placeholder 3">
            <a:extLst>
              <a:ext uri="{FF2B5EF4-FFF2-40B4-BE49-F238E27FC236}">
                <a16:creationId xmlns:a16="http://schemas.microsoft.com/office/drawing/2014/main" id="{C671D78C-2AE9-B147-A3D4-70A57A2D7EDD}"/>
              </a:ext>
            </a:extLst>
          </p:cNvPr>
          <p:cNvSpPr>
            <a:spLocks noGrp="1"/>
          </p:cNvSpPr>
          <p:nvPr>
            <p:ph type="sldNum" sz="quarter" idx="12"/>
          </p:nvPr>
        </p:nvSpPr>
        <p:spPr/>
        <p:txBody>
          <a:bodyPr/>
          <a:lstStyle/>
          <a:p>
            <a:fld id="{D9F085D5-EC86-4F6A-B501-C1359CB39116}" type="slidenum">
              <a:rPr lang="en-GB" smtClean="0"/>
              <a:t>50</a:t>
            </a:fld>
            <a:endParaRPr lang="en-GB"/>
          </a:p>
        </p:txBody>
      </p:sp>
      <p:pic>
        <p:nvPicPr>
          <p:cNvPr id="5" name="Picture 4">
            <a:extLst>
              <a:ext uri="{FF2B5EF4-FFF2-40B4-BE49-F238E27FC236}">
                <a16:creationId xmlns:a16="http://schemas.microsoft.com/office/drawing/2014/main" id="{A5D03FB3-D23F-4A4D-A327-A2E1D90DD1D4}"/>
              </a:ext>
            </a:extLst>
          </p:cNvPr>
          <p:cNvPicPr>
            <a:picLocks noChangeAspect="1"/>
          </p:cNvPicPr>
          <p:nvPr/>
        </p:nvPicPr>
        <p:blipFill>
          <a:blip r:embed="rId2"/>
          <a:stretch>
            <a:fillRect/>
          </a:stretch>
        </p:blipFill>
        <p:spPr>
          <a:xfrm>
            <a:off x="0" y="1407257"/>
            <a:ext cx="10762938" cy="4822969"/>
          </a:xfrm>
          <a:prstGeom prst="rect">
            <a:avLst/>
          </a:prstGeom>
        </p:spPr>
      </p:pic>
    </p:spTree>
    <p:extLst>
      <p:ext uri="{BB962C8B-B14F-4D97-AF65-F5344CB8AC3E}">
        <p14:creationId xmlns:p14="http://schemas.microsoft.com/office/powerpoint/2010/main" val="42652530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BA334C-75A7-D74A-B4B8-D107BE66B6C1}"/>
              </a:ext>
            </a:extLst>
          </p:cNvPr>
          <p:cNvSpPr>
            <a:spLocks noGrp="1"/>
          </p:cNvSpPr>
          <p:nvPr>
            <p:ph type="title"/>
          </p:nvPr>
        </p:nvSpPr>
        <p:spPr>
          <a:xfrm>
            <a:off x="838200" y="114300"/>
            <a:ext cx="10515600" cy="1064796"/>
          </a:xfrm>
          <a:ln w="28575">
            <a:noFill/>
          </a:ln>
        </p:spPr>
        <p:txBody>
          <a:bodyPr/>
          <a:lstStyle/>
          <a:p>
            <a:r>
              <a:rPr lang="en-US" dirty="0">
                <a:solidFill>
                  <a:schemeClr val="bg1"/>
                </a:solidFill>
              </a:rPr>
              <a:t>Mo</a:t>
            </a:r>
            <a:r>
              <a:rPr lang="en-US" dirty="0"/>
              <a:t>ney Growth:  M2</a:t>
            </a:r>
          </a:p>
        </p:txBody>
      </p:sp>
      <p:graphicFrame>
        <p:nvGraphicFramePr>
          <p:cNvPr id="7" name="Chart 6">
            <a:extLst>
              <a:ext uri="{FF2B5EF4-FFF2-40B4-BE49-F238E27FC236}">
                <a16:creationId xmlns:a16="http://schemas.microsoft.com/office/drawing/2014/main" id="{71EB075D-9F3A-EA9B-CB29-E7DD54AB55B7}"/>
              </a:ext>
            </a:extLst>
          </p:cNvPr>
          <p:cNvGraphicFramePr>
            <a:graphicFrameLocks noGrp="1"/>
          </p:cNvGraphicFramePr>
          <p:nvPr/>
        </p:nvGraphicFramePr>
        <p:xfrm>
          <a:off x="838200" y="1400175"/>
          <a:ext cx="10515600" cy="5172337"/>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traight Arrow Connector 3">
            <a:extLst>
              <a:ext uri="{FF2B5EF4-FFF2-40B4-BE49-F238E27FC236}">
                <a16:creationId xmlns:a16="http://schemas.microsoft.com/office/drawing/2014/main" id="{C3BA15D9-E7FA-4AA0-401D-7B640A7A5117}"/>
              </a:ext>
            </a:extLst>
          </p:cNvPr>
          <p:cNvCxnSpPr>
            <a:cxnSpLocks/>
          </p:cNvCxnSpPr>
          <p:nvPr/>
        </p:nvCxnSpPr>
        <p:spPr>
          <a:xfrm flipV="1">
            <a:off x="1614489" y="3986343"/>
            <a:ext cx="8429624" cy="1686055"/>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CFFAA0C-6F65-ECC9-DE02-86D28FC6C1BB}"/>
              </a:ext>
            </a:extLst>
          </p:cNvPr>
          <p:cNvSpPr txBox="1"/>
          <p:nvPr/>
        </p:nvSpPr>
        <p:spPr>
          <a:xfrm rot="21036677">
            <a:off x="5556780" y="4941287"/>
            <a:ext cx="1078437" cy="369332"/>
          </a:xfrm>
          <a:prstGeom prst="rect">
            <a:avLst/>
          </a:prstGeom>
          <a:noFill/>
        </p:spPr>
        <p:txBody>
          <a:bodyPr wrap="none" rtlCol="0">
            <a:spAutoFit/>
          </a:bodyPr>
          <a:lstStyle/>
          <a:p>
            <a:r>
              <a:rPr lang="en-US" dirty="0">
                <a:solidFill>
                  <a:srgbClr val="00B050"/>
                </a:solidFill>
              </a:rPr>
              <a:t>6 percent</a:t>
            </a:r>
          </a:p>
        </p:txBody>
      </p:sp>
    </p:spTree>
    <p:extLst>
      <p:ext uri="{BB962C8B-B14F-4D97-AF65-F5344CB8AC3E}">
        <p14:creationId xmlns:p14="http://schemas.microsoft.com/office/powerpoint/2010/main" val="13320597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3230B-6904-4D2D-A327-91DD9D553744}"/>
              </a:ext>
            </a:extLst>
          </p:cNvPr>
          <p:cNvSpPr>
            <a:spLocks noGrp="1"/>
          </p:cNvSpPr>
          <p:nvPr>
            <p:ph type="title"/>
          </p:nvPr>
        </p:nvSpPr>
        <p:spPr>
          <a:xfrm>
            <a:off x="838200" y="231941"/>
            <a:ext cx="10515600" cy="898191"/>
          </a:xfrm>
          <a:ln w="28575">
            <a:noFill/>
          </a:ln>
        </p:spPr>
        <p:txBody>
          <a:bodyPr/>
          <a:lstStyle/>
          <a:p>
            <a:r>
              <a:rPr lang="en-US" dirty="0">
                <a:solidFill>
                  <a:schemeClr val="bg1"/>
                </a:solidFill>
              </a:rPr>
              <a:t>Pan</a:t>
            </a:r>
            <a:r>
              <a:rPr lang="en-US" dirty="0"/>
              <a:t>demic Monetary Policy</a:t>
            </a:r>
          </a:p>
        </p:txBody>
      </p:sp>
      <p:sp>
        <p:nvSpPr>
          <p:cNvPr id="3" name="Content Placeholder 2">
            <a:extLst>
              <a:ext uri="{FF2B5EF4-FFF2-40B4-BE49-F238E27FC236}">
                <a16:creationId xmlns:a16="http://schemas.microsoft.com/office/drawing/2014/main" id="{AFE843F1-15AC-4785-BF15-BFAE96488C1F}"/>
              </a:ext>
            </a:extLst>
          </p:cNvPr>
          <p:cNvSpPr>
            <a:spLocks noGrp="1"/>
          </p:cNvSpPr>
          <p:nvPr>
            <p:ph idx="1"/>
          </p:nvPr>
        </p:nvSpPr>
        <p:spPr>
          <a:xfrm>
            <a:off x="838200" y="1624263"/>
            <a:ext cx="10515600" cy="4552700"/>
          </a:xfrm>
          <a:ln w="19050">
            <a:noFill/>
          </a:ln>
        </p:spPr>
        <p:txBody>
          <a:bodyPr/>
          <a:lstStyle/>
          <a:p>
            <a:r>
              <a:rPr lang="en-US" dirty="0"/>
              <a:t>Historically, the Federal Reserve does not have direct control of M2</a:t>
            </a:r>
          </a:p>
          <a:p>
            <a:r>
              <a:rPr lang="en-US" dirty="0"/>
              <a:t>Recent increase is something different</a:t>
            </a:r>
          </a:p>
          <a:p>
            <a:pPr lvl="1"/>
            <a:r>
              <a:rPr lang="en-US" dirty="0"/>
              <a:t>Federal government transfers to checking accounts</a:t>
            </a:r>
          </a:p>
          <a:p>
            <a:pPr lvl="1"/>
            <a:r>
              <a:rPr lang="en-US" dirty="0"/>
              <a:t>Helicopter drop</a:t>
            </a:r>
          </a:p>
          <a:p>
            <a:r>
              <a:rPr lang="en-US" dirty="0"/>
              <a:t>Generally, faster growth of M2 associated with higher inflation</a:t>
            </a:r>
          </a:p>
          <a:p>
            <a:pPr lvl="1"/>
            <a:r>
              <a:rPr lang="en-US" dirty="0"/>
              <a:t>Here?</a:t>
            </a:r>
          </a:p>
          <a:p>
            <a:r>
              <a:rPr lang="en-US" dirty="0"/>
              <a:t>The Federal Reserve has started to increase interest rates.</a:t>
            </a:r>
          </a:p>
          <a:p>
            <a:pPr lvl="1"/>
            <a:r>
              <a:rPr lang="en-US" dirty="0"/>
              <a:t>Over the next year, it is predicted we will see 5-7 interest rate increases</a:t>
            </a:r>
          </a:p>
          <a:p>
            <a:pPr lvl="1"/>
            <a:r>
              <a:rPr lang="en-US" dirty="0"/>
              <a:t>Designed to slow down inflation by increasing the cost of borrowing</a:t>
            </a:r>
          </a:p>
        </p:txBody>
      </p:sp>
    </p:spTree>
    <p:extLst>
      <p:ext uri="{BB962C8B-B14F-4D97-AF65-F5344CB8AC3E}">
        <p14:creationId xmlns:p14="http://schemas.microsoft.com/office/powerpoint/2010/main" val="1952704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ssolve">
                                      <p:cBhvr>
                                        <p:cTn id="23" dur="500"/>
                                        <p:tgtEl>
                                          <p:spTgt spid="3">
                                            <p:txEl>
                                              <p:pRg st="4" end="4"/>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dissolv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dissolve">
                                      <p:cBhvr>
                                        <p:cTn id="31" dur="500"/>
                                        <p:tgtEl>
                                          <p:spTgt spid="3">
                                            <p:txEl>
                                              <p:pRg st="6" end="6"/>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dissolve">
                                      <p:cBhvr>
                                        <p:cTn id="34" dur="500"/>
                                        <p:tgtEl>
                                          <p:spTgt spid="3">
                                            <p:txEl>
                                              <p:pRg st="7" end="7"/>
                                            </p:txEl>
                                          </p:spTgt>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dissolv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BA334C-75A7-D74A-B4B8-D107BE66B6C1}"/>
              </a:ext>
            </a:extLst>
          </p:cNvPr>
          <p:cNvSpPr>
            <a:spLocks noGrp="1"/>
          </p:cNvSpPr>
          <p:nvPr>
            <p:ph type="title"/>
          </p:nvPr>
        </p:nvSpPr>
        <p:spPr>
          <a:xfrm>
            <a:off x="838199" y="225426"/>
            <a:ext cx="10515600" cy="813970"/>
          </a:xfrm>
          <a:ln w="28575">
            <a:noFill/>
          </a:ln>
        </p:spPr>
        <p:txBody>
          <a:bodyPr>
            <a:normAutofit/>
          </a:bodyPr>
          <a:lstStyle/>
          <a:p>
            <a:r>
              <a:rPr lang="en-US" dirty="0">
                <a:solidFill>
                  <a:schemeClr val="bg1"/>
                </a:solidFill>
              </a:rPr>
              <a:t>An</a:t>
            </a:r>
            <a:r>
              <a:rPr lang="en-US" dirty="0"/>
              <a:t>nualized Money Growth</a:t>
            </a:r>
          </a:p>
        </p:txBody>
      </p:sp>
      <p:graphicFrame>
        <p:nvGraphicFramePr>
          <p:cNvPr id="6" name="Table 5">
            <a:extLst>
              <a:ext uri="{FF2B5EF4-FFF2-40B4-BE49-F238E27FC236}">
                <a16:creationId xmlns:a16="http://schemas.microsoft.com/office/drawing/2014/main" id="{1FDADCE3-C9DA-CE40-8C9F-881E0A1337DF}"/>
              </a:ext>
            </a:extLst>
          </p:cNvPr>
          <p:cNvGraphicFramePr>
            <a:graphicFrameLocks noGrp="1"/>
          </p:cNvGraphicFramePr>
          <p:nvPr/>
        </p:nvGraphicFramePr>
        <p:xfrm>
          <a:off x="2032000" y="2148840"/>
          <a:ext cx="8127999" cy="2560320"/>
        </p:xfrm>
        <a:graphic>
          <a:graphicData uri="http://schemas.openxmlformats.org/drawingml/2006/table">
            <a:tbl>
              <a:tblPr firstRow="1" bandRow="1">
                <a:tableStyleId>{9D7B26C5-4107-4FEC-AEDC-1716B250A1EF}</a:tableStyleId>
              </a:tblPr>
              <a:tblGrid>
                <a:gridCol w="2709333">
                  <a:extLst>
                    <a:ext uri="{9D8B030D-6E8A-4147-A177-3AD203B41FA5}">
                      <a16:colId xmlns:a16="http://schemas.microsoft.com/office/drawing/2014/main" val="3521766139"/>
                    </a:ext>
                  </a:extLst>
                </a:gridCol>
                <a:gridCol w="2709333">
                  <a:extLst>
                    <a:ext uri="{9D8B030D-6E8A-4147-A177-3AD203B41FA5}">
                      <a16:colId xmlns:a16="http://schemas.microsoft.com/office/drawing/2014/main" val="445490905"/>
                    </a:ext>
                  </a:extLst>
                </a:gridCol>
                <a:gridCol w="2709333">
                  <a:extLst>
                    <a:ext uri="{9D8B030D-6E8A-4147-A177-3AD203B41FA5}">
                      <a16:colId xmlns:a16="http://schemas.microsoft.com/office/drawing/2014/main" val="785938081"/>
                    </a:ext>
                  </a:extLst>
                </a:gridCol>
              </a:tblGrid>
              <a:tr h="370840">
                <a:tc>
                  <a:txBody>
                    <a:bodyPr/>
                    <a:lstStyle/>
                    <a:p>
                      <a:r>
                        <a:rPr lang="en-US" sz="2400" dirty="0"/>
                        <a:t>Growth Rate of Money Stock (percent per year)</a:t>
                      </a:r>
                    </a:p>
                  </a:txBody>
                  <a:tcPr/>
                </a:tc>
                <a:tc>
                  <a:txBody>
                    <a:bodyPr/>
                    <a:lstStyle/>
                    <a:p>
                      <a:r>
                        <a:rPr lang="en-US" sz="2400" dirty="0"/>
                        <a:t>Beginning of Period</a:t>
                      </a:r>
                    </a:p>
                  </a:txBody>
                  <a:tcPr/>
                </a:tc>
                <a:tc>
                  <a:txBody>
                    <a:bodyPr/>
                    <a:lstStyle/>
                    <a:p>
                      <a:r>
                        <a:rPr lang="en-US" sz="2400" dirty="0"/>
                        <a:t>End of Period</a:t>
                      </a:r>
                    </a:p>
                  </a:txBody>
                  <a:tcPr/>
                </a:tc>
                <a:extLst>
                  <a:ext uri="{0D108BD9-81ED-4DB2-BD59-A6C34878D82A}">
                    <a16:rowId xmlns:a16="http://schemas.microsoft.com/office/drawing/2014/main" val="398786809"/>
                  </a:ext>
                </a:extLst>
              </a:tr>
              <a:tr h="370840">
                <a:tc>
                  <a:txBody>
                    <a:bodyPr/>
                    <a:lstStyle/>
                    <a:p>
                      <a:r>
                        <a:rPr lang="en-US" sz="2400" dirty="0"/>
                        <a:t>6.15</a:t>
                      </a:r>
                    </a:p>
                  </a:txBody>
                  <a:tcPr>
                    <a:noFill/>
                  </a:tcPr>
                </a:tc>
                <a:tc>
                  <a:txBody>
                    <a:bodyPr/>
                    <a:lstStyle/>
                    <a:p>
                      <a:r>
                        <a:rPr lang="en-US" sz="2400" dirty="0"/>
                        <a:t>January 2000</a:t>
                      </a:r>
                    </a:p>
                  </a:txBody>
                  <a:tcPr>
                    <a:noFill/>
                  </a:tcPr>
                </a:tc>
                <a:tc>
                  <a:txBody>
                    <a:bodyPr/>
                    <a:lstStyle/>
                    <a:p>
                      <a:r>
                        <a:rPr lang="en-US" sz="2400" dirty="0"/>
                        <a:t>March 2020</a:t>
                      </a:r>
                    </a:p>
                  </a:txBody>
                  <a:tcPr>
                    <a:noFill/>
                  </a:tcPr>
                </a:tc>
                <a:extLst>
                  <a:ext uri="{0D108BD9-81ED-4DB2-BD59-A6C34878D82A}">
                    <a16:rowId xmlns:a16="http://schemas.microsoft.com/office/drawing/2014/main" val="1407397829"/>
                  </a:ext>
                </a:extLst>
              </a:tr>
              <a:tr h="370840">
                <a:tc>
                  <a:txBody>
                    <a:bodyPr/>
                    <a:lstStyle/>
                    <a:p>
                      <a:r>
                        <a:rPr lang="en-US" sz="2400" dirty="0"/>
                        <a:t>37.3</a:t>
                      </a:r>
                    </a:p>
                  </a:txBody>
                  <a:tcPr>
                    <a:noFill/>
                  </a:tcPr>
                </a:tc>
                <a:tc>
                  <a:txBody>
                    <a:bodyPr/>
                    <a:lstStyle/>
                    <a:p>
                      <a:r>
                        <a:rPr lang="en-US" sz="2400" dirty="0"/>
                        <a:t>March 2020</a:t>
                      </a:r>
                    </a:p>
                  </a:txBody>
                  <a:tcPr>
                    <a:noFill/>
                  </a:tcPr>
                </a:tc>
                <a:tc>
                  <a:txBody>
                    <a:bodyPr/>
                    <a:lstStyle/>
                    <a:p>
                      <a:r>
                        <a:rPr lang="en-US" sz="2400" dirty="0"/>
                        <a:t>July 2020</a:t>
                      </a:r>
                    </a:p>
                  </a:txBody>
                  <a:tcPr>
                    <a:noFill/>
                  </a:tcPr>
                </a:tc>
                <a:extLst>
                  <a:ext uri="{0D108BD9-81ED-4DB2-BD59-A6C34878D82A}">
                    <a16:rowId xmlns:a16="http://schemas.microsoft.com/office/drawing/2014/main" val="794319894"/>
                  </a:ext>
                </a:extLst>
              </a:tr>
              <a:tr h="370840">
                <a:tc>
                  <a:txBody>
                    <a:bodyPr/>
                    <a:lstStyle/>
                    <a:p>
                      <a:r>
                        <a:rPr lang="en-US" sz="2400" dirty="0"/>
                        <a:t>12.44</a:t>
                      </a:r>
                    </a:p>
                  </a:txBody>
                  <a:tcPr>
                    <a:noFill/>
                  </a:tcPr>
                </a:tc>
                <a:tc>
                  <a:txBody>
                    <a:bodyPr/>
                    <a:lstStyle/>
                    <a:p>
                      <a:r>
                        <a:rPr lang="en-US" sz="2400" dirty="0"/>
                        <a:t>July 2020</a:t>
                      </a:r>
                    </a:p>
                  </a:txBody>
                  <a:tcPr>
                    <a:noFill/>
                  </a:tcPr>
                </a:tc>
                <a:tc>
                  <a:txBody>
                    <a:bodyPr/>
                    <a:lstStyle/>
                    <a:p>
                      <a:r>
                        <a:rPr lang="en-US" sz="2400" dirty="0"/>
                        <a:t>December 2021</a:t>
                      </a:r>
                    </a:p>
                  </a:txBody>
                  <a:tcPr>
                    <a:noFill/>
                  </a:tcPr>
                </a:tc>
                <a:extLst>
                  <a:ext uri="{0D108BD9-81ED-4DB2-BD59-A6C34878D82A}">
                    <a16:rowId xmlns:a16="http://schemas.microsoft.com/office/drawing/2014/main" val="1598430785"/>
                  </a:ext>
                </a:extLst>
              </a:tr>
            </a:tbl>
          </a:graphicData>
        </a:graphic>
      </p:graphicFrame>
    </p:spTree>
    <p:extLst>
      <p:ext uri="{BB962C8B-B14F-4D97-AF65-F5344CB8AC3E}">
        <p14:creationId xmlns:p14="http://schemas.microsoft.com/office/powerpoint/2010/main" val="29407215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F0D6E-2CD8-9244-BCBE-5B6BDC63CF4C}"/>
              </a:ext>
            </a:extLst>
          </p:cNvPr>
          <p:cNvSpPr>
            <a:spLocks noGrp="1"/>
          </p:cNvSpPr>
          <p:nvPr>
            <p:ph type="title"/>
          </p:nvPr>
        </p:nvSpPr>
        <p:spPr>
          <a:ln w="28575">
            <a:noFill/>
          </a:ln>
        </p:spPr>
        <p:txBody>
          <a:bodyPr/>
          <a:lstStyle/>
          <a:p>
            <a:r>
              <a:rPr lang="en-US" dirty="0">
                <a:solidFill>
                  <a:schemeClr val="bg1"/>
                </a:solidFill>
              </a:rPr>
              <a:t>Dis</a:t>
            </a:r>
            <a:r>
              <a:rPr lang="en-US" dirty="0"/>
              <a:t>posable Income and Expenditures</a:t>
            </a:r>
          </a:p>
        </p:txBody>
      </p:sp>
      <p:graphicFrame>
        <p:nvGraphicFramePr>
          <p:cNvPr id="3" name="Chart 2">
            <a:extLst>
              <a:ext uri="{FF2B5EF4-FFF2-40B4-BE49-F238E27FC236}">
                <a16:creationId xmlns:a16="http://schemas.microsoft.com/office/drawing/2014/main" id="{A5B490F3-ABBB-6440-918F-2BB23D5393D4}"/>
              </a:ext>
            </a:extLst>
          </p:cNvPr>
          <p:cNvGraphicFramePr>
            <a:graphicFrameLocks noGrp="1"/>
          </p:cNvGraphicFramePr>
          <p:nvPr/>
        </p:nvGraphicFramePr>
        <p:xfrm>
          <a:off x="838200" y="1990165"/>
          <a:ext cx="10515600" cy="4582347"/>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a:extLst>
              <a:ext uri="{FF2B5EF4-FFF2-40B4-BE49-F238E27FC236}">
                <a16:creationId xmlns:a16="http://schemas.microsoft.com/office/drawing/2014/main" id="{2FB2CC26-BB51-B648-AC19-705329361CEB}"/>
              </a:ext>
            </a:extLst>
          </p:cNvPr>
          <p:cNvCxnSpPr/>
          <p:nvPr/>
        </p:nvCxnSpPr>
        <p:spPr>
          <a:xfrm flipV="1">
            <a:off x="1556951" y="4281338"/>
            <a:ext cx="9687698" cy="568411"/>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4FB33A3-C2B3-074A-8310-DC7643307511}"/>
              </a:ext>
            </a:extLst>
          </p:cNvPr>
          <p:cNvCxnSpPr/>
          <p:nvPr/>
        </p:nvCxnSpPr>
        <p:spPr>
          <a:xfrm flipV="1">
            <a:off x="1556951" y="3712927"/>
            <a:ext cx="9687698" cy="568411"/>
          </a:xfrm>
          <a:prstGeom prst="line">
            <a:avLst/>
          </a:prstGeom>
          <a:ln w="28575">
            <a:solidFill>
              <a:srgbClr val="0432FF"/>
            </a:solidFill>
            <a:prstDash val="sysDash"/>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9412AD2-3FA3-7769-6DE4-C701DBC02D53}"/>
              </a:ext>
            </a:extLst>
          </p:cNvPr>
          <p:cNvSpPr txBox="1"/>
          <p:nvPr/>
        </p:nvSpPr>
        <p:spPr>
          <a:xfrm>
            <a:off x="6845300" y="3061023"/>
            <a:ext cx="881652" cy="369332"/>
          </a:xfrm>
          <a:prstGeom prst="rect">
            <a:avLst/>
          </a:prstGeom>
          <a:noFill/>
        </p:spPr>
        <p:txBody>
          <a:bodyPr wrap="none" rtlCol="0">
            <a:spAutoFit/>
          </a:bodyPr>
          <a:lstStyle/>
          <a:p>
            <a:r>
              <a:rPr lang="en-US" dirty="0">
                <a:solidFill>
                  <a:srgbClr val="0432FF"/>
                </a:solidFill>
              </a:rPr>
              <a:t>Income</a:t>
            </a:r>
          </a:p>
        </p:txBody>
      </p:sp>
      <p:sp>
        <p:nvSpPr>
          <p:cNvPr id="8" name="TextBox 7">
            <a:extLst>
              <a:ext uri="{FF2B5EF4-FFF2-40B4-BE49-F238E27FC236}">
                <a16:creationId xmlns:a16="http://schemas.microsoft.com/office/drawing/2014/main" id="{4AF6F277-BC39-DC2E-BBDF-0E0B3F06F609}"/>
              </a:ext>
            </a:extLst>
          </p:cNvPr>
          <p:cNvSpPr txBox="1"/>
          <p:nvPr/>
        </p:nvSpPr>
        <p:spPr>
          <a:xfrm>
            <a:off x="8674100" y="4665083"/>
            <a:ext cx="1055097" cy="369332"/>
          </a:xfrm>
          <a:prstGeom prst="rect">
            <a:avLst/>
          </a:prstGeom>
          <a:noFill/>
        </p:spPr>
        <p:txBody>
          <a:bodyPr wrap="none" rtlCol="0">
            <a:spAutoFit/>
          </a:bodyPr>
          <a:lstStyle/>
          <a:p>
            <a:r>
              <a:rPr lang="en-US" dirty="0">
                <a:solidFill>
                  <a:srgbClr val="FF0000"/>
                </a:solidFill>
              </a:rPr>
              <a:t>Spending</a:t>
            </a:r>
          </a:p>
        </p:txBody>
      </p:sp>
    </p:spTree>
    <p:extLst>
      <p:ext uri="{BB962C8B-B14F-4D97-AF65-F5344CB8AC3E}">
        <p14:creationId xmlns:p14="http://schemas.microsoft.com/office/powerpoint/2010/main" val="34644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7A292-4A72-C441-8535-30513D48278B}"/>
              </a:ext>
            </a:extLst>
          </p:cNvPr>
          <p:cNvSpPr>
            <a:spLocks noGrp="1"/>
          </p:cNvSpPr>
          <p:nvPr>
            <p:ph type="title"/>
          </p:nvPr>
        </p:nvSpPr>
        <p:spPr>
          <a:noFill/>
          <a:ln w="28575">
            <a:noFill/>
          </a:ln>
        </p:spPr>
        <p:txBody>
          <a:bodyPr>
            <a:normAutofit/>
          </a:bodyPr>
          <a:lstStyle/>
          <a:p>
            <a:r>
              <a:rPr lang="en-US" sz="3600" dirty="0">
                <a:solidFill>
                  <a:schemeClr val="bg1"/>
                </a:solidFill>
              </a:rPr>
              <a:t>No</a:t>
            </a:r>
            <a:r>
              <a:rPr lang="en-US" sz="3600" dirty="0"/>
              <a:t>minal Spending on Durable Goods and Services</a:t>
            </a:r>
          </a:p>
        </p:txBody>
      </p:sp>
      <p:graphicFrame>
        <p:nvGraphicFramePr>
          <p:cNvPr id="3" name="Chart 2">
            <a:extLst>
              <a:ext uri="{FF2B5EF4-FFF2-40B4-BE49-F238E27FC236}">
                <a16:creationId xmlns:a16="http://schemas.microsoft.com/office/drawing/2014/main" id="{BE126FAD-9D1B-EE42-9FBC-E8BE382A41A1}"/>
              </a:ext>
            </a:extLst>
          </p:cNvPr>
          <p:cNvGraphicFramePr>
            <a:graphicFrameLocks noGrp="1"/>
          </p:cNvGraphicFramePr>
          <p:nvPr/>
        </p:nvGraphicFramePr>
        <p:xfrm>
          <a:off x="838200" y="2171700"/>
          <a:ext cx="10406063" cy="440055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C3C01EA8-55BF-4940-8338-C3ADD44E4B17}"/>
              </a:ext>
            </a:extLst>
          </p:cNvPr>
          <p:cNvSpPr txBox="1"/>
          <p:nvPr/>
        </p:nvSpPr>
        <p:spPr>
          <a:xfrm>
            <a:off x="2571751" y="1848534"/>
            <a:ext cx="7684155" cy="646331"/>
          </a:xfrm>
          <a:prstGeom prst="rect">
            <a:avLst/>
          </a:prstGeom>
          <a:solidFill>
            <a:srgbClr val="0432FF"/>
          </a:solidFill>
        </p:spPr>
        <p:txBody>
          <a:bodyPr wrap="none" rtlCol="0">
            <a:spAutoFit/>
          </a:bodyPr>
          <a:lstStyle/>
          <a:p>
            <a:r>
              <a:rPr lang="en-US" dirty="0">
                <a:solidFill>
                  <a:schemeClr val="bg1"/>
                </a:solidFill>
              </a:rPr>
              <a:t>Consumption of durable goods is about 35% higher than its pre-pandemic levels</a:t>
            </a:r>
          </a:p>
          <a:p>
            <a:r>
              <a:rPr lang="en-US" dirty="0">
                <a:solidFill>
                  <a:schemeClr val="bg1"/>
                </a:solidFill>
              </a:rPr>
              <a:t>Consumption of services is almost back to pre-pandemic levels.</a:t>
            </a:r>
          </a:p>
        </p:txBody>
      </p:sp>
      <p:sp>
        <p:nvSpPr>
          <p:cNvPr id="5" name="TextBox 4">
            <a:extLst>
              <a:ext uri="{FF2B5EF4-FFF2-40B4-BE49-F238E27FC236}">
                <a16:creationId xmlns:a16="http://schemas.microsoft.com/office/drawing/2014/main" id="{495CB43C-B5E7-7B47-88F0-9D83B9AE2625}"/>
              </a:ext>
            </a:extLst>
          </p:cNvPr>
          <p:cNvSpPr txBox="1"/>
          <p:nvPr/>
        </p:nvSpPr>
        <p:spPr>
          <a:xfrm>
            <a:off x="142875" y="6387584"/>
            <a:ext cx="9033627" cy="369332"/>
          </a:xfrm>
          <a:prstGeom prst="rect">
            <a:avLst/>
          </a:prstGeom>
          <a:noFill/>
        </p:spPr>
        <p:txBody>
          <a:bodyPr wrap="none" rtlCol="0">
            <a:spAutoFit/>
          </a:bodyPr>
          <a:lstStyle/>
          <a:p>
            <a:r>
              <a:rPr lang="en-US" dirty="0">
                <a:solidFill>
                  <a:srgbClr val="FF0000"/>
                </a:solidFill>
              </a:rPr>
              <a:t>Note: PC Expenditures Services are nearly 6.5 times greater than PC expenditures on Durables</a:t>
            </a:r>
          </a:p>
        </p:txBody>
      </p:sp>
    </p:spTree>
    <p:extLst>
      <p:ext uri="{BB962C8B-B14F-4D97-AF65-F5344CB8AC3E}">
        <p14:creationId xmlns:p14="http://schemas.microsoft.com/office/powerpoint/2010/main" val="16040877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19139-50AA-3426-FF6C-1C9EC4691CF6}"/>
              </a:ext>
            </a:extLst>
          </p:cNvPr>
          <p:cNvSpPr>
            <a:spLocks noGrp="1"/>
          </p:cNvSpPr>
          <p:nvPr>
            <p:ph type="title"/>
          </p:nvPr>
        </p:nvSpPr>
        <p:spPr>
          <a:ln w="28575">
            <a:noFill/>
          </a:ln>
        </p:spPr>
        <p:txBody>
          <a:bodyPr/>
          <a:lstStyle/>
          <a:p>
            <a:r>
              <a:rPr lang="en-US" dirty="0">
                <a:solidFill>
                  <a:schemeClr val="bg1"/>
                </a:solidFill>
              </a:rPr>
              <a:t>PCE</a:t>
            </a:r>
            <a:r>
              <a:rPr lang="en-US" dirty="0"/>
              <a:t> Inflation: Goods and Services</a:t>
            </a:r>
          </a:p>
        </p:txBody>
      </p:sp>
      <p:graphicFrame>
        <p:nvGraphicFramePr>
          <p:cNvPr id="4" name="Chart 3">
            <a:extLst>
              <a:ext uri="{FF2B5EF4-FFF2-40B4-BE49-F238E27FC236}">
                <a16:creationId xmlns:a16="http://schemas.microsoft.com/office/drawing/2014/main" id="{99BCBAC7-5575-AE1D-7399-ABB3186D7D6A}"/>
              </a:ext>
            </a:extLst>
          </p:cNvPr>
          <p:cNvGraphicFramePr>
            <a:graphicFrameLocks noGrp="1"/>
          </p:cNvGraphicFramePr>
          <p:nvPr/>
        </p:nvGraphicFramePr>
        <p:xfrm>
          <a:off x="838200" y="1690689"/>
          <a:ext cx="10515600" cy="48818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981645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5A96C-0AAE-E049-BAFC-11600FD84BC0}"/>
              </a:ext>
            </a:extLst>
          </p:cNvPr>
          <p:cNvSpPr>
            <a:spLocks noGrp="1"/>
          </p:cNvSpPr>
          <p:nvPr>
            <p:ph type="title"/>
          </p:nvPr>
        </p:nvSpPr>
        <p:spPr/>
        <p:txBody>
          <a:bodyPr/>
          <a:lstStyle/>
          <a:p>
            <a:r>
              <a:rPr lang="en-US" dirty="0"/>
              <a:t>Monetary Policy</a:t>
            </a:r>
          </a:p>
        </p:txBody>
      </p:sp>
      <p:sp>
        <p:nvSpPr>
          <p:cNvPr id="3" name="Text Placeholder 2">
            <a:extLst>
              <a:ext uri="{FF2B5EF4-FFF2-40B4-BE49-F238E27FC236}">
                <a16:creationId xmlns:a16="http://schemas.microsoft.com/office/drawing/2014/main" id="{7F9C424A-1468-B34C-B79E-3D5A474AB60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31F422B-A68B-2748-ACCE-118CEEED95EC}"/>
              </a:ext>
            </a:extLst>
          </p:cNvPr>
          <p:cNvSpPr>
            <a:spLocks noGrp="1"/>
          </p:cNvSpPr>
          <p:nvPr>
            <p:ph type="sldNum" sz="quarter" idx="12"/>
          </p:nvPr>
        </p:nvSpPr>
        <p:spPr/>
        <p:txBody>
          <a:bodyPr/>
          <a:lstStyle/>
          <a:p>
            <a:fld id="{D9F085D5-EC86-4F6A-B501-C1359CB39116}" type="slidenum">
              <a:rPr lang="en-GB" smtClean="0"/>
              <a:t>57</a:t>
            </a:fld>
            <a:endParaRPr lang="en-GB"/>
          </a:p>
        </p:txBody>
      </p:sp>
    </p:spTree>
    <p:extLst>
      <p:ext uri="{BB962C8B-B14F-4D97-AF65-F5344CB8AC3E}">
        <p14:creationId xmlns:p14="http://schemas.microsoft.com/office/powerpoint/2010/main" val="41037270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CAB8C3-62C4-E51E-4493-087C1A0C57FC}"/>
              </a:ext>
            </a:extLst>
          </p:cNvPr>
          <p:cNvSpPr>
            <a:spLocks noGrp="1"/>
          </p:cNvSpPr>
          <p:nvPr>
            <p:ph type="title"/>
          </p:nvPr>
        </p:nvSpPr>
        <p:spPr/>
        <p:txBody>
          <a:bodyPr/>
          <a:lstStyle/>
          <a:p>
            <a:r>
              <a:rPr lang="en-US" dirty="0">
                <a:solidFill>
                  <a:schemeClr val="bg1"/>
                </a:solidFill>
              </a:rPr>
              <a:t>Fed</a:t>
            </a:r>
            <a:r>
              <a:rPr lang="en-US" dirty="0"/>
              <a:t>eral Funds Rate</a:t>
            </a:r>
          </a:p>
        </p:txBody>
      </p:sp>
      <p:sp>
        <p:nvSpPr>
          <p:cNvPr id="4" name="Slide Number Placeholder 3">
            <a:extLst>
              <a:ext uri="{FF2B5EF4-FFF2-40B4-BE49-F238E27FC236}">
                <a16:creationId xmlns:a16="http://schemas.microsoft.com/office/drawing/2014/main" id="{CFC451F1-F880-D125-394C-CB2014BED9A1}"/>
              </a:ext>
            </a:extLst>
          </p:cNvPr>
          <p:cNvSpPr>
            <a:spLocks noGrp="1"/>
          </p:cNvSpPr>
          <p:nvPr>
            <p:ph type="sldNum" sz="quarter" idx="12"/>
          </p:nvPr>
        </p:nvSpPr>
        <p:spPr/>
        <p:txBody>
          <a:bodyPr/>
          <a:lstStyle/>
          <a:p>
            <a:fld id="{D9F085D5-EC86-4F6A-B501-C1359CB39116}" type="slidenum">
              <a:rPr lang="en-GB" smtClean="0"/>
              <a:t>58</a:t>
            </a:fld>
            <a:endParaRPr lang="en-GB"/>
          </a:p>
        </p:txBody>
      </p:sp>
      <p:graphicFrame>
        <p:nvGraphicFramePr>
          <p:cNvPr id="7" name="Chart 6">
            <a:extLst>
              <a:ext uri="{FF2B5EF4-FFF2-40B4-BE49-F238E27FC236}">
                <a16:creationId xmlns:a16="http://schemas.microsoft.com/office/drawing/2014/main" id="{7F0DFE01-586E-1E4F-27E1-58A40256590C}"/>
              </a:ext>
            </a:extLst>
          </p:cNvPr>
          <p:cNvGraphicFramePr>
            <a:graphicFrameLocks noGrp="1"/>
          </p:cNvGraphicFramePr>
          <p:nvPr>
            <p:extLst>
              <p:ext uri="{D42A27DB-BD31-4B8C-83A1-F6EECF244321}">
                <p14:modId xmlns:p14="http://schemas.microsoft.com/office/powerpoint/2010/main" val="226560903"/>
              </p:ext>
            </p:extLst>
          </p:nvPr>
        </p:nvGraphicFramePr>
        <p:xfrm>
          <a:off x="389606" y="1154420"/>
          <a:ext cx="10964194" cy="5246949"/>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traight Connector 8">
            <a:extLst>
              <a:ext uri="{FF2B5EF4-FFF2-40B4-BE49-F238E27FC236}">
                <a16:creationId xmlns:a16="http://schemas.microsoft.com/office/drawing/2014/main" id="{5A42180B-FEFB-B8DD-C1A4-30283E37E78A}"/>
              </a:ext>
            </a:extLst>
          </p:cNvPr>
          <p:cNvCxnSpPr>
            <a:cxnSpLocks/>
          </p:cNvCxnSpPr>
          <p:nvPr/>
        </p:nvCxnSpPr>
        <p:spPr>
          <a:xfrm>
            <a:off x="11049000" y="1325563"/>
            <a:ext cx="0" cy="4402137"/>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499393F-419E-299E-08E2-1688D804EE4D}"/>
              </a:ext>
            </a:extLst>
          </p:cNvPr>
          <p:cNvCxnSpPr>
            <a:cxnSpLocks/>
          </p:cNvCxnSpPr>
          <p:nvPr/>
        </p:nvCxnSpPr>
        <p:spPr>
          <a:xfrm>
            <a:off x="11176000" y="1325563"/>
            <a:ext cx="0" cy="4402137"/>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986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283E5A-2D4B-79BE-C242-F719C6274D1D}"/>
              </a:ext>
            </a:extLst>
          </p:cNvPr>
          <p:cNvSpPr>
            <a:spLocks noGrp="1"/>
          </p:cNvSpPr>
          <p:nvPr>
            <p:ph type="title"/>
          </p:nvPr>
        </p:nvSpPr>
        <p:spPr/>
        <p:txBody>
          <a:bodyPr/>
          <a:lstStyle/>
          <a:p>
            <a:r>
              <a:rPr lang="en-US" dirty="0">
                <a:solidFill>
                  <a:schemeClr val="bg1"/>
                </a:solidFill>
              </a:rPr>
              <a:t>Fut</a:t>
            </a:r>
            <a:r>
              <a:rPr lang="en-US" dirty="0"/>
              <a:t>ure Fed Rate Hikes</a:t>
            </a:r>
          </a:p>
        </p:txBody>
      </p:sp>
      <p:sp>
        <p:nvSpPr>
          <p:cNvPr id="6" name="Content Placeholder 5">
            <a:extLst>
              <a:ext uri="{FF2B5EF4-FFF2-40B4-BE49-F238E27FC236}">
                <a16:creationId xmlns:a16="http://schemas.microsoft.com/office/drawing/2014/main" id="{13066220-9FE5-0960-8ED2-CDAC1FE1FB13}"/>
              </a:ext>
            </a:extLst>
          </p:cNvPr>
          <p:cNvSpPr>
            <a:spLocks noGrp="1"/>
          </p:cNvSpPr>
          <p:nvPr>
            <p:ph idx="1"/>
          </p:nvPr>
        </p:nvSpPr>
        <p:spPr/>
        <p:txBody>
          <a:bodyPr/>
          <a:lstStyle/>
          <a:p>
            <a:r>
              <a:rPr lang="en-US" dirty="0"/>
              <a:t>The Federal Reserve will likely continue to raise interest rates this summer</a:t>
            </a:r>
          </a:p>
          <a:p>
            <a:pPr lvl="1"/>
            <a:r>
              <a:rPr lang="en-US" dirty="0"/>
              <a:t>Half-percentage point in June and July </a:t>
            </a:r>
            <a:r>
              <a:rPr lang="en-US" dirty="0">
                <a:sym typeface="Wingdings" pitchFamily="2" charset="2"/>
              </a:rPr>
              <a:t> Federal Funds rate 1.75-2.00 range.</a:t>
            </a:r>
          </a:p>
          <a:p>
            <a:pPr lvl="1"/>
            <a:r>
              <a:rPr lang="en-US" dirty="0">
                <a:sym typeface="Wingdings" pitchFamily="2" charset="2"/>
              </a:rPr>
              <a:t>Whether they pause in September will depend on the economic data between now and then.</a:t>
            </a:r>
          </a:p>
          <a:p>
            <a:pPr lvl="1"/>
            <a:r>
              <a:rPr lang="en-US" dirty="0">
                <a:sym typeface="Wingdings" pitchFamily="2" charset="2"/>
              </a:rPr>
              <a:t>The higher interest rates may slow down (Consumer and Business) spending and cool inflation.</a:t>
            </a:r>
          </a:p>
        </p:txBody>
      </p:sp>
      <p:sp>
        <p:nvSpPr>
          <p:cNvPr id="4" name="Slide Number Placeholder 3">
            <a:extLst>
              <a:ext uri="{FF2B5EF4-FFF2-40B4-BE49-F238E27FC236}">
                <a16:creationId xmlns:a16="http://schemas.microsoft.com/office/drawing/2014/main" id="{21C75BE3-AFEF-4FF0-EEB6-3B2A40A1A106}"/>
              </a:ext>
            </a:extLst>
          </p:cNvPr>
          <p:cNvSpPr>
            <a:spLocks noGrp="1"/>
          </p:cNvSpPr>
          <p:nvPr>
            <p:ph type="sldNum" sz="quarter" idx="12"/>
          </p:nvPr>
        </p:nvSpPr>
        <p:spPr/>
        <p:txBody>
          <a:bodyPr/>
          <a:lstStyle/>
          <a:p>
            <a:fld id="{D9F085D5-EC86-4F6A-B501-C1359CB39116}" type="slidenum">
              <a:rPr lang="en-GB" smtClean="0"/>
              <a:t>59</a:t>
            </a:fld>
            <a:endParaRPr lang="en-GB"/>
          </a:p>
        </p:txBody>
      </p:sp>
    </p:spTree>
    <p:extLst>
      <p:ext uri="{BB962C8B-B14F-4D97-AF65-F5344CB8AC3E}">
        <p14:creationId xmlns:p14="http://schemas.microsoft.com/office/powerpoint/2010/main" val="324037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94B26D3-C333-504C-857C-9859050676AC}"/>
              </a:ext>
            </a:extLst>
          </p:cNvPr>
          <p:cNvSpPr txBox="1"/>
          <p:nvPr/>
        </p:nvSpPr>
        <p:spPr>
          <a:xfrm>
            <a:off x="340659" y="6488668"/>
            <a:ext cx="4170372" cy="369332"/>
          </a:xfrm>
          <a:prstGeom prst="rect">
            <a:avLst/>
          </a:prstGeom>
          <a:noFill/>
        </p:spPr>
        <p:txBody>
          <a:bodyPr wrap="none" rtlCol="0">
            <a:spAutoFit/>
          </a:bodyPr>
          <a:lstStyle/>
          <a:p>
            <a:r>
              <a:rPr lang="en-US" dirty="0"/>
              <a:t>Source: US Energy Information Association</a:t>
            </a:r>
          </a:p>
        </p:txBody>
      </p:sp>
      <p:pic>
        <p:nvPicPr>
          <p:cNvPr id="2050" name="Picture 2" descr="A diesel fuel nozzle is pictured during refuelling of a car, at a filling station, after Russia's invasion of Ukraine, in Bad Honnef near Bonn">
            <a:extLst>
              <a:ext uri="{FF2B5EF4-FFF2-40B4-BE49-F238E27FC236}">
                <a16:creationId xmlns:a16="http://schemas.microsoft.com/office/drawing/2014/main" id="{BC6AC7E4-755D-0148-955F-C8CEA39028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9056" y="1267454"/>
            <a:ext cx="2323273" cy="157559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recarious Prices for Food: An Excerpt from Nourished Planet – Food Tank">
            <a:extLst>
              <a:ext uri="{FF2B5EF4-FFF2-40B4-BE49-F238E27FC236}">
                <a16:creationId xmlns:a16="http://schemas.microsoft.com/office/drawing/2014/main" id="{85913D6A-B5BF-1C47-8364-1D86C72795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9671" y="785731"/>
            <a:ext cx="2667000" cy="16002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Chart 8">
            <a:extLst>
              <a:ext uri="{FF2B5EF4-FFF2-40B4-BE49-F238E27FC236}">
                <a16:creationId xmlns:a16="http://schemas.microsoft.com/office/drawing/2014/main" id="{B5C93762-6D98-51E5-0A67-4D011AB5296F}"/>
              </a:ext>
            </a:extLst>
          </p:cNvPr>
          <p:cNvGraphicFramePr>
            <a:graphicFrameLocks/>
          </p:cNvGraphicFramePr>
          <p:nvPr>
            <p:extLst>
              <p:ext uri="{D42A27DB-BD31-4B8C-83A1-F6EECF244321}">
                <p14:modId xmlns:p14="http://schemas.microsoft.com/office/powerpoint/2010/main" val="3829542616"/>
              </p:ext>
            </p:extLst>
          </p:nvPr>
        </p:nvGraphicFramePr>
        <p:xfrm>
          <a:off x="845983" y="1755657"/>
          <a:ext cx="10410825" cy="4302917"/>
        </p:xfrm>
        <a:graphic>
          <a:graphicData uri="http://schemas.openxmlformats.org/drawingml/2006/chart">
            <c:chart xmlns:c="http://schemas.openxmlformats.org/drawingml/2006/chart" xmlns:r="http://schemas.openxmlformats.org/officeDocument/2006/relationships" r:id="rId4"/>
          </a:graphicData>
        </a:graphic>
      </p:graphicFrame>
      <p:pic>
        <p:nvPicPr>
          <p:cNvPr id="3" name="Picture 2" descr="The Chevron station's prices are about $3 a gallon above the California state average of $6.30.">
            <a:extLst>
              <a:ext uri="{FF2B5EF4-FFF2-40B4-BE49-F238E27FC236}">
                <a16:creationId xmlns:a16="http://schemas.microsoft.com/office/drawing/2014/main" id="{9134BCEA-E5A0-CF53-1B6F-3D3E594A96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4456" y="1325563"/>
            <a:ext cx="2735288" cy="244141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688F03CF-4303-3537-9CA5-C011C692C741}"/>
              </a:ext>
            </a:extLst>
          </p:cNvPr>
          <p:cNvSpPr>
            <a:spLocks noGrp="1"/>
          </p:cNvSpPr>
          <p:nvPr>
            <p:ph type="title"/>
          </p:nvPr>
        </p:nvSpPr>
        <p:spPr/>
        <p:txBody>
          <a:bodyPr/>
          <a:lstStyle/>
          <a:p>
            <a:r>
              <a:rPr lang="en-US" dirty="0">
                <a:solidFill>
                  <a:schemeClr val="bg1"/>
                </a:solidFill>
              </a:rPr>
              <a:t>Pri</a:t>
            </a:r>
            <a:r>
              <a:rPr lang="en-US" dirty="0">
                <a:solidFill>
                  <a:srgbClr val="002060"/>
                </a:solidFill>
              </a:rPr>
              <a:t>ces and Inflation</a:t>
            </a:r>
            <a:endParaRPr lang="en-US" dirty="0">
              <a:solidFill>
                <a:schemeClr val="bg1"/>
              </a:solidFill>
            </a:endParaRPr>
          </a:p>
        </p:txBody>
      </p:sp>
    </p:spTree>
    <p:extLst>
      <p:ext uri="{BB962C8B-B14F-4D97-AF65-F5344CB8AC3E}">
        <p14:creationId xmlns:p14="http://schemas.microsoft.com/office/powerpoint/2010/main" val="2600900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dissolv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054"/>
                                        </p:tgtEl>
                                        <p:attrNameLst>
                                          <p:attrName>style.visibility</p:attrName>
                                        </p:attrNameLst>
                                      </p:cBhvr>
                                      <p:to>
                                        <p:strVal val="visible"/>
                                      </p:to>
                                    </p:set>
                                    <p:animEffect transition="in" filter="dissolve">
                                      <p:cBhvr>
                                        <p:cTn id="17"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F37FB0-DD05-D1BB-3167-AB4FF8A0B7A3}"/>
              </a:ext>
            </a:extLst>
          </p:cNvPr>
          <p:cNvSpPr>
            <a:spLocks noGrp="1"/>
          </p:cNvSpPr>
          <p:nvPr>
            <p:ph type="title"/>
          </p:nvPr>
        </p:nvSpPr>
        <p:spPr/>
        <p:txBody>
          <a:bodyPr/>
          <a:lstStyle/>
          <a:p>
            <a:r>
              <a:rPr lang="en-US" dirty="0">
                <a:solidFill>
                  <a:schemeClr val="bg1"/>
                </a:solidFill>
              </a:rPr>
              <a:t>Cre</a:t>
            </a:r>
            <a:r>
              <a:rPr lang="en-US" dirty="0"/>
              <a:t>dit Risk: Chicago Fed NFCI </a:t>
            </a:r>
          </a:p>
        </p:txBody>
      </p:sp>
      <p:sp>
        <p:nvSpPr>
          <p:cNvPr id="4" name="Slide Number Placeholder 3">
            <a:extLst>
              <a:ext uri="{FF2B5EF4-FFF2-40B4-BE49-F238E27FC236}">
                <a16:creationId xmlns:a16="http://schemas.microsoft.com/office/drawing/2014/main" id="{8D6F498F-D41F-F4CF-B4BC-0AA220A0619F}"/>
              </a:ext>
            </a:extLst>
          </p:cNvPr>
          <p:cNvSpPr>
            <a:spLocks noGrp="1"/>
          </p:cNvSpPr>
          <p:nvPr>
            <p:ph type="sldNum" sz="quarter" idx="12"/>
          </p:nvPr>
        </p:nvSpPr>
        <p:spPr/>
        <p:txBody>
          <a:bodyPr/>
          <a:lstStyle/>
          <a:p>
            <a:fld id="{D9F085D5-EC86-4F6A-B501-C1359CB39116}" type="slidenum">
              <a:rPr lang="en-GB" smtClean="0"/>
              <a:t>60</a:t>
            </a:fld>
            <a:endParaRPr lang="en-GB"/>
          </a:p>
        </p:txBody>
      </p:sp>
      <p:graphicFrame>
        <p:nvGraphicFramePr>
          <p:cNvPr id="7" name="Chart 6">
            <a:extLst>
              <a:ext uri="{FF2B5EF4-FFF2-40B4-BE49-F238E27FC236}">
                <a16:creationId xmlns:a16="http://schemas.microsoft.com/office/drawing/2014/main" id="{874CBC40-9F3E-BEE7-D372-B36C7765E68F}"/>
              </a:ext>
            </a:extLst>
          </p:cNvPr>
          <p:cNvGraphicFramePr>
            <a:graphicFrameLocks noGrp="1"/>
          </p:cNvGraphicFramePr>
          <p:nvPr>
            <p:extLst>
              <p:ext uri="{D42A27DB-BD31-4B8C-83A1-F6EECF244321}">
                <p14:modId xmlns:p14="http://schemas.microsoft.com/office/powerpoint/2010/main" val="3257533451"/>
              </p:ext>
            </p:extLst>
          </p:nvPr>
        </p:nvGraphicFramePr>
        <p:xfrm>
          <a:off x="610014" y="1340809"/>
          <a:ext cx="10515600" cy="50719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145948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871F1-2249-1441-8FA5-7ABFAF7F3030}"/>
              </a:ext>
            </a:extLst>
          </p:cNvPr>
          <p:cNvSpPr>
            <a:spLocks noGrp="1"/>
          </p:cNvSpPr>
          <p:nvPr>
            <p:ph type="title"/>
          </p:nvPr>
        </p:nvSpPr>
        <p:spPr>
          <a:xfrm>
            <a:off x="872925" y="0"/>
            <a:ext cx="10515600" cy="1325563"/>
          </a:xfrm>
        </p:spPr>
        <p:txBody>
          <a:bodyPr/>
          <a:lstStyle/>
          <a:p>
            <a:r>
              <a:rPr lang="en-US" dirty="0">
                <a:solidFill>
                  <a:schemeClr val="bg1"/>
                </a:solidFill>
              </a:rPr>
              <a:t>Tre</a:t>
            </a:r>
            <a:r>
              <a:rPr lang="en-US" dirty="0"/>
              <a:t>asuries</a:t>
            </a:r>
          </a:p>
        </p:txBody>
      </p:sp>
      <p:sp>
        <p:nvSpPr>
          <p:cNvPr id="4" name="Slide Number Placeholder 3">
            <a:extLst>
              <a:ext uri="{FF2B5EF4-FFF2-40B4-BE49-F238E27FC236}">
                <a16:creationId xmlns:a16="http://schemas.microsoft.com/office/drawing/2014/main" id="{BED3DF6E-3455-3242-A5BE-1ACFBEFA0607}"/>
              </a:ext>
            </a:extLst>
          </p:cNvPr>
          <p:cNvSpPr>
            <a:spLocks noGrp="1"/>
          </p:cNvSpPr>
          <p:nvPr>
            <p:ph type="sldNum" sz="quarter" idx="12"/>
          </p:nvPr>
        </p:nvSpPr>
        <p:spPr/>
        <p:txBody>
          <a:bodyPr/>
          <a:lstStyle/>
          <a:p>
            <a:fld id="{D9F085D5-EC86-4F6A-B501-C1359CB39116}" type="slidenum">
              <a:rPr lang="en-GB" smtClean="0"/>
              <a:t>61</a:t>
            </a:fld>
            <a:endParaRPr lang="en-GB"/>
          </a:p>
        </p:txBody>
      </p:sp>
      <p:pic>
        <p:nvPicPr>
          <p:cNvPr id="8" name="Content Placeholder 7">
            <a:extLst>
              <a:ext uri="{FF2B5EF4-FFF2-40B4-BE49-F238E27FC236}">
                <a16:creationId xmlns:a16="http://schemas.microsoft.com/office/drawing/2014/main" id="{61F6AEA0-59D4-1E48-8EAA-529745308464}"/>
              </a:ext>
            </a:extLst>
          </p:cNvPr>
          <p:cNvPicPr>
            <a:picLocks noGrp="1" noChangeAspect="1"/>
          </p:cNvPicPr>
          <p:nvPr>
            <p:ph idx="1"/>
          </p:nvPr>
        </p:nvPicPr>
        <p:blipFill>
          <a:blip r:embed="rId3" r:link="rId4"/>
          <a:srcRect/>
          <a:stretch>
            <a:fillRect/>
          </a:stretch>
        </p:blipFill>
        <p:spPr>
          <a:xfrm>
            <a:off x="1066800" y="1201026"/>
            <a:ext cx="10058400" cy="5029200"/>
          </a:xfrm>
        </p:spPr>
      </p:pic>
    </p:spTree>
    <p:extLst>
      <p:ext uri="{BB962C8B-B14F-4D97-AF65-F5344CB8AC3E}">
        <p14:creationId xmlns:p14="http://schemas.microsoft.com/office/powerpoint/2010/main" val="25436028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907" y="0"/>
            <a:ext cx="10515600" cy="1325563"/>
          </a:xfrm>
        </p:spPr>
        <p:txBody>
          <a:bodyPr/>
          <a:lstStyle/>
          <a:p>
            <a:r>
              <a:rPr lang="en-US" dirty="0">
                <a:solidFill>
                  <a:schemeClr val="bg1"/>
                </a:solidFill>
              </a:rPr>
              <a:t>TED</a:t>
            </a:r>
            <a:r>
              <a:rPr lang="en-US" dirty="0"/>
              <a:t> Spread</a:t>
            </a:r>
          </a:p>
        </p:txBody>
      </p:sp>
      <p:sp>
        <p:nvSpPr>
          <p:cNvPr id="4" name="Slide Number Placeholder 3"/>
          <p:cNvSpPr>
            <a:spLocks noGrp="1"/>
          </p:cNvSpPr>
          <p:nvPr>
            <p:ph type="sldNum" sz="quarter" idx="12"/>
          </p:nvPr>
        </p:nvSpPr>
        <p:spPr/>
        <p:txBody>
          <a:bodyPr/>
          <a:lstStyle/>
          <a:p>
            <a:fld id="{D9F085D5-EC86-4F6A-B501-C1359CB39116}" type="slidenum">
              <a:rPr lang="en-GB" smtClean="0"/>
              <a:t>62</a:t>
            </a:fld>
            <a:endParaRPr lang="en-GB"/>
          </a:p>
        </p:txBody>
      </p:sp>
      <p:pic>
        <p:nvPicPr>
          <p:cNvPr id="9" name="Picture 8" descr="A screenshot of a cell phone&#10;&#10;Description automatically generated">
            <a:extLst>
              <a:ext uri="{FF2B5EF4-FFF2-40B4-BE49-F238E27FC236}">
                <a16:creationId xmlns:a16="http://schemas.microsoft.com/office/drawing/2014/main" id="{19823485-E809-6D41-A82C-EC3D1DAAFB74}"/>
              </a:ext>
            </a:extLst>
          </p:cNvPr>
          <p:cNvPicPr>
            <a:picLocks noChangeAspect="1"/>
          </p:cNvPicPr>
          <p:nvPr/>
        </p:nvPicPr>
        <p:blipFill>
          <a:blip r:embed="rId3" r:link="rId4"/>
          <a:stretch>
            <a:fillRect/>
          </a:stretch>
        </p:blipFill>
        <p:spPr>
          <a:xfrm>
            <a:off x="1066800" y="1201026"/>
            <a:ext cx="10058400" cy="5029200"/>
          </a:xfrm>
          <a:prstGeom prst="rect">
            <a:avLst/>
          </a:prstGeom>
        </p:spPr>
      </p:pic>
    </p:spTree>
    <p:extLst>
      <p:ext uri="{BB962C8B-B14F-4D97-AF65-F5344CB8AC3E}">
        <p14:creationId xmlns:p14="http://schemas.microsoft.com/office/powerpoint/2010/main" val="6913411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29869-8C25-0544-84CA-5E1096FF320F}"/>
              </a:ext>
            </a:extLst>
          </p:cNvPr>
          <p:cNvSpPr>
            <a:spLocks noGrp="1"/>
          </p:cNvSpPr>
          <p:nvPr>
            <p:ph type="title"/>
          </p:nvPr>
        </p:nvSpPr>
        <p:spPr>
          <a:xfrm>
            <a:off x="727839" y="0"/>
            <a:ext cx="10515600" cy="1325563"/>
          </a:xfrm>
        </p:spPr>
        <p:txBody>
          <a:bodyPr/>
          <a:lstStyle/>
          <a:p>
            <a:r>
              <a:rPr lang="en-US" dirty="0">
                <a:solidFill>
                  <a:schemeClr val="bg1"/>
                </a:solidFill>
              </a:rPr>
              <a:t>TED</a:t>
            </a:r>
            <a:r>
              <a:rPr lang="en-US" dirty="0"/>
              <a:t> Spread</a:t>
            </a:r>
          </a:p>
        </p:txBody>
      </p:sp>
      <p:sp>
        <p:nvSpPr>
          <p:cNvPr id="4" name="Slide Number Placeholder 3">
            <a:extLst>
              <a:ext uri="{FF2B5EF4-FFF2-40B4-BE49-F238E27FC236}">
                <a16:creationId xmlns:a16="http://schemas.microsoft.com/office/drawing/2014/main" id="{D546C979-627F-9C47-B3FD-7DE54BAC64BE}"/>
              </a:ext>
            </a:extLst>
          </p:cNvPr>
          <p:cNvSpPr>
            <a:spLocks noGrp="1"/>
          </p:cNvSpPr>
          <p:nvPr>
            <p:ph type="sldNum" sz="quarter" idx="12"/>
          </p:nvPr>
        </p:nvSpPr>
        <p:spPr/>
        <p:txBody>
          <a:bodyPr/>
          <a:lstStyle/>
          <a:p>
            <a:fld id="{D9F085D5-EC86-4F6A-B501-C1359CB39116}" type="slidenum">
              <a:rPr lang="en-GB" smtClean="0"/>
              <a:t>63</a:t>
            </a:fld>
            <a:endParaRPr lang="en-GB"/>
          </a:p>
        </p:txBody>
      </p:sp>
      <p:pic>
        <p:nvPicPr>
          <p:cNvPr id="5" name="Picture 4" descr="A screenshot of a cell phone&#10;&#10;Description automatically generated">
            <a:extLst>
              <a:ext uri="{FF2B5EF4-FFF2-40B4-BE49-F238E27FC236}">
                <a16:creationId xmlns:a16="http://schemas.microsoft.com/office/drawing/2014/main" id="{9FD985E2-2F69-244E-8657-3A51CEBA2F05}"/>
              </a:ext>
            </a:extLst>
          </p:cNvPr>
          <p:cNvPicPr>
            <a:picLocks noChangeAspect="1"/>
          </p:cNvPicPr>
          <p:nvPr/>
        </p:nvPicPr>
        <p:blipFill>
          <a:blip r:embed="rId3" r:link="rId4"/>
          <a:stretch>
            <a:fillRect/>
          </a:stretch>
        </p:blipFill>
        <p:spPr>
          <a:xfrm>
            <a:off x="1066800" y="1263295"/>
            <a:ext cx="10058400" cy="5029200"/>
          </a:xfrm>
          <a:prstGeom prst="rect">
            <a:avLst/>
          </a:prstGeom>
        </p:spPr>
      </p:pic>
    </p:spTree>
    <p:extLst>
      <p:ext uri="{BB962C8B-B14F-4D97-AF65-F5344CB8AC3E}">
        <p14:creationId xmlns:p14="http://schemas.microsoft.com/office/powerpoint/2010/main" val="20094361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77892-143F-5E4C-96B6-37F18C3CA2DA}"/>
              </a:ext>
            </a:extLst>
          </p:cNvPr>
          <p:cNvSpPr>
            <a:spLocks noGrp="1"/>
          </p:cNvSpPr>
          <p:nvPr>
            <p:ph type="title"/>
          </p:nvPr>
        </p:nvSpPr>
        <p:spPr/>
        <p:txBody>
          <a:bodyPr/>
          <a:lstStyle/>
          <a:p>
            <a:r>
              <a:rPr lang="en-US" dirty="0"/>
              <a:t>Other Indicators</a:t>
            </a:r>
          </a:p>
        </p:txBody>
      </p:sp>
      <p:sp>
        <p:nvSpPr>
          <p:cNvPr id="3" name="Text Placeholder 2">
            <a:extLst>
              <a:ext uri="{FF2B5EF4-FFF2-40B4-BE49-F238E27FC236}">
                <a16:creationId xmlns:a16="http://schemas.microsoft.com/office/drawing/2014/main" id="{2AA7EFD7-2D8F-734A-8310-2B8B35C4CE5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04F620C-9DD2-3546-BA58-A4EE213738CE}"/>
              </a:ext>
            </a:extLst>
          </p:cNvPr>
          <p:cNvSpPr>
            <a:spLocks noGrp="1"/>
          </p:cNvSpPr>
          <p:nvPr>
            <p:ph type="sldNum" sz="quarter" idx="12"/>
          </p:nvPr>
        </p:nvSpPr>
        <p:spPr/>
        <p:txBody>
          <a:bodyPr/>
          <a:lstStyle/>
          <a:p>
            <a:fld id="{D9F085D5-EC86-4F6A-B501-C1359CB39116}" type="slidenum">
              <a:rPr lang="en-GB" smtClean="0"/>
              <a:t>64</a:t>
            </a:fld>
            <a:endParaRPr lang="en-GB"/>
          </a:p>
        </p:txBody>
      </p:sp>
    </p:spTree>
    <p:extLst>
      <p:ext uri="{BB962C8B-B14F-4D97-AF65-F5344CB8AC3E}">
        <p14:creationId xmlns:p14="http://schemas.microsoft.com/office/powerpoint/2010/main" val="16495470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B728C-9317-5345-AFAC-430C67B9BD34}"/>
              </a:ext>
            </a:extLst>
          </p:cNvPr>
          <p:cNvSpPr>
            <a:spLocks noGrp="1"/>
          </p:cNvSpPr>
          <p:nvPr>
            <p:ph type="title"/>
          </p:nvPr>
        </p:nvSpPr>
        <p:spPr/>
        <p:txBody>
          <a:bodyPr/>
          <a:lstStyle/>
          <a:p>
            <a:r>
              <a:rPr lang="en-US" dirty="0">
                <a:solidFill>
                  <a:schemeClr val="bg1"/>
                </a:solidFill>
              </a:rPr>
              <a:t>Pro</a:t>
            </a:r>
            <a:r>
              <a:rPr lang="en-US" dirty="0"/>
              <a:t>ducer Confidence: Gaining Steam?</a:t>
            </a:r>
          </a:p>
        </p:txBody>
      </p:sp>
      <p:sp>
        <p:nvSpPr>
          <p:cNvPr id="4" name="Slide Number Placeholder 3">
            <a:extLst>
              <a:ext uri="{FF2B5EF4-FFF2-40B4-BE49-F238E27FC236}">
                <a16:creationId xmlns:a16="http://schemas.microsoft.com/office/drawing/2014/main" id="{140EB5CD-316A-974A-A505-1C52537B8F7B}"/>
              </a:ext>
            </a:extLst>
          </p:cNvPr>
          <p:cNvSpPr>
            <a:spLocks noGrp="1"/>
          </p:cNvSpPr>
          <p:nvPr>
            <p:ph type="sldNum" sz="quarter" idx="12"/>
          </p:nvPr>
        </p:nvSpPr>
        <p:spPr/>
        <p:txBody>
          <a:bodyPr/>
          <a:lstStyle/>
          <a:p>
            <a:fld id="{D9F085D5-EC86-4F6A-B501-C1359CB39116}" type="slidenum">
              <a:rPr lang="en-GB" smtClean="0"/>
              <a:t>65</a:t>
            </a:fld>
            <a:endParaRPr lang="en-GB"/>
          </a:p>
        </p:txBody>
      </p:sp>
      <p:pic>
        <p:nvPicPr>
          <p:cNvPr id="7" name="Content Placeholder 6">
            <a:extLst>
              <a:ext uri="{FF2B5EF4-FFF2-40B4-BE49-F238E27FC236}">
                <a16:creationId xmlns:a16="http://schemas.microsoft.com/office/drawing/2014/main" id="{1BC60104-9A52-4248-9C4D-8E903EAAE2F2}"/>
              </a:ext>
            </a:extLst>
          </p:cNvPr>
          <p:cNvPicPr>
            <a:picLocks noGrp="1" noChangeAspect="1"/>
          </p:cNvPicPr>
          <p:nvPr>
            <p:ph idx="1"/>
          </p:nvPr>
        </p:nvPicPr>
        <p:blipFill>
          <a:blip r:embed="rId2" r:link="rId3"/>
          <a:srcRect/>
          <a:stretch>
            <a:fillRect/>
          </a:stretch>
        </p:blipFill>
        <p:spPr>
          <a:xfrm>
            <a:off x="1066800" y="1201026"/>
            <a:ext cx="10058400" cy="5029200"/>
          </a:xfrm>
        </p:spPr>
      </p:pic>
    </p:spTree>
    <p:extLst>
      <p:ext uri="{BB962C8B-B14F-4D97-AF65-F5344CB8AC3E}">
        <p14:creationId xmlns:p14="http://schemas.microsoft.com/office/powerpoint/2010/main" val="42026792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48F8B-1C3B-D64B-BD21-5BA3A075F069}"/>
              </a:ext>
            </a:extLst>
          </p:cNvPr>
          <p:cNvSpPr>
            <a:spLocks noGrp="1"/>
          </p:cNvSpPr>
          <p:nvPr>
            <p:ph type="title"/>
          </p:nvPr>
        </p:nvSpPr>
        <p:spPr>
          <a:xfrm>
            <a:off x="775140" y="0"/>
            <a:ext cx="10515600" cy="1325563"/>
          </a:xfrm>
        </p:spPr>
        <p:txBody>
          <a:bodyPr/>
          <a:lstStyle/>
          <a:p>
            <a:r>
              <a:rPr lang="en-US" dirty="0">
                <a:solidFill>
                  <a:schemeClr val="bg1"/>
                </a:solidFill>
              </a:rPr>
              <a:t>Cor</a:t>
            </a:r>
            <a:r>
              <a:rPr lang="en-US" dirty="0"/>
              <a:t>porate Profits – Inflation Adjusted</a:t>
            </a:r>
          </a:p>
        </p:txBody>
      </p:sp>
      <p:sp>
        <p:nvSpPr>
          <p:cNvPr id="4" name="Slide Number Placeholder 3">
            <a:extLst>
              <a:ext uri="{FF2B5EF4-FFF2-40B4-BE49-F238E27FC236}">
                <a16:creationId xmlns:a16="http://schemas.microsoft.com/office/drawing/2014/main" id="{423E8600-EA27-5B40-B40B-1AAF166E5713}"/>
              </a:ext>
            </a:extLst>
          </p:cNvPr>
          <p:cNvSpPr>
            <a:spLocks noGrp="1"/>
          </p:cNvSpPr>
          <p:nvPr>
            <p:ph type="sldNum" sz="quarter" idx="12"/>
          </p:nvPr>
        </p:nvSpPr>
        <p:spPr/>
        <p:txBody>
          <a:bodyPr/>
          <a:lstStyle/>
          <a:p>
            <a:fld id="{D9F085D5-EC86-4F6A-B501-C1359CB39116}" type="slidenum">
              <a:rPr lang="en-GB" smtClean="0"/>
              <a:t>66</a:t>
            </a:fld>
            <a:endParaRPr lang="en-GB"/>
          </a:p>
        </p:txBody>
      </p:sp>
      <p:pic>
        <p:nvPicPr>
          <p:cNvPr id="5" name="Picture 4">
            <a:extLst>
              <a:ext uri="{FF2B5EF4-FFF2-40B4-BE49-F238E27FC236}">
                <a16:creationId xmlns:a16="http://schemas.microsoft.com/office/drawing/2014/main" id="{B6456444-2C6D-4B4C-A815-37699891FFBF}"/>
              </a:ext>
            </a:extLst>
          </p:cNvPr>
          <p:cNvPicPr>
            <a:picLocks noChangeAspect="1"/>
          </p:cNvPicPr>
          <p:nvPr/>
        </p:nvPicPr>
        <p:blipFill>
          <a:blip r:embed="rId3" r:link="rId4"/>
          <a:srcRect/>
          <a:stretch>
            <a:fillRect/>
          </a:stretch>
        </p:blipFill>
        <p:spPr>
          <a:xfrm>
            <a:off x="1066800" y="1201026"/>
            <a:ext cx="10058400" cy="5029200"/>
          </a:xfrm>
          <a:prstGeom prst="rect">
            <a:avLst/>
          </a:prstGeom>
        </p:spPr>
      </p:pic>
    </p:spTree>
    <p:extLst>
      <p:ext uri="{BB962C8B-B14F-4D97-AF65-F5344CB8AC3E}">
        <p14:creationId xmlns:p14="http://schemas.microsoft.com/office/powerpoint/2010/main" val="16086991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0E70B-8A77-784F-A53E-C8DD294A619D}"/>
              </a:ext>
            </a:extLst>
          </p:cNvPr>
          <p:cNvSpPr>
            <a:spLocks noGrp="1"/>
          </p:cNvSpPr>
          <p:nvPr>
            <p:ph type="title"/>
          </p:nvPr>
        </p:nvSpPr>
        <p:spPr>
          <a:xfrm>
            <a:off x="893064" y="0"/>
            <a:ext cx="10515600" cy="1325563"/>
          </a:xfrm>
        </p:spPr>
        <p:txBody>
          <a:bodyPr/>
          <a:lstStyle/>
          <a:p>
            <a:r>
              <a:rPr lang="en-US" dirty="0">
                <a:solidFill>
                  <a:schemeClr val="bg1"/>
                </a:solidFill>
              </a:rPr>
              <a:t> Ca</a:t>
            </a:r>
            <a:r>
              <a:rPr lang="en-US" dirty="0"/>
              <a:t>pacity Utilization</a:t>
            </a:r>
          </a:p>
        </p:txBody>
      </p:sp>
      <p:sp>
        <p:nvSpPr>
          <p:cNvPr id="4" name="Slide Number Placeholder 3">
            <a:extLst>
              <a:ext uri="{FF2B5EF4-FFF2-40B4-BE49-F238E27FC236}">
                <a16:creationId xmlns:a16="http://schemas.microsoft.com/office/drawing/2014/main" id="{F28920E1-A6C7-354F-80BC-C9D2669478F1}"/>
              </a:ext>
            </a:extLst>
          </p:cNvPr>
          <p:cNvSpPr>
            <a:spLocks noGrp="1"/>
          </p:cNvSpPr>
          <p:nvPr>
            <p:ph type="sldNum" sz="quarter" idx="12"/>
          </p:nvPr>
        </p:nvSpPr>
        <p:spPr/>
        <p:txBody>
          <a:bodyPr/>
          <a:lstStyle/>
          <a:p>
            <a:fld id="{D9F085D5-EC86-4F6A-B501-C1359CB39116}" type="slidenum">
              <a:rPr lang="en-GB" smtClean="0"/>
              <a:t>67</a:t>
            </a:fld>
            <a:endParaRPr lang="en-GB"/>
          </a:p>
        </p:txBody>
      </p:sp>
      <p:pic>
        <p:nvPicPr>
          <p:cNvPr id="8" name="Content Placeholder 7">
            <a:extLst>
              <a:ext uri="{FF2B5EF4-FFF2-40B4-BE49-F238E27FC236}">
                <a16:creationId xmlns:a16="http://schemas.microsoft.com/office/drawing/2014/main" id="{EE2578A1-780B-7442-AECE-E50ECE0B8E0F}"/>
              </a:ext>
            </a:extLst>
          </p:cNvPr>
          <p:cNvPicPr>
            <a:picLocks noGrp="1" noChangeAspect="1"/>
          </p:cNvPicPr>
          <p:nvPr>
            <p:ph idx="1"/>
          </p:nvPr>
        </p:nvPicPr>
        <p:blipFill>
          <a:blip r:embed="rId2" r:link="rId3"/>
          <a:srcRect/>
          <a:stretch>
            <a:fillRect/>
          </a:stretch>
        </p:blipFill>
        <p:spPr>
          <a:xfrm>
            <a:off x="1066800" y="1201026"/>
            <a:ext cx="10058400" cy="5029200"/>
          </a:xfrm>
        </p:spPr>
      </p:pic>
    </p:spTree>
    <p:extLst>
      <p:ext uri="{BB962C8B-B14F-4D97-AF65-F5344CB8AC3E}">
        <p14:creationId xmlns:p14="http://schemas.microsoft.com/office/powerpoint/2010/main" val="27340937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AF812-0695-5B43-BB25-0410D04BFDDF}"/>
              </a:ext>
            </a:extLst>
          </p:cNvPr>
          <p:cNvSpPr>
            <a:spLocks noGrp="1"/>
          </p:cNvSpPr>
          <p:nvPr>
            <p:ph type="title"/>
          </p:nvPr>
        </p:nvSpPr>
        <p:spPr/>
        <p:txBody>
          <a:bodyPr/>
          <a:lstStyle/>
          <a:p>
            <a:r>
              <a:rPr lang="en-US" dirty="0">
                <a:solidFill>
                  <a:schemeClr val="bg1"/>
                </a:solidFill>
              </a:rPr>
              <a:t>E-C</a:t>
            </a:r>
            <a:r>
              <a:rPr lang="en-US" dirty="0"/>
              <a:t>ommerce Inroads</a:t>
            </a:r>
          </a:p>
        </p:txBody>
      </p:sp>
      <p:sp>
        <p:nvSpPr>
          <p:cNvPr id="4" name="Slide Number Placeholder 3">
            <a:extLst>
              <a:ext uri="{FF2B5EF4-FFF2-40B4-BE49-F238E27FC236}">
                <a16:creationId xmlns:a16="http://schemas.microsoft.com/office/drawing/2014/main" id="{D62BB2BA-6950-044F-B88D-3B08D75791A7}"/>
              </a:ext>
            </a:extLst>
          </p:cNvPr>
          <p:cNvSpPr>
            <a:spLocks noGrp="1"/>
          </p:cNvSpPr>
          <p:nvPr>
            <p:ph type="sldNum" sz="quarter" idx="12"/>
          </p:nvPr>
        </p:nvSpPr>
        <p:spPr/>
        <p:txBody>
          <a:bodyPr/>
          <a:lstStyle/>
          <a:p>
            <a:fld id="{D9F085D5-EC86-4F6A-B501-C1359CB39116}" type="slidenum">
              <a:rPr lang="en-GB" smtClean="0"/>
              <a:t>68</a:t>
            </a:fld>
            <a:endParaRPr lang="en-GB"/>
          </a:p>
        </p:txBody>
      </p:sp>
      <p:pic>
        <p:nvPicPr>
          <p:cNvPr id="8" name="Content Placeholder 7">
            <a:extLst>
              <a:ext uri="{FF2B5EF4-FFF2-40B4-BE49-F238E27FC236}">
                <a16:creationId xmlns:a16="http://schemas.microsoft.com/office/drawing/2014/main" id="{74D983B2-A853-8446-A085-02F0F683E328}"/>
              </a:ext>
            </a:extLst>
          </p:cNvPr>
          <p:cNvPicPr>
            <a:picLocks noGrp="1" noChangeAspect="1"/>
          </p:cNvPicPr>
          <p:nvPr>
            <p:ph idx="1"/>
          </p:nvPr>
        </p:nvPicPr>
        <p:blipFill>
          <a:blip r:embed="rId3" r:link="rId4"/>
          <a:srcRect/>
          <a:stretch>
            <a:fillRect/>
          </a:stretch>
        </p:blipFill>
        <p:spPr>
          <a:xfrm>
            <a:off x="1066800" y="1201026"/>
            <a:ext cx="10058400" cy="5029200"/>
          </a:xfrm>
        </p:spPr>
      </p:pic>
    </p:spTree>
    <p:extLst>
      <p:ext uri="{BB962C8B-B14F-4D97-AF65-F5344CB8AC3E}">
        <p14:creationId xmlns:p14="http://schemas.microsoft.com/office/powerpoint/2010/main" val="40598888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F53FF-9F3C-3A4C-BDC3-6233D2C366A5}"/>
              </a:ext>
            </a:extLst>
          </p:cNvPr>
          <p:cNvSpPr>
            <a:spLocks noGrp="1"/>
          </p:cNvSpPr>
          <p:nvPr>
            <p:ph type="title"/>
          </p:nvPr>
        </p:nvSpPr>
        <p:spPr/>
        <p:txBody>
          <a:bodyPr/>
          <a:lstStyle/>
          <a:p>
            <a:r>
              <a:rPr lang="en-US" dirty="0">
                <a:solidFill>
                  <a:schemeClr val="bg1"/>
                </a:solidFill>
              </a:rPr>
              <a:t>Em</a:t>
            </a:r>
            <a:r>
              <a:rPr lang="en-US" dirty="0"/>
              <a:t>ployment in Retail Trade</a:t>
            </a:r>
          </a:p>
        </p:txBody>
      </p:sp>
      <p:sp>
        <p:nvSpPr>
          <p:cNvPr id="4" name="Slide Number Placeholder 3">
            <a:extLst>
              <a:ext uri="{FF2B5EF4-FFF2-40B4-BE49-F238E27FC236}">
                <a16:creationId xmlns:a16="http://schemas.microsoft.com/office/drawing/2014/main" id="{40020084-4DEF-BA48-9CF1-4FE96C182446}"/>
              </a:ext>
            </a:extLst>
          </p:cNvPr>
          <p:cNvSpPr>
            <a:spLocks noGrp="1"/>
          </p:cNvSpPr>
          <p:nvPr>
            <p:ph type="sldNum" sz="quarter" idx="12"/>
          </p:nvPr>
        </p:nvSpPr>
        <p:spPr/>
        <p:txBody>
          <a:bodyPr/>
          <a:lstStyle/>
          <a:p>
            <a:fld id="{D9F085D5-EC86-4F6A-B501-C1359CB39116}" type="slidenum">
              <a:rPr lang="en-GB" smtClean="0"/>
              <a:t>69</a:t>
            </a:fld>
            <a:endParaRPr lang="en-GB"/>
          </a:p>
        </p:txBody>
      </p:sp>
      <p:pic>
        <p:nvPicPr>
          <p:cNvPr id="5" name="Picture 4">
            <a:extLst>
              <a:ext uri="{FF2B5EF4-FFF2-40B4-BE49-F238E27FC236}">
                <a16:creationId xmlns:a16="http://schemas.microsoft.com/office/drawing/2014/main" id="{1E5C1A51-D7D8-F74C-AB49-B061326A7BB3}"/>
              </a:ext>
            </a:extLst>
          </p:cNvPr>
          <p:cNvPicPr>
            <a:picLocks noChangeAspect="1"/>
          </p:cNvPicPr>
          <p:nvPr/>
        </p:nvPicPr>
        <p:blipFill>
          <a:blip r:embed="rId3" r:link="rId4"/>
          <a:srcRect/>
          <a:stretch>
            <a:fillRect/>
          </a:stretch>
        </p:blipFill>
        <p:spPr>
          <a:xfrm>
            <a:off x="1066800" y="1201026"/>
            <a:ext cx="10058400" cy="5029200"/>
          </a:xfrm>
          <a:prstGeom prst="rect">
            <a:avLst/>
          </a:prstGeom>
        </p:spPr>
      </p:pic>
    </p:spTree>
    <p:extLst>
      <p:ext uri="{BB962C8B-B14F-4D97-AF65-F5344CB8AC3E}">
        <p14:creationId xmlns:p14="http://schemas.microsoft.com/office/powerpoint/2010/main" val="2865519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FFA45-E4F0-B44A-A144-59D5D71CC278}"/>
              </a:ext>
            </a:extLst>
          </p:cNvPr>
          <p:cNvSpPr>
            <a:spLocks noGrp="1"/>
          </p:cNvSpPr>
          <p:nvPr>
            <p:ph type="title"/>
          </p:nvPr>
        </p:nvSpPr>
        <p:spPr>
          <a:ln w="28575">
            <a:noFill/>
          </a:ln>
        </p:spPr>
        <p:txBody>
          <a:bodyPr/>
          <a:lstStyle/>
          <a:p>
            <a:r>
              <a:rPr lang="en-US" dirty="0">
                <a:solidFill>
                  <a:schemeClr val="bg1"/>
                </a:solidFill>
              </a:rPr>
              <a:t>Tak</a:t>
            </a:r>
            <a:r>
              <a:rPr lang="en-US" dirty="0"/>
              <a:t>eaways</a:t>
            </a:r>
          </a:p>
        </p:txBody>
      </p:sp>
      <p:sp>
        <p:nvSpPr>
          <p:cNvPr id="3" name="Content Placeholder 2">
            <a:extLst>
              <a:ext uri="{FF2B5EF4-FFF2-40B4-BE49-F238E27FC236}">
                <a16:creationId xmlns:a16="http://schemas.microsoft.com/office/drawing/2014/main" id="{73811632-095C-414A-B06C-B231026A4E70}"/>
              </a:ext>
            </a:extLst>
          </p:cNvPr>
          <p:cNvSpPr>
            <a:spLocks noGrp="1"/>
          </p:cNvSpPr>
          <p:nvPr>
            <p:ph idx="1"/>
          </p:nvPr>
        </p:nvSpPr>
        <p:spPr>
          <a:xfrm>
            <a:off x="838200" y="1549399"/>
            <a:ext cx="10515600" cy="4372669"/>
          </a:xfrm>
          <a:ln>
            <a:noFill/>
          </a:ln>
        </p:spPr>
        <p:txBody>
          <a:bodyPr>
            <a:normAutofit fontScale="92500" lnSpcReduction="20000"/>
          </a:bodyPr>
          <a:lstStyle/>
          <a:p>
            <a:r>
              <a:rPr lang="en-US" dirty="0"/>
              <a:t>Economic Growth: The recovery has been a V-shaped recovery</a:t>
            </a:r>
          </a:p>
          <a:p>
            <a:r>
              <a:rPr lang="en-US" dirty="0"/>
              <a:t> The economic recovery should continue through 2022.</a:t>
            </a:r>
          </a:p>
          <a:p>
            <a:pPr lvl="1"/>
            <a:r>
              <a:rPr lang="en-US" dirty="0"/>
              <a:t>IMF expects US growth to be 3.78% -- downward revision from 5.2%</a:t>
            </a:r>
          </a:p>
          <a:p>
            <a:pPr lvl="1"/>
            <a:r>
              <a:rPr lang="en-US" dirty="0"/>
              <a:t>Economic growth in 2022:Q1 was muted for the reasons discussed below.</a:t>
            </a:r>
          </a:p>
          <a:p>
            <a:pPr lvl="1"/>
            <a:r>
              <a:rPr lang="en-US" dirty="0"/>
              <a:t>Tailwinds: Strong consumer demand</a:t>
            </a:r>
          </a:p>
          <a:p>
            <a:pPr lvl="1"/>
            <a:r>
              <a:rPr lang="en-US" dirty="0"/>
              <a:t>Headwinds: Inflation, supply chain disruptions, rising commodity prices, labor market challenges</a:t>
            </a:r>
          </a:p>
          <a:p>
            <a:r>
              <a:rPr lang="en-US" dirty="0"/>
              <a:t>The labor market still faces some challenges</a:t>
            </a:r>
          </a:p>
          <a:p>
            <a:pPr lvl="1"/>
            <a:r>
              <a:rPr lang="en-US" dirty="0"/>
              <a:t>The unemployment rate is low.</a:t>
            </a:r>
          </a:p>
          <a:p>
            <a:pPr lvl="1"/>
            <a:r>
              <a:rPr lang="en-US" dirty="0"/>
              <a:t> In many sectors, we have not reached pre-pandemic employment levels.</a:t>
            </a:r>
          </a:p>
          <a:p>
            <a:r>
              <a:rPr lang="en-US" dirty="0"/>
              <a:t>Inflation: What is fueling inflation?</a:t>
            </a:r>
          </a:p>
          <a:p>
            <a:pPr lvl="1"/>
            <a:r>
              <a:rPr lang="en-US" dirty="0"/>
              <a:t>Supply chain disruptions</a:t>
            </a:r>
          </a:p>
          <a:p>
            <a:pPr lvl="1"/>
            <a:r>
              <a:rPr lang="en-US" dirty="0"/>
              <a:t>Changes in the composition of demand </a:t>
            </a:r>
          </a:p>
          <a:p>
            <a:pPr lvl="1"/>
            <a:endParaRPr lang="en-US" dirty="0"/>
          </a:p>
        </p:txBody>
      </p:sp>
      <p:sp>
        <p:nvSpPr>
          <p:cNvPr id="4" name="Slide Number Placeholder 3">
            <a:extLst>
              <a:ext uri="{FF2B5EF4-FFF2-40B4-BE49-F238E27FC236}">
                <a16:creationId xmlns:a16="http://schemas.microsoft.com/office/drawing/2014/main" id="{945D9D6C-3873-3640-91F4-75296F8D2DFA}"/>
              </a:ext>
            </a:extLst>
          </p:cNvPr>
          <p:cNvSpPr>
            <a:spLocks noGrp="1"/>
          </p:cNvSpPr>
          <p:nvPr>
            <p:ph type="sldNum" sz="quarter" idx="12"/>
          </p:nvPr>
        </p:nvSpPr>
        <p:spPr/>
        <p:txBody>
          <a:bodyPr/>
          <a:lstStyle/>
          <a:p>
            <a:fld id="{D9F085D5-EC86-4F6A-B501-C1359CB39116}" type="slidenum">
              <a:rPr lang="en-GB" smtClean="0"/>
              <a:t>7</a:t>
            </a:fld>
            <a:endParaRPr lang="en-GB"/>
          </a:p>
        </p:txBody>
      </p:sp>
    </p:spTree>
    <p:extLst>
      <p:ext uri="{BB962C8B-B14F-4D97-AF65-F5344CB8AC3E}">
        <p14:creationId xmlns:p14="http://schemas.microsoft.com/office/powerpoint/2010/main" val="2130439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dissolv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dissolve">
                                      <p:cBhvr>
                                        <p:cTn id="25" dur="500"/>
                                        <p:tgtEl>
                                          <p:spTgt spid="3">
                                            <p:txEl>
                                              <p:pRg st="4" end="4"/>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dissolv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dissolve">
                                      <p:cBhvr>
                                        <p:cTn id="33" dur="500"/>
                                        <p:tgtEl>
                                          <p:spTgt spid="3">
                                            <p:txEl>
                                              <p:pRg st="6" end="6"/>
                                            </p:txEl>
                                          </p:spTgt>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dissolve">
                                      <p:cBhvr>
                                        <p:cTn id="36" dur="500"/>
                                        <p:tgtEl>
                                          <p:spTgt spid="3">
                                            <p:txEl>
                                              <p:pRg st="7" end="7"/>
                                            </p:txEl>
                                          </p:spTgt>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dissolve">
                                      <p:cBhvr>
                                        <p:cTn id="39" dur="500"/>
                                        <p:tgtEl>
                                          <p:spTgt spid="3">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dissolve">
                                      <p:cBhvr>
                                        <p:cTn id="44" dur="500"/>
                                        <p:tgtEl>
                                          <p:spTgt spid="3">
                                            <p:txEl>
                                              <p:pRg st="9" end="9"/>
                                            </p:txEl>
                                          </p:spTgt>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dissolve">
                                      <p:cBhvr>
                                        <p:cTn id="47" dur="500"/>
                                        <p:tgtEl>
                                          <p:spTgt spid="3">
                                            <p:txEl>
                                              <p:pRg st="10" end="10"/>
                                            </p:txEl>
                                          </p:spTgt>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3">
                                            <p:txEl>
                                              <p:pRg st="11" end="11"/>
                                            </p:txEl>
                                          </p:spTgt>
                                        </p:tgtEl>
                                        <p:attrNameLst>
                                          <p:attrName>style.visibility</p:attrName>
                                        </p:attrNameLst>
                                      </p:cBhvr>
                                      <p:to>
                                        <p:strVal val="visible"/>
                                      </p:to>
                                    </p:set>
                                    <p:animEffect transition="in" filter="dissolve">
                                      <p:cBhvr>
                                        <p:cTn id="50"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5F7AB-1504-064F-B6E7-8C6BC8AF7710}"/>
              </a:ext>
            </a:extLst>
          </p:cNvPr>
          <p:cNvSpPr>
            <a:spLocks noGrp="1"/>
          </p:cNvSpPr>
          <p:nvPr>
            <p:ph type="title"/>
          </p:nvPr>
        </p:nvSpPr>
        <p:spPr>
          <a:xfrm>
            <a:off x="775140" y="0"/>
            <a:ext cx="10515600" cy="1325563"/>
          </a:xfrm>
        </p:spPr>
        <p:txBody>
          <a:bodyPr/>
          <a:lstStyle/>
          <a:p>
            <a:r>
              <a:rPr lang="en-US" dirty="0">
                <a:solidFill>
                  <a:schemeClr val="bg1"/>
                </a:solidFill>
              </a:rPr>
              <a:t>Aut</a:t>
            </a:r>
            <a:r>
              <a:rPr lang="en-US" dirty="0"/>
              <a:t>omobile and Light Truck Sales</a:t>
            </a:r>
          </a:p>
        </p:txBody>
      </p:sp>
      <p:sp>
        <p:nvSpPr>
          <p:cNvPr id="4" name="Slide Number Placeholder 3">
            <a:extLst>
              <a:ext uri="{FF2B5EF4-FFF2-40B4-BE49-F238E27FC236}">
                <a16:creationId xmlns:a16="http://schemas.microsoft.com/office/drawing/2014/main" id="{6D02EEDA-06A7-C94E-84EA-FDB493F66AD3}"/>
              </a:ext>
            </a:extLst>
          </p:cNvPr>
          <p:cNvSpPr>
            <a:spLocks noGrp="1"/>
          </p:cNvSpPr>
          <p:nvPr>
            <p:ph type="sldNum" sz="quarter" idx="12"/>
          </p:nvPr>
        </p:nvSpPr>
        <p:spPr/>
        <p:txBody>
          <a:bodyPr/>
          <a:lstStyle/>
          <a:p>
            <a:fld id="{D9F085D5-EC86-4F6A-B501-C1359CB39116}" type="slidenum">
              <a:rPr lang="en-GB" smtClean="0"/>
              <a:t>70</a:t>
            </a:fld>
            <a:endParaRPr lang="en-GB"/>
          </a:p>
        </p:txBody>
      </p:sp>
      <p:pic>
        <p:nvPicPr>
          <p:cNvPr id="7" name="Content Placeholder 6">
            <a:extLst>
              <a:ext uri="{FF2B5EF4-FFF2-40B4-BE49-F238E27FC236}">
                <a16:creationId xmlns:a16="http://schemas.microsoft.com/office/drawing/2014/main" id="{8E6BAFF5-198E-FA43-B8C2-7E87DBF49B32}"/>
              </a:ext>
            </a:extLst>
          </p:cNvPr>
          <p:cNvPicPr>
            <a:picLocks noGrp="1" noChangeAspect="1"/>
          </p:cNvPicPr>
          <p:nvPr>
            <p:ph idx="1"/>
          </p:nvPr>
        </p:nvPicPr>
        <p:blipFill>
          <a:blip r:embed="rId2" r:link="rId3"/>
          <a:srcRect/>
          <a:stretch>
            <a:fillRect/>
          </a:stretch>
        </p:blipFill>
        <p:spPr>
          <a:xfrm>
            <a:off x="1066800" y="1196814"/>
            <a:ext cx="10058400" cy="5029200"/>
          </a:xfrm>
        </p:spPr>
      </p:pic>
    </p:spTree>
    <p:extLst>
      <p:ext uri="{BB962C8B-B14F-4D97-AF65-F5344CB8AC3E}">
        <p14:creationId xmlns:p14="http://schemas.microsoft.com/office/powerpoint/2010/main" val="13540966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2526F-3A4B-8648-8ADA-D6265177ABF0}"/>
              </a:ext>
            </a:extLst>
          </p:cNvPr>
          <p:cNvSpPr>
            <a:spLocks noGrp="1"/>
          </p:cNvSpPr>
          <p:nvPr>
            <p:ph type="title"/>
          </p:nvPr>
        </p:nvSpPr>
        <p:spPr/>
        <p:txBody>
          <a:bodyPr/>
          <a:lstStyle/>
          <a:p>
            <a:r>
              <a:rPr lang="en-US" dirty="0"/>
              <a:t>Stock Markets</a:t>
            </a:r>
          </a:p>
        </p:txBody>
      </p:sp>
      <p:sp>
        <p:nvSpPr>
          <p:cNvPr id="3" name="Text Placeholder 2">
            <a:extLst>
              <a:ext uri="{FF2B5EF4-FFF2-40B4-BE49-F238E27FC236}">
                <a16:creationId xmlns:a16="http://schemas.microsoft.com/office/drawing/2014/main" id="{A1753A68-63FA-424F-B827-412A0AB49B5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0CA0AA3-19A6-A44A-B846-58F508D344F6}"/>
              </a:ext>
            </a:extLst>
          </p:cNvPr>
          <p:cNvSpPr>
            <a:spLocks noGrp="1"/>
          </p:cNvSpPr>
          <p:nvPr>
            <p:ph type="sldNum" sz="quarter" idx="12"/>
          </p:nvPr>
        </p:nvSpPr>
        <p:spPr/>
        <p:txBody>
          <a:bodyPr/>
          <a:lstStyle/>
          <a:p>
            <a:fld id="{D9F085D5-EC86-4F6A-B501-C1359CB39116}" type="slidenum">
              <a:rPr lang="en-GB" smtClean="0"/>
              <a:t>71</a:t>
            </a:fld>
            <a:endParaRPr lang="en-GB"/>
          </a:p>
        </p:txBody>
      </p:sp>
    </p:spTree>
    <p:extLst>
      <p:ext uri="{BB962C8B-B14F-4D97-AF65-F5344CB8AC3E}">
        <p14:creationId xmlns:p14="http://schemas.microsoft.com/office/powerpoint/2010/main" val="19262093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BD56A-DD0D-C64E-821E-1B181814CC30}"/>
              </a:ext>
            </a:extLst>
          </p:cNvPr>
          <p:cNvSpPr>
            <a:spLocks noGrp="1"/>
          </p:cNvSpPr>
          <p:nvPr>
            <p:ph type="title"/>
          </p:nvPr>
        </p:nvSpPr>
        <p:spPr/>
        <p:txBody>
          <a:bodyPr/>
          <a:lstStyle/>
          <a:p>
            <a:r>
              <a:rPr lang="en-US" dirty="0"/>
              <a:t> </a:t>
            </a:r>
            <a:r>
              <a:rPr lang="en-US" dirty="0">
                <a:solidFill>
                  <a:schemeClr val="bg1"/>
                </a:solidFill>
              </a:rPr>
              <a:t>Do</a:t>
            </a:r>
            <a:r>
              <a:rPr lang="en-US" dirty="0"/>
              <a:t>w Jones</a:t>
            </a:r>
          </a:p>
        </p:txBody>
      </p:sp>
      <p:sp>
        <p:nvSpPr>
          <p:cNvPr id="4" name="Slide Number Placeholder 3">
            <a:extLst>
              <a:ext uri="{FF2B5EF4-FFF2-40B4-BE49-F238E27FC236}">
                <a16:creationId xmlns:a16="http://schemas.microsoft.com/office/drawing/2014/main" id="{0A15E43D-F9A8-E24E-96E8-8F4B48DAACBD}"/>
              </a:ext>
            </a:extLst>
          </p:cNvPr>
          <p:cNvSpPr>
            <a:spLocks noGrp="1"/>
          </p:cNvSpPr>
          <p:nvPr>
            <p:ph type="sldNum" sz="quarter" idx="12"/>
          </p:nvPr>
        </p:nvSpPr>
        <p:spPr/>
        <p:txBody>
          <a:bodyPr/>
          <a:lstStyle/>
          <a:p>
            <a:fld id="{D9F085D5-EC86-4F6A-B501-C1359CB39116}" type="slidenum">
              <a:rPr lang="en-GB" smtClean="0"/>
              <a:t>72</a:t>
            </a:fld>
            <a:endParaRPr lang="en-GB"/>
          </a:p>
        </p:txBody>
      </p:sp>
      <p:pic>
        <p:nvPicPr>
          <p:cNvPr id="5" name="Picture 4">
            <a:extLst>
              <a:ext uri="{FF2B5EF4-FFF2-40B4-BE49-F238E27FC236}">
                <a16:creationId xmlns:a16="http://schemas.microsoft.com/office/drawing/2014/main" id="{84C0E935-1D60-6C49-A1F3-5D34B2B2D71E}"/>
              </a:ext>
            </a:extLst>
          </p:cNvPr>
          <p:cNvPicPr>
            <a:picLocks noChangeAspect="1"/>
          </p:cNvPicPr>
          <p:nvPr/>
        </p:nvPicPr>
        <p:blipFill>
          <a:blip r:embed="rId3" r:link="rId4"/>
          <a:srcRect/>
          <a:stretch>
            <a:fillRect/>
          </a:stretch>
        </p:blipFill>
        <p:spPr>
          <a:xfrm>
            <a:off x="1066800" y="1201026"/>
            <a:ext cx="10058400" cy="5029200"/>
          </a:xfrm>
          <a:prstGeom prst="rect">
            <a:avLst/>
          </a:prstGeom>
        </p:spPr>
      </p:pic>
    </p:spTree>
    <p:extLst>
      <p:ext uri="{BB962C8B-B14F-4D97-AF65-F5344CB8AC3E}">
        <p14:creationId xmlns:p14="http://schemas.microsoft.com/office/powerpoint/2010/main" val="35543551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1B2F7-5D27-6C47-BED8-482A72883C0B}"/>
              </a:ext>
            </a:extLst>
          </p:cNvPr>
          <p:cNvSpPr>
            <a:spLocks noGrp="1"/>
          </p:cNvSpPr>
          <p:nvPr>
            <p:ph type="title"/>
          </p:nvPr>
        </p:nvSpPr>
        <p:spPr/>
        <p:txBody>
          <a:bodyPr/>
          <a:lstStyle/>
          <a:p>
            <a:r>
              <a:rPr lang="en-US" dirty="0"/>
              <a:t> </a:t>
            </a:r>
            <a:r>
              <a:rPr lang="en-US" dirty="0">
                <a:solidFill>
                  <a:schemeClr val="bg1"/>
                </a:solidFill>
              </a:rPr>
              <a:t>Do</a:t>
            </a:r>
            <a:r>
              <a:rPr lang="en-US" dirty="0"/>
              <a:t>w Jones - Volatility</a:t>
            </a:r>
          </a:p>
        </p:txBody>
      </p:sp>
      <p:sp>
        <p:nvSpPr>
          <p:cNvPr id="4" name="Slide Number Placeholder 3">
            <a:extLst>
              <a:ext uri="{FF2B5EF4-FFF2-40B4-BE49-F238E27FC236}">
                <a16:creationId xmlns:a16="http://schemas.microsoft.com/office/drawing/2014/main" id="{5278DB98-35AF-0B49-B07D-070A10B3D99A}"/>
              </a:ext>
            </a:extLst>
          </p:cNvPr>
          <p:cNvSpPr>
            <a:spLocks noGrp="1"/>
          </p:cNvSpPr>
          <p:nvPr>
            <p:ph type="sldNum" sz="quarter" idx="12"/>
          </p:nvPr>
        </p:nvSpPr>
        <p:spPr/>
        <p:txBody>
          <a:bodyPr/>
          <a:lstStyle/>
          <a:p>
            <a:fld id="{D9F085D5-EC86-4F6A-B501-C1359CB39116}" type="slidenum">
              <a:rPr lang="en-GB" smtClean="0"/>
              <a:t>73</a:t>
            </a:fld>
            <a:endParaRPr lang="en-GB"/>
          </a:p>
        </p:txBody>
      </p:sp>
      <p:pic>
        <p:nvPicPr>
          <p:cNvPr id="10" name="Content Placeholder 9">
            <a:extLst>
              <a:ext uri="{FF2B5EF4-FFF2-40B4-BE49-F238E27FC236}">
                <a16:creationId xmlns:a16="http://schemas.microsoft.com/office/drawing/2014/main" id="{9C125E3F-1E90-3147-A7BE-FB0B460A50A8}"/>
              </a:ext>
            </a:extLst>
          </p:cNvPr>
          <p:cNvPicPr>
            <a:picLocks noGrp="1" noChangeAspect="1"/>
          </p:cNvPicPr>
          <p:nvPr>
            <p:ph idx="1"/>
          </p:nvPr>
        </p:nvPicPr>
        <p:blipFill>
          <a:blip r:embed="rId3" r:link="rId4"/>
          <a:srcRect/>
          <a:stretch>
            <a:fillRect/>
          </a:stretch>
        </p:blipFill>
        <p:spPr>
          <a:xfrm>
            <a:off x="1066800" y="1201026"/>
            <a:ext cx="10058400" cy="5029200"/>
          </a:xfrm>
        </p:spPr>
      </p:pic>
    </p:spTree>
    <p:extLst>
      <p:ext uri="{BB962C8B-B14F-4D97-AF65-F5344CB8AC3E}">
        <p14:creationId xmlns:p14="http://schemas.microsoft.com/office/powerpoint/2010/main" val="38271192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1B2F7-5D27-6C47-BED8-482A72883C0B}"/>
              </a:ext>
            </a:extLst>
          </p:cNvPr>
          <p:cNvSpPr>
            <a:spLocks noGrp="1"/>
          </p:cNvSpPr>
          <p:nvPr>
            <p:ph type="title"/>
          </p:nvPr>
        </p:nvSpPr>
        <p:spPr/>
        <p:txBody>
          <a:bodyPr/>
          <a:lstStyle/>
          <a:p>
            <a:r>
              <a:rPr lang="en-US" dirty="0"/>
              <a:t> </a:t>
            </a:r>
            <a:r>
              <a:rPr lang="en-US" dirty="0">
                <a:solidFill>
                  <a:schemeClr val="bg1"/>
                </a:solidFill>
              </a:rPr>
              <a:t>Do</a:t>
            </a:r>
            <a:r>
              <a:rPr lang="en-US" dirty="0"/>
              <a:t>w Jones - Volatility</a:t>
            </a:r>
          </a:p>
        </p:txBody>
      </p:sp>
      <p:sp>
        <p:nvSpPr>
          <p:cNvPr id="4" name="Slide Number Placeholder 3">
            <a:extLst>
              <a:ext uri="{FF2B5EF4-FFF2-40B4-BE49-F238E27FC236}">
                <a16:creationId xmlns:a16="http://schemas.microsoft.com/office/drawing/2014/main" id="{5278DB98-35AF-0B49-B07D-070A10B3D99A}"/>
              </a:ext>
            </a:extLst>
          </p:cNvPr>
          <p:cNvSpPr>
            <a:spLocks noGrp="1"/>
          </p:cNvSpPr>
          <p:nvPr>
            <p:ph type="sldNum" sz="quarter" idx="12"/>
          </p:nvPr>
        </p:nvSpPr>
        <p:spPr/>
        <p:txBody>
          <a:bodyPr/>
          <a:lstStyle/>
          <a:p>
            <a:fld id="{D9F085D5-EC86-4F6A-B501-C1359CB39116}" type="slidenum">
              <a:rPr lang="en-GB" smtClean="0"/>
              <a:t>74</a:t>
            </a:fld>
            <a:endParaRPr lang="en-GB"/>
          </a:p>
        </p:txBody>
      </p:sp>
      <p:pic>
        <p:nvPicPr>
          <p:cNvPr id="5" name="Picture 4">
            <a:extLst>
              <a:ext uri="{FF2B5EF4-FFF2-40B4-BE49-F238E27FC236}">
                <a16:creationId xmlns:a16="http://schemas.microsoft.com/office/drawing/2014/main" id="{7AEE8DEE-6265-7747-AFB0-0B901B44DD3F}"/>
              </a:ext>
            </a:extLst>
          </p:cNvPr>
          <p:cNvPicPr>
            <a:picLocks noChangeAspect="1"/>
          </p:cNvPicPr>
          <p:nvPr/>
        </p:nvPicPr>
        <p:blipFill>
          <a:blip r:embed="rId3" r:link="rId4"/>
          <a:srcRect/>
          <a:stretch>
            <a:fillRect/>
          </a:stretch>
        </p:blipFill>
        <p:spPr>
          <a:xfrm>
            <a:off x="1066800" y="1201026"/>
            <a:ext cx="10058400" cy="5029200"/>
          </a:xfrm>
          <a:prstGeom prst="rect">
            <a:avLst/>
          </a:prstGeom>
        </p:spPr>
      </p:pic>
    </p:spTree>
    <p:extLst>
      <p:ext uri="{BB962C8B-B14F-4D97-AF65-F5344CB8AC3E}">
        <p14:creationId xmlns:p14="http://schemas.microsoft.com/office/powerpoint/2010/main" val="273545173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DD605-713B-E642-812A-807D06BC6CF7}"/>
              </a:ext>
            </a:extLst>
          </p:cNvPr>
          <p:cNvSpPr>
            <a:spLocks noGrp="1"/>
          </p:cNvSpPr>
          <p:nvPr>
            <p:ph type="title"/>
          </p:nvPr>
        </p:nvSpPr>
        <p:spPr>
          <a:xfrm>
            <a:off x="870858" y="11575"/>
            <a:ext cx="10515600" cy="1325563"/>
          </a:xfrm>
        </p:spPr>
        <p:txBody>
          <a:bodyPr/>
          <a:lstStyle/>
          <a:p>
            <a:r>
              <a:rPr lang="en-US" dirty="0">
                <a:solidFill>
                  <a:schemeClr val="bg1"/>
                </a:solidFill>
              </a:rPr>
              <a:t>NA</a:t>
            </a:r>
            <a:r>
              <a:rPr lang="en-US" dirty="0"/>
              <a:t>SDAQ</a:t>
            </a:r>
          </a:p>
        </p:txBody>
      </p:sp>
      <p:sp>
        <p:nvSpPr>
          <p:cNvPr id="4" name="Slide Number Placeholder 3">
            <a:extLst>
              <a:ext uri="{FF2B5EF4-FFF2-40B4-BE49-F238E27FC236}">
                <a16:creationId xmlns:a16="http://schemas.microsoft.com/office/drawing/2014/main" id="{87C16866-FF6E-4C41-A913-B8FEE94A945C}"/>
              </a:ext>
            </a:extLst>
          </p:cNvPr>
          <p:cNvSpPr>
            <a:spLocks noGrp="1"/>
          </p:cNvSpPr>
          <p:nvPr>
            <p:ph type="sldNum" sz="quarter" idx="12"/>
          </p:nvPr>
        </p:nvSpPr>
        <p:spPr/>
        <p:txBody>
          <a:bodyPr/>
          <a:lstStyle/>
          <a:p>
            <a:fld id="{D9F085D5-EC86-4F6A-B501-C1359CB39116}" type="slidenum">
              <a:rPr lang="en-GB" smtClean="0"/>
              <a:t>75</a:t>
            </a:fld>
            <a:endParaRPr lang="en-GB"/>
          </a:p>
        </p:txBody>
      </p:sp>
      <p:pic>
        <p:nvPicPr>
          <p:cNvPr id="7" name="Content Placeholder 6">
            <a:extLst>
              <a:ext uri="{FF2B5EF4-FFF2-40B4-BE49-F238E27FC236}">
                <a16:creationId xmlns:a16="http://schemas.microsoft.com/office/drawing/2014/main" id="{47AAC112-F68A-2B4B-9B2A-C7605140FB80}"/>
              </a:ext>
            </a:extLst>
          </p:cNvPr>
          <p:cNvPicPr>
            <a:picLocks noGrp="1" noChangeAspect="1"/>
          </p:cNvPicPr>
          <p:nvPr>
            <p:ph idx="1"/>
          </p:nvPr>
        </p:nvPicPr>
        <p:blipFill>
          <a:blip r:embed="rId3" r:link="rId4"/>
          <a:srcRect/>
          <a:stretch>
            <a:fillRect/>
          </a:stretch>
        </p:blipFill>
        <p:spPr>
          <a:xfrm>
            <a:off x="1066800" y="1201026"/>
            <a:ext cx="10058400" cy="5029200"/>
          </a:xfrm>
        </p:spPr>
      </p:pic>
    </p:spTree>
    <p:extLst>
      <p:ext uri="{BB962C8B-B14F-4D97-AF65-F5344CB8AC3E}">
        <p14:creationId xmlns:p14="http://schemas.microsoft.com/office/powerpoint/2010/main" val="11310297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AD38B-A9F0-DA48-B7C9-119474723A98}"/>
              </a:ext>
            </a:extLst>
          </p:cNvPr>
          <p:cNvSpPr>
            <a:spLocks noGrp="1"/>
          </p:cNvSpPr>
          <p:nvPr>
            <p:ph type="title"/>
          </p:nvPr>
        </p:nvSpPr>
        <p:spPr>
          <a:xfrm>
            <a:off x="938408" y="0"/>
            <a:ext cx="10515600" cy="1325563"/>
          </a:xfrm>
        </p:spPr>
        <p:txBody>
          <a:bodyPr>
            <a:normAutofit/>
          </a:bodyPr>
          <a:lstStyle/>
          <a:p>
            <a:r>
              <a:rPr lang="en-US" sz="3600" dirty="0"/>
              <a:t> </a:t>
            </a:r>
            <a:r>
              <a:rPr lang="en-US" sz="3600" dirty="0">
                <a:solidFill>
                  <a:schemeClr val="bg1"/>
                </a:solidFill>
              </a:rPr>
              <a:t>Su</a:t>
            </a:r>
            <a:r>
              <a:rPr lang="en-US" sz="3600" dirty="0"/>
              <a:t>mmary of GDP, Employment and Monetary Policy</a:t>
            </a:r>
          </a:p>
        </p:txBody>
      </p:sp>
      <p:sp>
        <p:nvSpPr>
          <p:cNvPr id="3" name="Content Placeholder 2">
            <a:extLst>
              <a:ext uri="{FF2B5EF4-FFF2-40B4-BE49-F238E27FC236}">
                <a16:creationId xmlns:a16="http://schemas.microsoft.com/office/drawing/2014/main" id="{56662CBA-E995-454A-83FA-B7A5CC3C7EFA}"/>
              </a:ext>
            </a:extLst>
          </p:cNvPr>
          <p:cNvSpPr>
            <a:spLocks noGrp="1"/>
          </p:cNvSpPr>
          <p:nvPr>
            <p:ph idx="1"/>
          </p:nvPr>
        </p:nvSpPr>
        <p:spPr>
          <a:xfrm>
            <a:off x="838200" y="1325563"/>
            <a:ext cx="10515600" cy="4596505"/>
          </a:xfrm>
        </p:spPr>
        <p:txBody>
          <a:bodyPr>
            <a:normAutofit/>
          </a:bodyPr>
          <a:lstStyle/>
          <a:p>
            <a:r>
              <a:rPr lang="en-US" dirty="0"/>
              <a:t>Behavior of GDP</a:t>
            </a:r>
          </a:p>
          <a:p>
            <a:pPr lvl="1"/>
            <a:r>
              <a:rPr lang="en-US" dirty="0"/>
              <a:t>Behavior of expenditure components matter.</a:t>
            </a:r>
          </a:p>
          <a:p>
            <a:pPr lvl="1"/>
            <a:r>
              <a:rPr lang="en-US" dirty="0"/>
              <a:t>On average, post-recession consumption, government, and export. expenditures are contributing less to GDP therefore slowing the recovery.</a:t>
            </a:r>
          </a:p>
          <a:p>
            <a:pPr lvl="1"/>
            <a:r>
              <a:rPr lang="en-US" dirty="0"/>
              <a:t>In contrast, investment expenditures are contributing more.</a:t>
            </a:r>
          </a:p>
          <a:p>
            <a:r>
              <a:rPr lang="en-US" dirty="0"/>
              <a:t>Labor Market </a:t>
            </a:r>
          </a:p>
          <a:p>
            <a:pPr lvl="1"/>
            <a:r>
              <a:rPr lang="en-US" dirty="0"/>
              <a:t>Unemployment is low, labor force participation is stagnant</a:t>
            </a:r>
          </a:p>
          <a:p>
            <a:pPr lvl="1"/>
            <a:r>
              <a:rPr lang="en-US" dirty="0"/>
              <a:t>Real wages may be starting to grow.</a:t>
            </a:r>
          </a:p>
          <a:p>
            <a:r>
              <a:rPr lang="en-US" dirty="0"/>
              <a:t>Monetary Policy</a:t>
            </a:r>
          </a:p>
          <a:p>
            <a:pPr lvl="1"/>
            <a:r>
              <a:rPr lang="en-US" dirty="0"/>
              <a:t>Interest rates are rising.</a:t>
            </a:r>
          </a:p>
          <a:p>
            <a:pPr lvl="1"/>
            <a:r>
              <a:rPr lang="en-US" dirty="0"/>
              <a:t>Policy normalization is underway.</a:t>
            </a:r>
          </a:p>
        </p:txBody>
      </p:sp>
      <p:sp>
        <p:nvSpPr>
          <p:cNvPr id="4" name="Slide Number Placeholder 3">
            <a:extLst>
              <a:ext uri="{FF2B5EF4-FFF2-40B4-BE49-F238E27FC236}">
                <a16:creationId xmlns:a16="http://schemas.microsoft.com/office/drawing/2014/main" id="{1AF36ED2-AE2C-334A-AE0A-9059591537A8}"/>
              </a:ext>
            </a:extLst>
          </p:cNvPr>
          <p:cNvSpPr>
            <a:spLocks noGrp="1"/>
          </p:cNvSpPr>
          <p:nvPr>
            <p:ph type="sldNum" sz="quarter" idx="12"/>
          </p:nvPr>
        </p:nvSpPr>
        <p:spPr/>
        <p:txBody>
          <a:bodyPr/>
          <a:lstStyle/>
          <a:p>
            <a:fld id="{D9F085D5-EC86-4F6A-B501-C1359CB39116}" type="slidenum">
              <a:rPr lang="en-GB" smtClean="0"/>
              <a:t>76</a:t>
            </a:fld>
            <a:endParaRPr lang="en-GB"/>
          </a:p>
        </p:txBody>
      </p:sp>
    </p:spTree>
    <p:extLst>
      <p:ext uri="{BB962C8B-B14F-4D97-AF65-F5344CB8AC3E}">
        <p14:creationId xmlns:p14="http://schemas.microsoft.com/office/powerpoint/2010/main" val="85952898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260FC-8FEB-924E-82B5-9C07050AB25C}"/>
              </a:ext>
            </a:extLst>
          </p:cNvPr>
          <p:cNvSpPr>
            <a:spLocks noGrp="1"/>
          </p:cNvSpPr>
          <p:nvPr>
            <p:ph type="title"/>
          </p:nvPr>
        </p:nvSpPr>
        <p:spPr/>
        <p:txBody>
          <a:bodyPr/>
          <a:lstStyle/>
          <a:p>
            <a:r>
              <a:rPr lang="en-US" dirty="0">
                <a:solidFill>
                  <a:schemeClr val="bg1"/>
                </a:solidFill>
              </a:rPr>
              <a:t>Thi</a:t>
            </a:r>
            <a:r>
              <a:rPr lang="en-US" dirty="0"/>
              <a:t>ngs to Be Worried About</a:t>
            </a:r>
          </a:p>
        </p:txBody>
      </p:sp>
      <p:sp>
        <p:nvSpPr>
          <p:cNvPr id="3" name="Content Placeholder 2">
            <a:extLst>
              <a:ext uri="{FF2B5EF4-FFF2-40B4-BE49-F238E27FC236}">
                <a16:creationId xmlns:a16="http://schemas.microsoft.com/office/drawing/2014/main" id="{534D35B0-205C-D144-9F7B-A7E6A7C25E5F}"/>
              </a:ext>
            </a:extLst>
          </p:cNvPr>
          <p:cNvSpPr>
            <a:spLocks noGrp="1"/>
          </p:cNvSpPr>
          <p:nvPr>
            <p:ph idx="1"/>
          </p:nvPr>
        </p:nvSpPr>
        <p:spPr/>
        <p:txBody>
          <a:bodyPr/>
          <a:lstStyle/>
          <a:p>
            <a:r>
              <a:rPr lang="en-US" dirty="0"/>
              <a:t>Yield Curve</a:t>
            </a:r>
          </a:p>
          <a:p>
            <a:r>
              <a:rPr lang="en-US" dirty="0"/>
              <a:t>Government Debt</a:t>
            </a:r>
          </a:p>
          <a:p>
            <a:r>
              <a:rPr lang="en-US" dirty="0"/>
              <a:t>Growth Abroad</a:t>
            </a:r>
          </a:p>
          <a:p>
            <a:r>
              <a:rPr lang="en-US" dirty="0"/>
              <a:t>Income and Wealth Inequality</a:t>
            </a:r>
          </a:p>
          <a:p>
            <a:r>
              <a:rPr lang="en-US" dirty="0"/>
              <a:t>Infrastructure</a:t>
            </a:r>
          </a:p>
          <a:p>
            <a:r>
              <a:rPr lang="en-US" dirty="0"/>
              <a:t>Savings</a:t>
            </a:r>
          </a:p>
          <a:p>
            <a:r>
              <a:rPr lang="en-US" dirty="0"/>
              <a:t>Policy Uncertainty</a:t>
            </a:r>
          </a:p>
          <a:p>
            <a:pPr lvl="1"/>
            <a:r>
              <a:rPr lang="en-US" dirty="0"/>
              <a:t>Trade and immigration policy, especially</a:t>
            </a:r>
          </a:p>
          <a:p>
            <a:endParaRPr lang="en-US" dirty="0"/>
          </a:p>
        </p:txBody>
      </p:sp>
      <p:sp>
        <p:nvSpPr>
          <p:cNvPr id="4" name="Slide Number Placeholder 3">
            <a:extLst>
              <a:ext uri="{FF2B5EF4-FFF2-40B4-BE49-F238E27FC236}">
                <a16:creationId xmlns:a16="http://schemas.microsoft.com/office/drawing/2014/main" id="{1F1E7889-A4D5-1B4F-8B3D-1928A6A6B082}"/>
              </a:ext>
            </a:extLst>
          </p:cNvPr>
          <p:cNvSpPr>
            <a:spLocks noGrp="1"/>
          </p:cNvSpPr>
          <p:nvPr>
            <p:ph type="sldNum" sz="quarter" idx="12"/>
          </p:nvPr>
        </p:nvSpPr>
        <p:spPr/>
        <p:txBody>
          <a:bodyPr/>
          <a:lstStyle/>
          <a:p>
            <a:fld id="{D9F085D5-EC86-4F6A-B501-C1359CB39116}" type="slidenum">
              <a:rPr lang="en-GB" smtClean="0"/>
              <a:t>77</a:t>
            </a:fld>
            <a:endParaRPr lang="en-GB"/>
          </a:p>
        </p:txBody>
      </p:sp>
    </p:spTree>
    <p:extLst>
      <p:ext uri="{BB962C8B-B14F-4D97-AF65-F5344CB8AC3E}">
        <p14:creationId xmlns:p14="http://schemas.microsoft.com/office/powerpoint/2010/main" val="301936644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8E304-60BB-A647-A46C-6CF2563386B0}"/>
              </a:ext>
            </a:extLst>
          </p:cNvPr>
          <p:cNvSpPr>
            <a:spLocks noGrp="1"/>
          </p:cNvSpPr>
          <p:nvPr>
            <p:ph type="title"/>
          </p:nvPr>
        </p:nvSpPr>
        <p:spPr/>
        <p:txBody>
          <a:bodyPr/>
          <a:lstStyle/>
          <a:p>
            <a:r>
              <a:rPr lang="en-US" dirty="0">
                <a:solidFill>
                  <a:schemeClr val="bg1"/>
                </a:solidFill>
              </a:rPr>
              <a:t>Ala</a:t>
            </a:r>
            <a:r>
              <a:rPr lang="en-US" dirty="0"/>
              <a:t>rming Compression of Interest Rates</a:t>
            </a:r>
          </a:p>
        </p:txBody>
      </p:sp>
      <p:sp>
        <p:nvSpPr>
          <p:cNvPr id="4" name="Slide Number Placeholder 3">
            <a:extLst>
              <a:ext uri="{FF2B5EF4-FFF2-40B4-BE49-F238E27FC236}">
                <a16:creationId xmlns:a16="http://schemas.microsoft.com/office/drawing/2014/main" id="{392F69BF-5623-D546-A6C2-EFA4FEB80957}"/>
              </a:ext>
            </a:extLst>
          </p:cNvPr>
          <p:cNvSpPr>
            <a:spLocks noGrp="1"/>
          </p:cNvSpPr>
          <p:nvPr>
            <p:ph type="sldNum" sz="quarter" idx="12"/>
          </p:nvPr>
        </p:nvSpPr>
        <p:spPr/>
        <p:txBody>
          <a:bodyPr/>
          <a:lstStyle/>
          <a:p>
            <a:fld id="{D9F085D5-EC86-4F6A-B501-C1359CB39116}" type="slidenum">
              <a:rPr lang="en-GB" smtClean="0"/>
              <a:t>78</a:t>
            </a:fld>
            <a:endParaRPr lang="en-GB"/>
          </a:p>
        </p:txBody>
      </p:sp>
      <p:pic>
        <p:nvPicPr>
          <p:cNvPr id="8" name="Content Placeholder 7">
            <a:extLst>
              <a:ext uri="{FF2B5EF4-FFF2-40B4-BE49-F238E27FC236}">
                <a16:creationId xmlns:a16="http://schemas.microsoft.com/office/drawing/2014/main" id="{462D1E4C-C633-4640-9363-3473C9989EE4}"/>
              </a:ext>
            </a:extLst>
          </p:cNvPr>
          <p:cNvPicPr>
            <a:picLocks noGrp="1" noChangeAspect="1"/>
          </p:cNvPicPr>
          <p:nvPr>
            <p:ph idx="1"/>
          </p:nvPr>
        </p:nvPicPr>
        <p:blipFill>
          <a:blip r:embed="rId3" r:link="rId4"/>
          <a:srcRect/>
          <a:stretch>
            <a:fillRect/>
          </a:stretch>
        </p:blipFill>
        <p:spPr>
          <a:xfrm>
            <a:off x="1090698" y="1130679"/>
            <a:ext cx="10010603" cy="5005301"/>
          </a:xfrm>
        </p:spPr>
      </p:pic>
      <p:sp>
        <p:nvSpPr>
          <p:cNvPr id="3" name="TextBox 2">
            <a:extLst>
              <a:ext uri="{FF2B5EF4-FFF2-40B4-BE49-F238E27FC236}">
                <a16:creationId xmlns:a16="http://schemas.microsoft.com/office/drawing/2014/main" id="{95449B1E-269B-C446-A653-945D87127E66}"/>
              </a:ext>
            </a:extLst>
          </p:cNvPr>
          <p:cNvSpPr txBox="1"/>
          <p:nvPr/>
        </p:nvSpPr>
        <p:spPr>
          <a:xfrm>
            <a:off x="2578242" y="893240"/>
            <a:ext cx="7035516" cy="369332"/>
          </a:xfrm>
          <a:prstGeom prst="rect">
            <a:avLst/>
          </a:prstGeom>
          <a:noFill/>
        </p:spPr>
        <p:txBody>
          <a:bodyPr wrap="none" rtlCol="0">
            <a:spAutoFit/>
          </a:bodyPr>
          <a:lstStyle/>
          <a:p>
            <a:r>
              <a:rPr lang="en-US" dirty="0"/>
              <a:t>Inverted Yield Curves (negative values) Have Projected Recent Recessions</a:t>
            </a:r>
          </a:p>
        </p:txBody>
      </p:sp>
    </p:spTree>
    <p:extLst>
      <p:ext uri="{BB962C8B-B14F-4D97-AF65-F5344CB8AC3E}">
        <p14:creationId xmlns:p14="http://schemas.microsoft.com/office/powerpoint/2010/main" val="130284601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B972A-E8C9-CE48-B510-AD0FCFB8B2F1}"/>
              </a:ext>
            </a:extLst>
          </p:cNvPr>
          <p:cNvSpPr>
            <a:spLocks noGrp="1"/>
          </p:cNvSpPr>
          <p:nvPr>
            <p:ph type="title"/>
          </p:nvPr>
        </p:nvSpPr>
        <p:spPr/>
        <p:txBody>
          <a:bodyPr/>
          <a:lstStyle/>
          <a:p>
            <a:r>
              <a:rPr lang="en-US" dirty="0"/>
              <a:t> </a:t>
            </a:r>
            <a:r>
              <a:rPr lang="en-US" dirty="0">
                <a:solidFill>
                  <a:schemeClr val="bg1"/>
                </a:solidFill>
              </a:rPr>
              <a:t>Re</a:t>
            </a:r>
            <a:r>
              <a:rPr lang="en-US" dirty="0"/>
              <a:t>cord Levels of Debt are Forecast</a:t>
            </a:r>
          </a:p>
        </p:txBody>
      </p:sp>
      <p:sp>
        <p:nvSpPr>
          <p:cNvPr id="4" name="Slide Number Placeholder 3">
            <a:extLst>
              <a:ext uri="{FF2B5EF4-FFF2-40B4-BE49-F238E27FC236}">
                <a16:creationId xmlns:a16="http://schemas.microsoft.com/office/drawing/2014/main" id="{183ED9F5-D30C-DA40-8068-EA737DE3A6A6}"/>
              </a:ext>
            </a:extLst>
          </p:cNvPr>
          <p:cNvSpPr>
            <a:spLocks noGrp="1"/>
          </p:cNvSpPr>
          <p:nvPr>
            <p:ph type="sldNum" sz="quarter" idx="12"/>
          </p:nvPr>
        </p:nvSpPr>
        <p:spPr/>
        <p:txBody>
          <a:bodyPr/>
          <a:lstStyle/>
          <a:p>
            <a:fld id="{D9F085D5-EC86-4F6A-B501-C1359CB39116}" type="slidenum">
              <a:rPr lang="en-GB" smtClean="0"/>
              <a:t>79</a:t>
            </a:fld>
            <a:endParaRPr lang="en-GB"/>
          </a:p>
        </p:txBody>
      </p:sp>
      <p:sp>
        <p:nvSpPr>
          <p:cNvPr id="6" name="TextBox 5">
            <a:extLst>
              <a:ext uri="{FF2B5EF4-FFF2-40B4-BE49-F238E27FC236}">
                <a16:creationId xmlns:a16="http://schemas.microsoft.com/office/drawing/2014/main" id="{32953872-0488-DE4E-9AE0-91A45561AD41}"/>
              </a:ext>
            </a:extLst>
          </p:cNvPr>
          <p:cNvSpPr txBox="1"/>
          <p:nvPr/>
        </p:nvSpPr>
        <p:spPr>
          <a:xfrm>
            <a:off x="6096000" y="6456851"/>
            <a:ext cx="5583131" cy="276999"/>
          </a:xfrm>
          <a:prstGeom prst="rect">
            <a:avLst/>
          </a:prstGeom>
          <a:noFill/>
        </p:spPr>
        <p:txBody>
          <a:bodyPr wrap="none" rtlCol="0">
            <a:spAutoFit/>
          </a:bodyPr>
          <a:lstStyle/>
          <a:p>
            <a:r>
              <a:rPr lang="en-US" sz="1200" dirty="0"/>
              <a:t>Source: Congressional Budget Office, The Budget and Economic Outlook: 2020 to 2030</a:t>
            </a:r>
          </a:p>
        </p:txBody>
      </p:sp>
      <p:pic>
        <p:nvPicPr>
          <p:cNvPr id="8" name="Picture 7" descr="Chart, histogram&#10;&#10;Description automatically generated">
            <a:extLst>
              <a:ext uri="{FF2B5EF4-FFF2-40B4-BE49-F238E27FC236}">
                <a16:creationId xmlns:a16="http://schemas.microsoft.com/office/drawing/2014/main" id="{D91D96D5-538E-374A-B96E-A78A8DB68747}"/>
              </a:ext>
            </a:extLst>
          </p:cNvPr>
          <p:cNvPicPr>
            <a:picLocks noChangeAspect="1"/>
          </p:cNvPicPr>
          <p:nvPr/>
        </p:nvPicPr>
        <p:blipFill>
          <a:blip r:embed="rId2" r:link="rId3"/>
          <a:stretch>
            <a:fillRect/>
          </a:stretch>
        </p:blipFill>
        <p:spPr>
          <a:xfrm>
            <a:off x="1479028" y="1017942"/>
            <a:ext cx="9233944" cy="5212284"/>
          </a:xfrm>
          <a:prstGeom prst="rect">
            <a:avLst/>
          </a:prstGeom>
        </p:spPr>
      </p:pic>
      <p:cxnSp>
        <p:nvCxnSpPr>
          <p:cNvPr id="11" name="Straight Connector 10">
            <a:extLst>
              <a:ext uri="{FF2B5EF4-FFF2-40B4-BE49-F238E27FC236}">
                <a16:creationId xmlns:a16="http://schemas.microsoft.com/office/drawing/2014/main" id="{0D594241-A6B2-9349-9D5D-E6140694C759}"/>
              </a:ext>
            </a:extLst>
          </p:cNvPr>
          <p:cNvCxnSpPr/>
          <p:nvPr/>
        </p:nvCxnSpPr>
        <p:spPr>
          <a:xfrm flipH="1">
            <a:off x="1929008" y="1604738"/>
            <a:ext cx="8715343" cy="0"/>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9542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F4664-FC0B-752A-BEC6-15CD9512FF80}"/>
              </a:ext>
            </a:extLst>
          </p:cNvPr>
          <p:cNvSpPr>
            <a:spLocks noGrp="1"/>
          </p:cNvSpPr>
          <p:nvPr>
            <p:ph type="title"/>
          </p:nvPr>
        </p:nvSpPr>
        <p:spPr>
          <a:ln w="28575">
            <a:noFill/>
          </a:ln>
        </p:spPr>
        <p:txBody>
          <a:bodyPr/>
          <a:lstStyle/>
          <a:p>
            <a:r>
              <a:rPr lang="en-US" dirty="0">
                <a:solidFill>
                  <a:schemeClr val="bg1"/>
                </a:solidFill>
              </a:rPr>
              <a:t>Tak</a:t>
            </a:r>
            <a:r>
              <a:rPr lang="en-US" dirty="0"/>
              <a:t>eaways</a:t>
            </a:r>
          </a:p>
        </p:txBody>
      </p:sp>
      <p:sp>
        <p:nvSpPr>
          <p:cNvPr id="3" name="Content Placeholder 2">
            <a:extLst>
              <a:ext uri="{FF2B5EF4-FFF2-40B4-BE49-F238E27FC236}">
                <a16:creationId xmlns:a16="http://schemas.microsoft.com/office/drawing/2014/main" id="{F8D5F203-97A0-659E-B5A8-1A2A42606968}"/>
              </a:ext>
            </a:extLst>
          </p:cNvPr>
          <p:cNvSpPr>
            <a:spLocks noGrp="1"/>
          </p:cNvSpPr>
          <p:nvPr>
            <p:ph idx="1"/>
          </p:nvPr>
        </p:nvSpPr>
        <p:spPr>
          <a:ln>
            <a:noFill/>
          </a:ln>
        </p:spPr>
        <p:txBody>
          <a:bodyPr>
            <a:normAutofit fontScale="92500" lnSpcReduction="10000"/>
          </a:bodyPr>
          <a:lstStyle/>
          <a:p>
            <a:r>
              <a:rPr lang="en-US" dirty="0"/>
              <a:t>Is a recession on the horizon? </a:t>
            </a:r>
          </a:p>
          <a:p>
            <a:pPr lvl="1"/>
            <a:r>
              <a:rPr lang="en-US" dirty="0"/>
              <a:t>Larry Summers, Jamie </a:t>
            </a:r>
            <a:r>
              <a:rPr lang="en-US" dirty="0" err="1"/>
              <a:t>Dimon</a:t>
            </a:r>
            <a:r>
              <a:rPr lang="en-US" dirty="0"/>
              <a:t>, and Elon Musk are worried about a recession.</a:t>
            </a:r>
          </a:p>
          <a:p>
            <a:pPr lvl="1"/>
            <a:r>
              <a:rPr lang="en-US" dirty="0"/>
              <a:t>While the chances of slipping into a recession have increased, I think on many dimensions the economy is doing quite well.</a:t>
            </a:r>
          </a:p>
          <a:p>
            <a:pPr lvl="2"/>
            <a:r>
              <a:rPr lang="en-US" dirty="0"/>
              <a:t>Consumer’s have been driving the recovery, and consumer’s account for two-thirds of GDP.</a:t>
            </a:r>
          </a:p>
          <a:p>
            <a:pPr lvl="2"/>
            <a:r>
              <a:rPr lang="en-US" dirty="0"/>
              <a:t>Job creation remains robust – Friday’s job report indicated that the US added 390k jobs.</a:t>
            </a:r>
          </a:p>
          <a:p>
            <a:r>
              <a:rPr lang="en-US" dirty="0"/>
              <a:t>What about first-quarter GDP? </a:t>
            </a:r>
          </a:p>
          <a:p>
            <a:pPr lvl="1"/>
            <a:r>
              <a:rPr lang="en-US" dirty="0"/>
              <a:t>2022:Q1 was -1.5%</a:t>
            </a:r>
          </a:p>
          <a:p>
            <a:pPr lvl="1"/>
            <a:r>
              <a:rPr lang="en-US" dirty="0"/>
              <a:t>Some of this lower growth was driven by Omicron variant.</a:t>
            </a:r>
          </a:p>
          <a:p>
            <a:pPr lvl="1"/>
            <a:r>
              <a:rPr lang="en-US" dirty="0"/>
              <a:t>Much of this lower growth was driven by reversions, the pandemic, and seasonality.</a:t>
            </a:r>
          </a:p>
        </p:txBody>
      </p:sp>
    </p:spTree>
    <p:extLst>
      <p:ext uri="{BB962C8B-B14F-4D97-AF65-F5344CB8AC3E}">
        <p14:creationId xmlns:p14="http://schemas.microsoft.com/office/powerpoint/2010/main" val="3429338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ssolv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2D380-3063-6F42-AD7E-2A2B3D25878C}"/>
              </a:ext>
            </a:extLst>
          </p:cNvPr>
          <p:cNvSpPr>
            <a:spLocks noGrp="1"/>
          </p:cNvSpPr>
          <p:nvPr>
            <p:ph type="title"/>
          </p:nvPr>
        </p:nvSpPr>
        <p:spPr/>
        <p:txBody>
          <a:bodyPr/>
          <a:lstStyle/>
          <a:p>
            <a:r>
              <a:rPr lang="en-US" dirty="0"/>
              <a:t> </a:t>
            </a:r>
            <a:r>
              <a:rPr lang="en-US" dirty="0">
                <a:solidFill>
                  <a:schemeClr val="bg1"/>
                </a:solidFill>
              </a:rPr>
              <a:t>Ca</a:t>
            </a:r>
            <a:r>
              <a:rPr lang="en-US" dirty="0"/>
              <a:t>utious Outlook</a:t>
            </a:r>
          </a:p>
        </p:txBody>
      </p:sp>
      <p:sp>
        <p:nvSpPr>
          <p:cNvPr id="3" name="Content Placeholder 2">
            <a:extLst>
              <a:ext uri="{FF2B5EF4-FFF2-40B4-BE49-F238E27FC236}">
                <a16:creationId xmlns:a16="http://schemas.microsoft.com/office/drawing/2014/main" id="{73587D15-56F3-E147-BD8E-F00BDAA603A0}"/>
              </a:ext>
            </a:extLst>
          </p:cNvPr>
          <p:cNvSpPr>
            <a:spLocks noGrp="1"/>
          </p:cNvSpPr>
          <p:nvPr>
            <p:ph idx="1"/>
          </p:nvPr>
        </p:nvSpPr>
        <p:spPr/>
        <p:txBody>
          <a:bodyPr/>
          <a:lstStyle/>
          <a:p>
            <a:r>
              <a:rPr lang="en-US" dirty="0"/>
              <a:t>Job growth remains robust</a:t>
            </a:r>
          </a:p>
          <a:p>
            <a:r>
              <a:rPr lang="en-US" dirty="0"/>
              <a:t>Labor force is in decline</a:t>
            </a:r>
          </a:p>
          <a:p>
            <a:r>
              <a:rPr lang="en-US" dirty="0"/>
              <a:t>Wage growth, but not too much</a:t>
            </a:r>
          </a:p>
          <a:p>
            <a:pPr>
              <a:lnSpc>
                <a:spcPct val="150000"/>
              </a:lnSpc>
              <a:spcAft>
                <a:spcPts val="1200"/>
              </a:spcAft>
            </a:pPr>
            <a:r>
              <a:rPr lang="en-US" dirty="0"/>
              <a:t>Business investment is robust, but will uncertainty bite?</a:t>
            </a:r>
          </a:p>
          <a:p>
            <a:r>
              <a:rPr lang="en-US" dirty="0"/>
              <a:t>Inflation and interest rates remain favorable</a:t>
            </a:r>
          </a:p>
          <a:p>
            <a:r>
              <a:rPr lang="en-US" dirty="0"/>
              <a:t>Potential source of concern:</a:t>
            </a:r>
          </a:p>
          <a:p>
            <a:pPr lvl="1"/>
            <a:r>
              <a:rPr lang="en-US" dirty="0"/>
              <a:t>Auto and light truck sales are slowing</a:t>
            </a:r>
          </a:p>
          <a:p>
            <a:pPr lvl="1"/>
            <a:r>
              <a:rPr lang="en-US" dirty="0"/>
              <a:t>Home building is slowing</a:t>
            </a:r>
          </a:p>
        </p:txBody>
      </p:sp>
      <p:sp>
        <p:nvSpPr>
          <p:cNvPr id="4" name="Slide Number Placeholder 3">
            <a:extLst>
              <a:ext uri="{FF2B5EF4-FFF2-40B4-BE49-F238E27FC236}">
                <a16:creationId xmlns:a16="http://schemas.microsoft.com/office/drawing/2014/main" id="{BFCBB26A-7B33-DA49-8FF5-7BA3A6E291EA}"/>
              </a:ext>
            </a:extLst>
          </p:cNvPr>
          <p:cNvSpPr>
            <a:spLocks noGrp="1"/>
          </p:cNvSpPr>
          <p:nvPr>
            <p:ph type="sldNum" sz="quarter" idx="12"/>
          </p:nvPr>
        </p:nvSpPr>
        <p:spPr/>
        <p:txBody>
          <a:bodyPr/>
          <a:lstStyle/>
          <a:p>
            <a:fld id="{D9F085D5-EC86-4F6A-B501-C1359CB39116}" type="slidenum">
              <a:rPr lang="en-GB" smtClean="0"/>
              <a:t>80</a:t>
            </a:fld>
            <a:endParaRPr lang="en-GB"/>
          </a:p>
        </p:txBody>
      </p:sp>
    </p:spTree>
    <p:extLst>
      <p:ext uri="{BB962C8B-B14F-4D97-AF65-F5344CB8AC3E}">
        <p14:creationId xmlns:p14="http://schemas.microsoft.com/office/powerpoint/2010/main" val="116220721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B1874-DC88-3747-AFA0-B49F864F94F4}"/>
              </a:ext>
            </a:extLst>
          </p:cNvPr>
          <p:cNvSpPr>
            <a:spLocks noGrp="1"/>
          </p:cNvSpPr>
          <p:nvPr>
            <p:ph type="title"/>
          </p:nvPr>
        </p:nvSpPr>
        <p:spPr/>
        <p:txBody>
          <a:bodyPr/>
          <a:lstStyle/>
          <a:p>
            <a:r>
              <a:rPr lang="en-US" dirty="0">
                <a:solidFill>
                  <a:schemeClr val="bg1"/>
                </a:solidFill>
              </a:rPr>
              <a:t>Ov</a:t>
            </a:r>
            <a:r>
              <a:rPr lang="en-US" dirty="0"/>
              <a:t>erall Summary</a:t>
            </a:r>
          </a:p>
        </p:txBody>
      </p:sp>
      <p:sp>
        <p:nvSpPr>
          <p:cNvPr id="3" name="Content Placeholder 2">
            <a:extLst>
              <a:ext uri="{FF2B5EF4-FFF2-40B4-BE49-F238E27FC236}">
                <a16:creationId xmlns:a16="http://schemas.microsoft.com/office/drawing/2014/main" id="{5EFB73A0-0D76-CC40-96B6-910781BC0902}"/>
              </a:ext>
            </a:extLst>
          </p:cNvPr>
          <p:cNvSpPr>
            <a:spLocks noGrp="1"/>
          </p:cNvSpPr>
          <p:nvPr>
            <p:ph idx="1"/>
          </p:nvPr>
        </p:nvSpPr>
        <p:spPr>
          <a:xfrm>
            <a:off x="838200" y="1325563"/>
            <a:ext cx="10515600" cy="4596505"/>
          </a:xfrm>
        </p:spPr>
        <p:txBody>
          <a:bodyPr>
            <a:normAutofit fontScale="92500" lnSpcReduction="10000"/>
          </a:bodyPr>
          <a:lstStyle/>
          <a:p>
            <a:r>
              <a:rPr lang="en-US" dirty="0"/>
              <a:t>Tailwinds and headwinds both exist</a:t>
            </a:r>
          </a:p>
          <a:p>
            <a:pPr lvl="1"/>
            <a:r>
              <a:rPr lang="en-US" dirty="0"/>
              <a:t>Economic forecasts for near term are favorable</a:t>
            </a:r>
          </a:p>
          <a:p>
            <a:pPr lvl="1"/>
            <a:r>
              <a:rPr lang="en-US" dirty="0"/>
              <a:t>Later 2019 and 2020 forecasts are less sanguine </a:t>
            </a:r>
          </a:p>
          <a:p>
            <a:r>
              <a:rPr lang="en-US" dirty="0"/>
              <a:t>There remains room for the economy to grow</a:t>
            </a:r>
          </a:p>
          <a:p>
            <a:pPr lvl="1"/>
            <a:r>
              <a:rPr lang="en-US" dirty="0"/>
              <a:t>Labor force growth is available</a:t>
            </a:r>
          </a:p>
          <a:p>
            <a:pPr lvl="1"/>
            <a:r>
              <a:rPr lang="en-US" dirty="0"/>
              <a:t>Consumption has room to grow, but there is evidence of slowing</a:t>
            </a:r>
          </a:p>
          <a:p>
            <a:pPr lvl="1"/>
            <a:r>
              <a:rPr lang="en-US" dirty="0"/>
              <a:t>Business investment may be slowing</a:t>
            </a:r>
          </a:p>
          <a:p>
            <a:pPr lvl="1"/>
            <a:r>
              <a:rPr lang="en-US" dirty="0"/>
              <a:t>Return to productivity growth?  But how?  What’s the next big idea?</a:t>
            </a:r>
          </a:p>
          <a:p>
            <a:r>
              <a:rPr lang="en-US" dirty="0"/>
              <a:t>Long term concerns unaddressed</a:t>
            </a:r>
          </a:p>
          <a:p>
            <a:pPr lvl="1"/>
            <a:r>
              <a:rPr lang="en-US" dirty="0"/>
              <a:t>Demographics, climate change</a:t>
            </a:r>
          </a:p>
          <a:p>
            <a:pPr lvl="1"/>
            <a:r>
              <a:rPr lang="en-US" dirty="0"/>
              <a:t>Federal government debt</a:t>
            </a:r>
          </a:p>
          <a:p>
            <a:pPr lvl="1"/>
            <a:r>
              <a:rPr lang="en-US" dirty="0"/>
              <a:t>International trade policy</a:t>
            </a:r>
          </a:p>
          <a:p>
            <a:pPr lvl="1"/>
            <a:endParaRPr lang="en-US" dirty="0"/>
          </a:p>
        </p:txBody>
      </p:sp>
      <p:sp>
        <p:nvSpPr>
          <p:cNvPr id="4" name="Slide Number Placeholder 3">
            <a:extLst>
              <a:ext uri="{FF2B5EF4-FFF2-40B4-BE49-F238E27FC236}">
                <a16:creationId xmlns:a16="http://schemas.microsoft.com/office/drawing/2014/main" id="{D1F6E95D-40DB-BC4C-9454-61A6F97F5C59}"/>
              </a:ext>
            </a:extLst>
          </p:cNvPr>
          <p:cNvSpPr>
            <a:spLocks noGrp="1"/>
          </p:cNvSpPr>
          <p:nvPr>
            <p:ph type="sldNum" sz="quarter" idx="12"/>
          </p:nvPr>
        </p:nvSpPr>
        <p:spPr/>
        <p:txBody>
          <a:bodyPr/>
          <a:lstStyle/>
          <a:p>
            <a:fld id="{D9F085D5-EC86-4F6A-B501-C1359CB39116}" type="slidenum">
              <a:rPr lang="en-GB" smtClean="0"/>
              <a:t>81</a:t>
            </a:fld>
            <a:endParaRPr lang="en-GB"/>
          </a:p>
        </p:txBody>
      </p:sp>
    </p:spTree>
    <p:extLst>
      <p:ext uri="{BB962C8B-B14F-4D97-AF65-F5344CB8AC3E}">
        <p14:creationId xmlns:p14="http://schemas.microsoft.com/office/powerpoint/2010/main" val="391064193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p:txBody>
          <a:bodyPr/>
          <a:lstStyle/>
          <a:p>
            <a:r>
              <a:rPr lang="en-US" dirty="0"/>
              <a:t> </a:t>
            </a:r>
            <a:r>
              <a:rPr lang="en-US" dirty="0">
                <a:solidFill>
                  <a:schemeClr val="bg1"/>
                </a:solidFill>
              </a:rPr>
              <a:t>Th</a:t>
            </a:r>
            <a:r>
              <a:rPr lang="en-US" dirty="0"/>
              <a:t>ank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&lt;presenter name&gt;</a:t>
            </a:r>
          </a:p>
          <a:p>
            <a:pPr marL="0" indent="0" algn="ctr">
              <a:buNone/>
            </a:pPr>
            <a:r>
              <a:rPr lang="en-US" dirty="0"/>
              <a:t>&lt;presenter email&gt;</a:t>
            </a:r>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dirty="0">
                <a:hlinkClick r:id="rId4"/>
              </a:rPr>
              <a:t>www.NEEDelegation.org/testimonials.php</a:t>
            </a:r>
            <a:endParaRPr lang="en-US" dirty="0"/>
          </a:p>
          <a:p>
            <a:pPr marL="0" indent="0" algn="ctr">
              <a:buNone/>
            </a:pPr>
            <a:endParaRPr lang="en-US" dirty="0"/>
          </a:p>
          <a:p>
            <a:pPr marL="0" indent="0" algn="ctr">
              <a:buNone/>
            </a:pPr>
            <a:r>
              <a:rPr lang="en-US" dirty="0"/>
              <a:t>Become a Friend of NEED:  </a:t>
            </a:r>
            <a:r>
              <a:rPr lang="en-US" dirty="0" err="1"/>
              <a:t>www.NEEDelegation.org</a:t>
            </a:r>
            <a:r>
              <a:rPr lang="en-US" dirty="0"/>
              <a:t>/</a:t>
            </a:r>
            <a:r>
              <a:rPr lang="en-US" dirty="0" err="1"/>
              <a:t>friend.php</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82</a:t>
            </a:fld>
            <a:endParaRPr lang="en-GB"/>
          </a:p>
        </p:txBody>
      </p:sp>
    </p:spTree>
    <p:extLst>
      <p:ext uri="{BB962C8B-B14F-4D97-AF65-F5344CB8AC3E}">
        <p14:creationId xmlns:p14="http://schemas.microsoft.com/office/powerpoint/2010/main" val="309092520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838200" y="0"/>
            <a:ext cx="10515600" cy="1325563"/>
          </a:xfrm>
        </p:spPr>
        <p:txBody>
          <a:bodyPr/>
          <a:lstStyle/>
          <a:p>
            <a:r>
              <a:rPr lang="en-US" dirty="0"/>
              <a:t> </a:t>
            </a:r>
            <a:r>
              <a:rPr lang="en-US" dirty="0">
                <a:solidFill>
                  <a:schemeClr val="bg1"/>
                </a:solidFill>
              </a:rPr>
              <a:t>Av</a:t>
            </a:r>
            <a:r>
              <a:rPr lang="en-US" dirty="0"/>
              <a:t>ailable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p:txBody>
          <a:bodyPr/>
          <a:lstStyle/>
          <a:p>
            <a:pPr>
              <a:spcAft>
                <a:spcPts val="1000"/>
              </a:spcAft>
            </a:pPr>
            <a:r>
              <a:rPr lang="en-US" dirty="0"/>
              <a:t>US Economy</a:t>
            </a:r>
          </a:p>
          <a:p>
            <a:pPr>
              <a:spcAft>
                <a:spcPts val="1000"/>
              </a:spcAft>
            </a:pPr>
            <a:r>
              <a:rPr lang="en-US" dirty="0"/>
              <a:t>Economic Inequality</a:t>
            </a:r>
          </a:p>
          <a:p>
            <a:pPr>
              <a:spcAft>
                <a:spcPts val="1000"/>
              </a:spcAft>
            </a:pPr>
            <a:r>
              <a:rPr lang="en-US" dirty="0"/>
              <a:t>Climate Change</a:t>
            </a:r>
          </a:p>
          <a:p>
            <a:pPr>
              <a:spcAft>
                <a:spcPts val="1000"/>
              </a:spcAft>
            </a:pPr>
            <a:r>
              <a:rPr lang="en-US" dirty="0"/>
              <a:t>US Social Policy</a:t>
            </a:r>
          </a:p>
          <a:p>
            <a:pPr>
              <a:spcAft>
                <a:spcPts val="1000"/>
              </a:spcAft>
            </a:pPr>
            <a:r>
              <a:rPr lang="en-US" dirty="0"/>
              <a:t>Trade and Globalization</a:t>
            </a:r>
          </a:p>
          <a:p>
            <a:pPr>
              <a:spcAft>
                <a:spcPts val="1000"/>
              </a:spcAft>
            </a:pPr>
            <a:r>
              <a:rPr lang="en-US" dirty="0"/>
              <a:t>Economic Mobility</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p:txBody>
          <a:bodyPr/>
          <a:lstStyle/>
          <a:p>
            <a:pPr>
              <a:spcAft>
                <a:spcPts val="1000"/>
              </a:spcAft>
            </a:pPr>
            <a:r>
              <a:rPr lang="en-US" dirty="0"/>
              <a:t>Trade Wars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2017 Tax Law</a:t>
            </a:r>
          </a:p>
          <a:p>
            <a:pPr>
              <a:spcAft>
                <a:spcPts val="1000"/>
              </a:spcAft>
            </a:pPr>
            <a:r>
              <a:rPr lang="en-US"/>
              <a:t>Autonomous Vehicles</a:t>
            </a:r>
            <a:endParaRPr lang="en-US" dirty="0"/>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83</a:t>
            </a:fld>
            <a:endParaRPr lang="en-GB"/>
          </a:p>
        </p:txBody>
      </p:sp>
    </p:spTree>
    <p:extLst>
      <p:ext uri="{BB962C8B-B14F-4D97-AF65-F5344CB8AC3E}">
        <p14:creationId xmlns:p14="http://schemas.microsoft.com/office/powerpoint/2010/main" val="102120679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Local Economy</a:t>
            </a:r>
          </a:p>
        </p:txBody>
      </p:sp>
      <p:sp>
        <p:nvSpPr>
          <p:cNvPr id="3" name="Text Placeholder 2"/>
          <p:cNvSpPr>
            <a:spLocks noGrp="1"/>
          </p:cNvSpPr>
          <p:nvPr>
            <p:ph type="body" idx="1"/>
          </p:nvPr>
        </p:nvSpPr>
        <p:spPr/>
        <p:txBody>
          <a:bodyPr>
            <a:normAutofit lnSpcReduction="10000"/>
          </a:bodyPr>
          <a:lstStyle/>
          <a:p>
            <a:r>
              <a:rPr lang="en-US" dirty="0"/>
              <a:t>These graphs area available for </a:t>
            </a:r>
            <a:r>
              <a:rPr lang="en-US"/>
              <a:t>your local area </a:t>
            </a:r>
            <a:r>
              <a:rPr lang="en-US" dirty="0"/>
              <a:t>at </a:t>
            </a:r>
            <a:r>
              <a:rPr lang="en-US" dirty="0">
                <a:hlinkClick r:id="rId2"/>
              </a:rPr>
              <a:t>www.NEEDelegation.org/LocalGraphs</a:t>
            </a:r>
            <a:endParaRPr lang="en-US" dirty="0"/>
          </a:p>
          <a:p>
            <a:r>
              <a:rPr lang="en-US" dirty="0"/>
              <a:t>They are not up to date in this deck, but the graphs online are kept constantly up to date. If they are not, please let me know.</a:t>
            </a:r>
          </a:p>
        </p:txBody>
      </p:sp>
      <p:sp>
        <p:nvSpPr>
          <p:cNvPr id="4" name="Slide Number Placeholder 3"/>
          <p:cNvSpPr>
            <a:spLocks noGrp="1"/>
          </p:cNvSpPr>
          <p:nvPr>
            <p:ph type="sldNum" sz="quarter" idx="12"/>
          </p:nvPr>
        </p:nvSpPr>
        <p:spPr/>
        <p:txBody>
          <a:bodyPr/>
          <a:lstStyle/>
          <a:p>
            <a:fld id="{D9F085D5-EC86-4F6A-B501-C1359CB39116}" type="slidenum">
              <a:rPr lang="en-GB" smtClean="0"/>
              <a:t>84</a:t>
            </a:fld>
            <a:endParaRPr lang="en-GB"/>
          </a:p>
        </p:txBody>
      </p:sp>
    </p:spTree>
    <p:extLst>
      <p:ext uri="{BB962C8B-B14F-4D97-AF65-F5344CB8AC3E}">
        <p14:creationId xmlns:p14="http://schemas.microsoft.com/office/powerpoint/2010/main" val="208110832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Em</a:t>
            </a:r>
            <a:r>
              <a:rPr lang="en-US" dirty="0"/>
              <a:t>ployment Situation: California</a:t>
            </a:r>
          </a:p>
        </p:txBody>
      </p:sp>
      <p:pic>
        <p:nvPicPr>
          <p:cNvPr id="5" name="Content Placeholder 4" descr="EmpSit.png"/>
          <p:cNvPicPr>
            <a:picLocks noGrp="1" noChangeAspect="1"/>
          </p:cNvPicPr>
          <p:nvPr>
            <p:ph idx="1"/>
          </p:nvPr>
        </p:nvPicPr>
        <p:blipFill>
          <a:blip r:embed="rId2">
            <a:extLst>
              <a:ext uri="{28A0092B-C50C-407E-A947-70E740481C1C}">
                <a14:useLocalDpi xmlns:a14="http://schemas.microsoft.com/office/drawing/2010/main" val="0"/>
              </a:ext>
            </a:extLst>
          </a:blip>
          <a:srcRect l="-37926" r="-37926"/>
          <a:stretch>
            <a:fillRect/>
          </a:stretch>
        </p:blipFill>
        <p:spPr/>
      </p:pic>
      <p:sp>
        <p:nvSpPr>
          <p:cNvPr id="4" name="Slide Number Placeholder 3"/>
          <p:cNvSpPr>
            <a:spLocks noGrp="1"/>
          </p:cNvSpPr>
          <p:nvPr>
            <p:ph type="sldNum" sz="quarter" idx="12"/>
          </p:nvPr>
        </p:nvSpPr>
        <p:spPr/>
        <p:txBody>
          <a:bodyPr/>
          <a:lstStyle/>
          <a:p>
            <a:fld id="{D9F085D5-EC86-4F6A-B501-C1359CB39116}" type="slidenum">
              <a:rPr lang="en-GB" smtClean="0"/>
              <a:t>85</a:t>
            </a:fld>
            <a:endParaRPr lang="en-GB"/>
          </a:p>
        </p:txBody>
      </p:sp>
    </p:spTree>
    <p:extLst>
      <p:ext uri="{BB962C8B-B14F-4D97-AF65-F5344CB8AC3E}">
        <p14:creationId xmlns:p14="http://schemas.microsoft.com/office/powerpoint/2010/main" val="34287279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Em</a:t>
            </a:r>
            <a:r>
              <a:rPr lang="en-US" dirty="0"/>
              <a:t>ployment Situation: Marin County</a:t>
            </a:r>
          </a:p>
        </p:txBody>
      </p:sp>
      <p:sp>
        <p:nvSpPr>
          <p:cNvPr id="4" name="Slide Number Placeholder 3"/>
          <p:cNvSpPr>
            <a:spLocks noGrp="1"/>
          </p:cNvSpPr>
          <p:nvPr>
            <p:ph type="sldNum" sz="quarter" idx="12"/>
          </p:nvPr>
        </p:nvSpPr>
        <p:spPr/>
        <p:txBody>
          <a:bodyPr/>
          <a:lstStyle/>
          <a:p>
            <a:fld id="{D9F085D5-EC86-4F6A-B501-C1359CB39116}" type="slidenum">
              <a:rPr lang="en-GB" smtClean="0"/>
              <a:t>86</a:t>
            </a:fld>
            <a:endParaRPr lang="en-GB"/>
          </a:p>
        </p:txBody>
      </p:sp>
      <p:pic>
        <p:nvPicPr>
          <p:cNvPr id="6" name="Content Placeholder 5" descr="EmpSit.png"/>
          <p:cNvPicPr>
            <a:picLocks noGrp="1" noChangeAspect="1"/>
          </p:cNvPicPr>
          <p:nvPr>
            <p:ph idx="1"/>
          </p:nvPr>
        </p:nvPicPr>
        <p:blipFill>
          <a:blip r:embed="rId2">
            <a:extLst>
              <a:ext uri="{28A0092B-C50C-407E-A947-70E740481C1C}">
                <a14:useLocalDpi xmlns:a14="http://schemas.microsoft.com/office/drawing/2010/main" val="0"/>
              </a:ext>
            </a:extLst>
          </a:blip>
          <a:srcRect l="-37926" r="-37926"/>
          <a:stretch>
            <a:fillRect/>
          </a:stretch>
        </p:blipFill>
        <p:spPr/>
      </p:pic>
    </p:spTree>
    <p:extLst>
      <p:ext uri="{BB962C8B-B14F-4D97-AF65-F5344CB8AC3E}">
        <p14:creationId xmlns:p14="http://schemas.microsoft.com/office/powerpoint/2010/main" val="295121472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Em</a:t>
            </a:r>
            <a:r>
              <a:rPr lang="en-US" dirty="0"/>
              <a:t>ployment Growth: California</a:t>
            </a:r>
          </a:p>
        </p:txBody>
      </p:sp>
      <p:pic>
        <p:nvPicPr>
          <p:cNvPr id="5" name="Content Placeholder 4" descr="laus_emp.png"/>
          <p:cNvPicPr>
            <a:picLocks noGrp="1" noChangeAspect="1"/>
          </p:cNvPicPr>
          <p:nvPr>
            <p:ph idx="1"/>
          </p:nvPr>
        </p:nvPicPr>
        <p:blipFill>
          <a:blip r:embed="rId2">
            <a:extLst>
              <a:ext uri="{28A0092B-C50C-407E-A947-70E740481C1C}">
                <a14:useLocalDpi xmlns:a14="http://schemas.microsoft.com/office/drawing/2010/main" val="0"/>
              </a:ext>
            </a:extLst>
          </a:blip>
          <a:srcRect l="-37926" r="-37926"/>
          <a:stretch>
            <a:fillRect/>
          </a:stretch>
        </p:blipFill>
        <p:spPr/>
      </p:pic>
      <p:sp>
        <p:nvSpPr>
          <p:cNvPr id="4" name="Slide Number Placeholder 3"/>
          <p:cNvSpPr>
            <a:spLocks noGrp="1"/>
          </p:cNvSpPr>
          <p:nvPr>
            <p:ph type="sldNum" sz="quarter" idx="12"/>
          </p:nvPr>
        </p:nvSpPr>
        <p:spPr/>
        <p:txBody>
          <a:bodyPr/>
          <a:lstStyle/>
          <a:p>
            <a:fld id="{D9F085D5-EC86-4F6A-B501-C1359CB39116}" type="slidenum">
              <a:rPr lang="en-GB" smtClean="0"/>
              <a:t>87</a:t>
            </a:fld>
            <a:endParaRPr lang="en-GB"/>
          </a:p>
        </p:txBody>
      </p:sp>
    </p:spTree>
    <p:extLst>
      <p:ext uri="{BB962C8B-B14F-4D97-AF65-F5344CB8AC3E}">
        <p14:creationId xmlns:p14="http://schemas.microsoft.com/office/powerpoint/2010/main" val="284266495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Em</a:t>
            </a:r>
            <a:r>
              <a:rPr lang="en-US" dirty="0"/>
              <a:t>ployment Growth: Marin County</a:t>
            </a:r>
          </a:p>
        </p:txBody>
      </p:sp>
      <p:pic>
        <p:nvPicPr>
          <p:cNvPr id="5" name="Content Placeholder 4" descr="laus_emp.png"/>
          <p:cNvPicPr>
            <a:picLocks noGrp="1" noChangeAspect="1"/>
          </p:cNvPicPr>
          <p:nvPr>
            <p:ph idx="1"/>
          </p:nvPr>
        </p:nvPicPr>
        <p:blipFill>
          <a:blip r:embed="rId2">
            <a:extLst>
              <a:ext uri="{28A0092B-C50C-407E-A947-70E740481C1C}">
                <a14:useLocalDpi xmlns:a14="http://schemas.microsoft.com/office/drawing/2010/main" val="0"/>
              </a:ext>
            </a:extLst>
          </a:blip>
          <a:srcRect l="-37926" r="-37926"/>
          <a:stretch>
            <a:fillRect/>
          </a:stretch>
        </p:blipFill>
        <p:spPr/>
      </p:pic>
      <p:sp>
        <p:nvSpPr>
          <p:cNvPr id="4" name="Slide Number Placeholder 3"/>
          <p:cNvSpPr>
            <a:spLocks noGrp="1"/>
          </p:cNvSpPr>
          <p:nvPr>
            <p:ph type="sldNum" sz="quarter" idx="12"/>
          </p:nvPr>
        </p:nvSpPr>
        <p:spPr/>
        <p:txBody>
          <a:bodyPr/>
          <a:lstStyle/>
          <a:p>
            <a:fld id="{D9F085D5-EC86-4F6A-B501-C1359CB39116}" type="slidenum">
              <a:rPr lang="en-GB" smtClean="0"/>
              <a:t>88</a:t>
            </a:fld>
            <a:endParaRPr lang="en-GB"/>
          </a:p>
        </p:txBody>
      </p:sp>
    </p:spTree>
    <p:extLst>
      <p:ext uri="{BB962C8B-B14F-4D97-AF65-F5344CB8AC3E}">
        <p14:creationId xmlns:p14="http://schemas.microsoft.com/office/powerpoint/2010/main" val="290144949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Un</a:t>
            </a:r>
            <a:r>
              <a:rPr lang="en-US" dirty="0"/>
              <a:t>employment: California</a:t>
            </a:r>
          </a:p>
        </p:txBody>
      </p:sp>
      <p:pic>
        <p:nvPicPr>
          <p:cNvPr id="5" name="Content Placeholder 4" descr="laus_ur.png"/>
          <p:cNvPicPr>
            <a:picLocks noGrp="1" noChangeAspect="1"/>
          </p:cNvPicPr>
          <p:nvPr>
            <p:ph idx="1"/>
          </p:nvPr>
        </p:nvPicPr>
        <p:blipFill>
          <a:blip r:embed="rId2">
            <a:extLst>
              <a:ext uri="{28A0092B-C50C-407E-A947-70E740481C1C}">
                <a14:useLocalDpi xmlns:a14="http://schemas.microsoft.com/office/drawing/2010/main" val="0"/>
              </a:ext>
            </a:extLst>
          </a:blip>
          <a:srcRect l="-37926" r="-37926"/>
          <a:stretch>
            <a:fillRect/>
          </a:stretch>
        </p:blipFill>
        <p:spPr/>
      </p:pic>
      <p:sp>
        <p:nvSpPr>
          <p:cNvPr id="4" name="Slide Number Placeholder 3"/>
          <p:cNvSpPr>
            <a:spLocks noGrp="1"/>
          </p:cNvSpPr>
          <p:nvPr>
            <p:ph type="sldNum" sz="quarter" idx="12"/>
          </p:nvPr>
        </p:nvSpPr>
        <p:spPr/>
        <p:txBody>
          <a:bodyPr/>
          <a:lstStyle/>
          <a:p>
            <a:fld id="{D9F085D5-EC86-4F6A-B501-C1359CB39116}" type="slidenum">
              <a:rPr lang="en-GB" smtClean="0"/>
              <a:t>89</a:t>
            </a:fld>
            <a:endParaRPr lang="en-GB"/>
          </a:p>
        </p:txBody>
      </p:sp>
    </p:spTree>
    <p:extLst>
      <p:ext uri="{BB962C8B-B14F-4D97-AF65-F5344CB8AC3E}">
        <p14:creationId xmlns:p14="http://schemas.microsoft.com/office/powerpoint/2010/main" val="1122464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2B5D7-844B-1348-89A8-40AC6095BFC0}"/>
              </a:ext>
            </a:extLst>
          </p:cNvPr>
          <p:cNvSpPr>
            <a:spLocks noGrp="1"/>
          </p:cNvSpPr>
          <p:nvPr>
            <p:ph type="title"/>
          </p:nvPr>
        </p:nvSpPr>
        <p:spPr>
          <a:xfrm>
            <a:off x="838200" y="167498"/>
            <a:ext cx="10515600" cy="1020763"/>
          </a:xfrm>
          <a:ln w="28575">
            <a:noFill/>
          </a:ln>
        </p:spPr>
        <p:txBody>
          <a:bodyPr/>
          <a:lstStyle/>
          <a:p>
            <a:r>
              <a:rPr lang="en-US" dirty="0">
                <a:solidFill>
                  <a:schemeClr val="bg1"/>
                </a:solidFill>
              </a:rPr>
              <a:t>V-S</a:t>
            </a:r>
            <a:r>
              <a:rPr lang="en-US" dirty="0"/>
              <a:t>haped Recovery Labor Market</a:t>
            </a:r>
          </a:p>
        </p:txBody>
      </p:sp>
      <p:sp>
        <p:nvSpPr>
          <p:cNvPr id="3" name="TextBox 2">
            <a:extLst>
              <a:ext uri="{FF2B5EF4-FFF2-40B4-BE49-F238E27FC236}">
                <a16:creationId xmlns:a16="http://schemas.microsoft.com/office/drawing/2014/main" id="{9B361ED8-92EE-864D-B37D-D8820564FA69}"/>
              </a:ext>
            </a:extLst>
          </p:cNvPr>
          <p:cNvSpPr txBox="1"/>
          <p:nvPr/>
        </p:nvSpPr>
        <p:spPr>
          <a:xfrm>
            <a:off x="8002350" y="6473570"/>
            <a:ext cx="3840026" cy="369332"/>
          </a:xfrm>
          <a:prstGeom prst="rect">
            <a:avLst/>
          </a:prstGeom>
          <a:noFill/>
        </p:spPr>
        <p:txBody>
          <a:bodyPr wrap="none" rtlCol="0">
            <a:spAutoFit/>
          </a:bodyPr>
          <a:lstStyle/>
          <a:p>
            <a:r>
              <a:rPr lang="en-US" dirty="0"/>
              <a:t>Source: Bureau of Labor Statistics (BLS)</a:t>
            </a:r>
          </a:p>
        </p:txBody>
      </p:sp>
      <p:graphicFrame>
        <p:nvGraphicFramePr>
          <p:cNvPr id="10" name="Chart 9">
            <a:extLst>
              <a:ext uri="{FF2B5EF4-FFF2-40B4-BE49-F238E27FC236}">
                <a16:creationId xmlns:a16="http://schemas.microsoft.com/office/drawing/2014/main" id="{A632D3B4-541B-A5AF-CFA8-32E00A768860}"/>
              </a:ext>
            </a:extLst>
          </p:cNvPr>
          <p:cNvGraphicFramePr>
            <a:graphicFrameLocks noGrp="1"/>
          </p:cNvGraphicFramePr>
          <p:nvPr/>
        </p:nvGraphicFramePr>
        <p:xfrm>
          <a:off x="838200" y="1528763"/>
          <a:ext cx="10515600" cy="5043749"/>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02193F04-222F-0926-ECE1-FD77BDE49C43}"/>
              </a:ext>
            </a:extLst>
          </p:cNvPr>
          <p:cNvSpPr txBox="1"/>
          <p:nvPr/>
        </p:nvSpPr>
        <p:spPr>
          <a:xfrm>
            <a:off x="7759473" y="1854200"/>
            <a:ext cx="3838615" cy="369332"/>
          </a:xfrm>
          <a:prstGeom prst="rect">
            <a:avLst/>
          </a:prstGeom>
          <a:noFill/>
        </p:spPr>
        <p:txBody>
          <a:bodyPr wrap="none" rtlCol="0">
            <a:spAutoFit/>
          </a:bodyPr>
          <a:lstStyle/>
          <a:p>
            <a:r>
              <a:rPr lang="en-US" dirty="0"/>
              <a:t>Months since the start of the recession</a:t>
            </a:r>
          </a:p>
        </p:txBody>
      </p:sp>
    </p:spTree>
    <p:extLst>
      <p:ext uri="{BB962C8B-B14F-4D97-AF65-F5344CB8AC3E}">
        <p14:creationId xmlns:p14="http://schemas.microsoft.com/office/powerpoint/2010/main" val="413081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Un</a:t>
            </a:r>
            <a:r>
              <a:rPr lang="en-US" dirty="0"/>
              <a:t>employment: Marin County</a:t>
            </a:r>
          </a:p>
        </p:txBody>
      </p:sp>
      <p:pic>
        <p:nvPicPr>
          <p:cNvPr id="5" name="Content Placeholder 4" descr="laus_ur.png"/>
          <p:cNvPicPr>
            <a:picLocks noGrp="1" noChangeAspect="1"/>
          </p:cNvPicPr>
          <p:nvPr>
            <p:ph idx="1"/>
          </p:nvPr>
        </p:nvPicPr>
        <p:blipFill>
          <a:blip r:embed="rId2">
            <a:extLst>
              <a:ext uri="{28A0092B-C50C-407E-A947-70E740481C1C}">
                <a14:useLocalDpi xmlns:a14="http://schemas.microsoft.com/office/drawing/2010/main" val="0"/>
              </a:ext>
            </a:extLst>
          </a:blip>
          <a:srcRect l="-37926" r="-37926"/>
          <a:stretch>
            <a:fillRect/>
          </a:stretch>
        </p:blipFill>
        <p:spPr/>
      </p:pic>
      <p:sp>
        <p:nvSpPr>
          <p:cNvPr id="4" name="Slide Number Placeholder 3"/>
          <p:cNvSpPr>
            <a:spLocks noGrp="1"/>
          </p:cNvSpPr>
          <p:nvPr>
            <p:ph type="sldNum" sz="quarter" idx="12"/>
          </p:nvPr>
        </p:nvSpPr>
        <p:spPr/>
        <p:txBody>
          <a:bodyPr/>
          <a:lstStyle/>
          <a:p>
            <a:fld id="{D9F085D5-EC86-4F6A-B501-C1359CB39116}" type="slidenum">
              <a:rPr lang="en-GB" smtClean="0"/>
              <a:t>90</a:t>
            </a:fld>
            <a:endParaRPr lang="en-GB"/>
          </a:p>
        </p:txBody>
      </p:sp>
    </p:spTree>
    <p:extLst>
      <p:ext uri="{BB962C8B-B14F-4D97-AF65-F5344CB8AC3E}">
        <p14:creationId xmlns:p14="http://schemas.microsoft.com/office/powerpoint/2010/main" val="189170819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Lab</a:t>
            </a:r>
            <a:r>
              <a:rPr lang="en-US" dirty="0"/>
              <a:t>or Force: California</a:t>
            </a:r>
          </a:p>
        </p:txBody>
      </p:sp>
      <p:pic>
        <p:nvPicPr>
          <p:cNvPr id="5" name="Content Placeholder 4" descr="laus_lf.png"/>
          <p:cNvPicPr>
            <a:picLocks noGrp="1" noChangeAspect="1"/>
          </p:cNvPicPr>
          <p:nvPr>
            <p:ph idx="1"/>
          </p:nvPr>
        </p:nvPicPr>
        <p:blipFill>
          <a:blip r:embed="rId2">
            <a:extLst>
              <a:ext uri="{28A0092B-C50C-407E-A947-70E740481C1C}">
                <a14:useLocalDpi xmlns:a14="http://schemas.microsoft.com/office/drawing/2010/main" val="0"/>
              </a:ext>
            </a:extLst>
          </a:blip>
          <a:srcRect l="-37926" r="-37926"/>
          <a:stretch>
            <a:fillRect/>
          </a:stretch>
        </p:blipFill>
        <p:spPr/>
      </p:pic>
      <p:sp>
        <p:nvSpPr>
          <p:cNvPr id="4" name="Slide Number Placeholder 3"/>
          <p:cNvSpPr>
            <a:spLocks noGrp="1"/>
          </p:cNvSpPr>
          <p:nvPr>
            <p:ph type="sldNum" sz="quarter" idx="12"/>
          </p:nvPr>
        </p:nvSpPr>
        <p:spPr/>
        <p:txBody>
          <a:bodyPr/>
          <a:lstStyle/>
          <a:p>
            <a:fld id="{D9F085D5-EC86-4F6A-B501-C1359CB39116}" type="slidenum">
              <a:rPr lang="en-GB" smtClean="0"/>
              <a:t>91</a:t>
            </a:fld>
            <a:endParaRPr lang="en-GB"/>
          </a:p>
        </p:txBody>
      </p:sp>
    </p:spTree>
    <p:extLst>
      <p:ext uri="{BB962C8B-B14F-4D97-AF65-F5344CB8AC3E}">
        <p14:creationId xmlns:p14="http://schemas.microsoft.com/office/powerpoint/2010/main" val="233385683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Lab</a:t>
            </a:r>
            <a:r>
              <a:rPr lang="en-US" dirty="0"/>
              <a:t>or Force: Marin County</a:t>
            </a:r>
          </a:p>
        </p:txBody>
      </p:sp>
      <p:sp>
        <p:nvSpPr>
          <p:cNvPr id="4" name="Slide Number Placeholder 3"/>
          <p:cNvSpPr>
            <a:spLocks noGrp="1"/>
          </p:cNvSpPr>
          <p:nvPr>
            <p:ph type="sldNum" sz="quarter" idx="12"/>
          </p:nvPr>
        </p:nvSpPr>
        <p:spPr/>
        <p:txBody>
          <a:bodyPr/>
          <a:lstStyle/>
          <a:p>
            <a:fld id="{D9F085D5-EC86-4F6A-B501-C1359CB39116}" type="slidenum">
              <a:rPr lang="en-GB" smtClean="0"/>
              <a:t>92</a:t>
            </a:fld>
            <a:endParaRPr lang="en-GB"/>
          </a:p>
        </p:txBody>
      </p:sp>
      <p:pic>
        <p:nvPicPr>
          <p:cNvPr id="6" name="Content Placeholder 5" descr="laus_lf.png"/>
          <p:cNvPicPr>
            <a:picLocks noGrp="1" noChangeAspect="1"/>
          </p:cNvPicPr>
          <p:nvPr>
            <p:ph idx="1"/>
          </p:nvPr>
        </p:nvPicPr>
        <p:blipFill>
          <a:blip r:embed="rId2">
            <a:extLst>
              <a:ext uri="{28A0092B-C50C-407E-A947-70E740481C1C}">
                <a14:useLocalDpi xmlns:a14="http://schemas.microsoft.com/office/drawing/2010/main" val="0"/>
              </a:ext>
            </a:extLst>
          </a:blip>
          <a:srcRect l="-37926" r="-37926"/>
          <a:stretch>
            <a:fillRect/>
          </a:stretch>
        </p:blipFill>
        <p:spPr/>
      </p:pic>
    </p:spTree>
    <p:extLst>
      <p:ext uri="{BB962C8B-B14F-4D97-AF65-F5344CB8AC3E}">
        <p14:creationId xmlns:p14="http://schemas.microsoft.com/office/powerpoint/2010/main" val="189877907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 Gr</a:t>
            </a:r>
            <a:r>
              <a:rPr lang="en-US" dirty="0"/>
              <a:t>oss Regional Product: California</a:t>
            </a:r>
          </a:p>
        </p:txBody>
      </p:sp>
      <p:pic>
        <p:nvPicPr>
          <p:cNvPr id="5" name="Content Placeholder 4" descr="gsp_all.png"/>
          <p:cNvPicPr>
            <a:picLocks noGrp="1" noChangeAspect="1"/>
          </p:cNvPicPr>
          <p:nvPr>
            <p:ph idx="1"/>
          </p:nvPr>
        </p:nvPicPr>
        <p:blipFill>
          <a:blip r:embed="rId2">
            <a:extLst>
              <a:ext uri="{28A0092B-C50C-407E-A947-70E740481C1C}">
                <a14:useLocalDpi xmlns:a14="http://schemas.microsoft.com/office/drawing/2010/main" val="0"/>
              </a:ext>
            </a:extLst>
          </a:blip>
          <a:srcRect l="-37813" r="-37813"/>
          <a:stretch>
            <a:fillRect/>
          </a:stretch>
        </p:blipFill>
        <p:spPr/>
      </p:pic>
      <p:sp>
        <p:nvSpPr>
          <p:cNvPr id="4" name="Slide Number Placeholder 3"/>
          <p:cNvSpPr>
            <a:spLocks noGrp="1"/>
          </p:cNvSpPr>
          <p:nvPr>
            <p:ph type="sldNum" sz="quarter" idx="12"/>
          </p:nvPr>
        </p:nvSpPr>
        <p:spPr/>
        <p:txBody>
          <a:bodyPr/>
          <a:lstStyle/>
          <a:p>
            <a:fld id="{D9F085D5-EC86-4F6A-B501-C1359CB39116}" type="slidenum">
              <a:rPr lang="en-GB" smtClean="0"/>
              <a:t>93</a:t>
            </a:fld>
            <a:endParaRPr lang="en-GB"/>
          </a:p>
        </p:txBody>
      </p:sp>
    </p:spTree>
    <p:extLst>
      <p:ext uri="{BB962C8B-B14F-4D97-AF65-F5344CB8AC3E}">
        <p14:creationId xmlns:p14="http://schemas.microsoft.com/office/powerpoint/2010/main" val="386544950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 Gr</a:t>
            </a:r>
            <a:r>
              <a:rPr lang="en-US" dirty="0"/>
              <a:t>oss Regional Product: Marin County</a:t>
            </a:r>
          </a:p>
        </p:txBody>
      </p:sp>
      <p:sp>
        <p:nvSpPr>
          <p:cNvPr id="4" name="Slide Number Placeholder 3"/>
          <p:cNvSpPr>
            <a:spLocks noGrp="1"/>
          </p:cNvSpPr>
          <p:nvPr>
            <p:ph type="sldNum" sz="quarter" idx="12"/>
          </p:nvPr>
        </p:nvSpPr>
        <p:spPr/>
        <p:txBody>
          <a:bodyPr/>
          <a:lstStyle/>
          <a:p>
            <a:fld id="{D9F085D5-EC86-4F6A-B501-C1359CB39116}" type="slidenum">
              <a:rPr lang="en-GB" smtClean="0"/>
              <a:t>94</a:t>
            </a:fld>
            <a:endParaRPr lang="en-GB"/>
          </a:p>
        </p:txBody>
      </p:sp>
      <p:pic>
        <p:nvPicPr>
          <p:cNvPr id="6" name="Content Placeholder 5" descr="gsp_all.png"/>
          <p:cNvPicPr>
            <a:picLocks noGrp="1" noChangeAspect="1"/>
          </p:cNvPicPr>
          <p:nvPr>
            <p:ph idx="1"/>
          </p:nvPr>
        </p:nvPicPr>
        <p:blipFill>
          <a:blip r:embed="rId2">
            <a:extLst>
              <a:ext uri="{28A0092B-C50C-407E-A947-70E740481C1C}">
                <a14:useLocalDpi xmlns:a14="http://schemas.microsoft.com/office/drawing/2010/main" val="0"/>
              </a:ext>
            </a:extLst>
          </a:blip>
          <a:srcRect l="-37813" r="-37813"/>
          <a:stretch>
            <a:fillRect/>
          </a:stretch>
        </p:blipFill>
        <p:spPr/>
      </p:pic>
    </p:spTree>
    <p:extLst>
      <p:ext uri="{BB962C8B-B14F-4D97-AF65-F5344CB8AC3E}">
        <p14:creationId xmlns:p14="http://schemas.microsoft.com/office/powerpoint/2010/main" val="123266354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 Gr</a:t>
            </a:r>
            <a:r>
              <a:rPr lang="en-US" dirty="0"/>
              <a:t>oss Regional Product Detail: California</a:t>
            </a:r>
          </a:p>
        </p:txBody>
      </p:sp>
      <p:sp>
        <p:nvSpPr>
          <p:cNvPr id="4" name="Slide Number Placeholder 3"/>
          <p:cNvSpPr>
            <a:spLocks noGrp="1"/>
          </p:cNvSpPr>
          <p:nvPr>
            <p:ph type="sldNum" sz="quarter" idx="12"/>
          </p:nvPr>
        </p:nvSpPr>
        <p:spPr/>
        <p:txBody>
          <a:bodyPr/>
          <a:lstStyle/>
          <a:p>
            <a:fld id="{D9F085D5-EC86-4F6A-B501-C1359CB39116}" type="slidenum">
              <a:rPr lang="en-GB" smtClean="0"/>
              <a:t>95</a:t>
            </a:fld>
            <a:endParaRPr lang="en-GB"/>
          </a:p>
        </p:txBody>
      </p:sp>
      <p:pic>
        <p:nvPicPr>
          <p:cNvPr id="5" name="Content Placeholder 4" descr="gsp_detail.png"/>
          <p:cNvPicPr>
            <a:picLocks noGrp="1" noChangeAspect="1"/>
          </p:cNvPicPr>
          <p:nvPr>
            <p:ph idx="1"/>
          </p:nvPr>
        </p:nvPicPr>
        <p:blipFill>
          <a:blip r:embed="rId2">
            <a:extLst>
              <a:ext uri="{28A0092B-C50C-407E-A947-70E740481C1C}">
                <a14:useLocalDpi xmlns:a14="http://schemas.microsoft.com/office/drawing/2010/main" val="0"/>
              </a:ext>
            </a:extLst>
          </a:blip>
          <a:srcRect l="-10504" r="-10504"/>
          <a:stretch>
            <a:fillRect/>
          </a:stretch>
        </p:blipFill>
        <p:spPr/>
      </p:pic>
    </p:spTree>
    <p:extLst>
      <p:ext uri="{BB962C8B-B14F-4D97-AF65-F5344CB8AC3E}">
        <p14:creationId xmlns:p14="http://schemas.microsoft.com/office/powerpoint/2010/main" val="140198025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D0EB6-E918-E54C-861F-3DDC7F941771}"/>
              </a:ext>
            </a:extLst>
          </p:cNvPr>
          <p:cNvSpPr>
            <a:spLocks noGrp="1"/>
          </p:cNvSpPr>
          <p:nvPr>
            <p:ph type="title"/>
          </p:nvPr>
        </p:nvSpPr>
        <p:spPr/>
        <p:txBody>
          <a:bodyPr/>
          <a:lstStyle/>
          <a:p>
            <a:r>
              <a:rPr lang="en-US" dirty="0">
                <a:solidFill>
                  <a:schemeClr val="bg1"/>
                </a:solidFill>
              </a:rPr>
              <a:t>Em</a:t>
            </a:r>
            <a:r>
              <a:rPr lang="en-US" dirty="0"/>
              <a:t>ployment Growth Detail</a:t>
            </a:r>
          </a:p>
        </p:txBody>
      </p:sp>
      <p:pic>
        <p:nvPicPr>
          <p:cNvPr id="6" name="Content Placeholder 5">
            <a:extLst>
              <a:ext uri="{FF2B5EF4-FFF2-40B4-BE49-F238E27FC236}">
                <a16:creationId xmlns:a16="http://schemas.microsoft.com/office/drawing/2014/main" id="{9BC783E6-DABA-5D48-9F78-61E435B56D57}"/>
              </a:ext>
            </a:extLst>
          </p:cNvPr>
          <p:cNvPicPr>
            <a:picLocks noGrp="1" noChangeAspect="1"/>
          </p:cNvPicPr>
          <p:nvPr>
            <p:ph idx="1"/>
          </p:nvPr>
        </p:nvPicPr>
        <p:blipFill>
          <a:blip r:embed="rId2"/>
          <a:stretch>
            <a:fillRect/>
          </a:stretch>
        </p:blipFill>
        <p:spPr>
          <a:xfrm>
            <a:off x="2228850" y="1808956"/>
            <a:ext cx="7734300" cy="3873500"/>
          </a:xfrm>
        </p:spPr>
      </p:pic>
      <p:sp>
        <p:nvSpPr>
          <p:cNvPr id="4" name="Slide Number Placeholder 3">
            <a:extLst>
              <a:ext uri="{FF2B5EF4-FFF2-40B4-BE49-F238E27FC236}">
                <a16:creationId xmlns:a16="http://schemas.microsoft.com/office/drawing/2014/main" id="{C8B21A22-CC0D-344D-979B-10F1C052032F}"/>
              </a:ext>
            </a:extLst>
          </p:cNvPr>
          <p:cNvSpPr>
            <a:spLocks noGrp="1"/>
          </p:cNvSpPr>
          <p:nvPr>
            <p:ph type="sldNum" sz="quarter" idx="12"/>
          </p:nvPr>
        </p:nvSpPr>
        <p:spPr/>
        <p:txBody>
          <a:bodyPr/>
          <a:lstStyle/>
          <a:p>
            <a:fld id="{D9F085D5-EC86-4F6A-B501-C1359CB39116}" type="slidenum">
              <a:rPr lang="en-GB" smtClean="0"/>
              <a:t>96</a:t>
            </a:fld>
            <a:endParaRPr lang="en-GB"/>
          </a:p>
        </p:txBody>
      </p:sp>
    </p:spTree>
    <p:extLst>
      <p:ext uri="{BB962C8B-B14F-4D97-AF65-F5344CB8AC3E}">
        <p14:creationId xmlns:p14="http://schemas.microsoft.com/office/powerpoint/2010/main" val="48618635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D0EB6-E918-E54C-861F-3DDC7F941771}"/>
              </a:ext>
            </a:extLst>
          </p:cNvPr>
          <p:cNvSpPr>
            <a:spLocks noGrp="1"/>
          </p:cNvSpPr>
          <p:nvPr>
            <p:ph type="title"/>
          </p:nvPr>
        </p:nvSpPr>
        <p:spPr/>
        <p:txBody>
          <a:bodyPr/>
          <a:lstStyle/>
          <a:p>
            <a:r>
              <a:rPr lang="en-US" dirty="0">
                <a:solidFill>
                  <a:schemeClr val="bg1"/>
                </a:solidFill>
              </a:rPr>
              <a:t>Em</a:t>
            </a:r>
            <a:r>
              <a:rPr lang="en-US" dirty="0"/>
              <a:t>ployment Growth Detail: California</a:t>
            </a:r>
          </a:p>
        </p:txBody>
      </p:sp>
      <p:sp>
        <p:nvSpPr>
          <p:cNvPr id="4" name="Slide Number Placeholder 3">
            <a:extLst>
              <a:ext uri="{FF2B5EF4-FFF2-40B4-BE49-F238E27FC236}">
                <a16:creationId xmlns:a16="http://schemas.microsoft.com/office/drawing/2014/main" id="{C8B21A22-CC0D-344D-979B-10F1C052032F}"/>
              </a:ext>
            </a:extLst>
          </p:cNvPr>
          <p:cNvSpPr>
            <a:spLocks noGrp="1"/>
          </p:cNvSpPr>
          <p:nvPr>
            <p:ph type="sldNum" sz="quarter" idx="12"/>
          </p:nvPr>
        </p:nvSpPr>
        <p:spPr/>
        <p:txBody>
          <a:bodyPr/>
          <a:lstStyle/>
          <a:p>
            <a:fld id="{D9F085D5-EC86-4F6A-B501-C1359CB39116}" type="slidenum">
              <a:rPr lang="en-GB" smtClean="0"/>
              <a:t>97</a:t>
            </a:fld>
            <a:endParaRPr lang="en-GB"/>
          </a:p>
        </p:txBody>
      </p:sp>
      <p:pic>
        <p:nvPicPr>
          <p:cNvPr id="8" name="Content Placeholder 7">
            <a:extLst>
              <a:ext uri="{FF2B5EF4-FFF2-40B4-BE49-F238E27FC236}">
                <a16:creationId xmlns:a16="http://schemas.microsoft.com/office/drawing/2014/main" id="{0695B8DD-2DBF-5E4E-9C7C-DD87AE6A4167}"/>
              </a:ext>
            </a:extLst>
          </p:cNvPr>
          <p:cNvPicPr>
            <a:picLocks noGrp="1" noChangeAspect="1"/>
          </p:cNvPicPr>
          <p:nvPr>
            <p:ph idx="1"/>
          </p:nvPr>
        </p:nvPicPr>
        <p:blipFill>
          <a:blip r:embed="rId2"/>
          <a:stretch>
            <a:fillRect/>
          </a:stretch>
        </p:blipFill>
        <p:spPr>
          <a:xfrm>
            <a:off x="2228850" y="1808956"/>
            <a:ext cx="7734300" cy="3873500"/>
          </a:xfrm>
        </p:spPr>
      </p:pic>
    </p:spTree>
    <p:extLst>
      <p:ext uri="{BB962C8B-B14F-4D97-AF65-F5344CB8AC3E}">
        <p14:creationId xmlns:p14="http://schemas.microsoft.com/office/powerpoint/2010/main" val="295171264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D0EB6-E918-E54C-861F-3DDC7F941771}"/>
              </a:ext>
            </a:extLst>
          </p:cNvPr>
          <p:cNvSpPr>
            <a:spLocks noGrp="1"/>
          </p:cNvSpPr>
          <p:nvPr>
            <p:ph type="title"/>
          </p:nvPr>
        </p:nvSpPr>
        <p:spPr/>
        <p:txBody>
          <a:bodyPr/>
          <a:lstStyle/>
          <a:p>
            <a:r>
              <a:rPr lang="en-US" dirty="0">
                <a:solidFill>
                  <a:schemeClr val="bg1"/>
                </a:solidFill>
              </a:rPr>
              <a:t>Em</a:t>
            </a:r>
            <a:r>
              <a:rPr lang="en-US" dirty="0"/>
              <a:t>ployment Growth Detail: Marin County</a:t>
            </a:r>
          </a:p>
        </p:txBody>
      </p:sp>
      <p:sp>
        <p:nvSpPr>
          <p:cNvPr id="4" name="Slide Number Placeholder 3">
            <a:extLst>
              <a:ext uri="{FF2B5EF4-FFF2-40B4-BE49-F238E27FC236}">
                <a16:creationId xmlns:a16="http://schemas.microsoft.com/office/drawing/2014/main" id="{C8B21A22-CC0D-344D-979B-10F1C052032F}"/>
              </a:ext>
            </a:extLst>
          </p:cNvPr>
          <p:cNvSpPr>
            <a:spLocks noGrp="1"/>
          </p:cNvSpPr>
          <p:nvPr>
            <p:ph type="sldNum" sz="quarter" idx="12"/>
          </p:nvPr>
        </p:nvSpPr>
        <p:spPr/>
        <p:txBody>
          <a:bodyPr/>
          <a:lstStyle/>
          <a:p>
            <a:fld id="{D9F085D5-EC86-4F6A-B501-C1359CB39116}" type="slidenum">
              <a:rPr lang="en-GB" smtClean="0"/>
              <a:t>98</a:t>
            </a:fld>
            <a:endParaRPr lang="en-GB"/>
          </a:p>
        </p:txBody>
      </p:sp>
      <p:pic>
        <p:nvPicPr>
          <p:cNvPr id="10" name="Content Placeholder 9">
            <a:extLst>
              <a:ext uri="{FF2B5EF4-FFF2-40B4-BE49-F238E27FC236}">
                <a16:creationId xmlns:a16="http://schemas.microsoft.com/office/drawing/2014/main" id="{DE60C825-98D9-9E43-B4A2-AF926D570D18}"/>
              </a:ext>
            </a:extLst>
          </p:cNvPr>
          <p:cNvPicPr>
            <a:picLocks noGrp="1" noChangeAspect="1"/>
          </p:cNvPicPr>
          <p:nvPr>
            <p:ph idx="1"/>
          </p:nvPr>
        </p:nvPicPr>
        <p:blipFill>
          <a:blip r:embed="rId2" r:link="rId3"/>
          <a:stretch>
            <a:fillRect/>
          </a:stretch>
        </p:blipFill>
        <p:spPr>
          <a:xfrm>
            <a:off x="1031558" y="1157468"/>
            <a:ext cx="10128883" cy="5072758"/>
          </a:xfrm>
        </p:spPr>
      </p:pic>
    </p:spTree>
    <p:extLst>
      <p:ext uri="{BB962C8B-B14F-4D97-AF65-F5344CB8AC3E}">
        <p14:creationId xmlns:p14="http://schemas.microsoft.com/office/powerpoint/2010/main" val="155332830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6686E-1629-9042-B677-899FF2012546}"/>
              </a:ext>
            </a:extLst>
          </p:cNvPr>
          <p:cNvSpPr>
            <a:spLocks noGrp="1"/>
          </p:cNvSpPr>
          <p:nvPr>
            <p:ph type="title"/>
          </p:nvPr>
        </p:nvSpPr>
        <p:spPr/>
        <p:txBody>
          <a:bodyPr/>
          <a:lstStyle/>
          <a:p>
            <a:r>
              <a:rPr lang="en-US" dirty="0">
                <a:solidFill>
                  <a:schemeClr val="bg1"/>
                </a:solidFill>
              </a:rPr>
              <a:t>Em</a:t>
            </a:r>
            <a:r>
              <a:rPr lang="en-US" dirty="0"/>
              <a:t>ployment Shares</a:t>
            </a:r>
          </a:p>
        </p:txBody>
      </p:sp>
      <p:pic>
        <p:nvPicPr>
          <p:cNvPr id="6" name="Content Placeholder 5">
            <a:extLst>
              <a:ext uri="{FF2B5EF4-FFF2-40B4-BE49-F238E27FC236}">
                <a16:creationId xmlns:a16="http://schemas.microsoft.com/office/drawing/2014/main" id="{F63F7107-F1CA-E740-96CF-73A1A63EFB7B}"/>
              </a:ext>
            </a:extLst>
          </p:cNvPr>
          <p:cNvPicPr>
            <a:picLocks noGrp="1" noChangeAspect="1"/>
          </p:cNvPicPr>
          <p:nvPr>
            <p:ph idx="1"/>
          </p:nvPr>
        </p:nvPicPr>
        <p:blipFill>
          <a:blip r:embed="rId2" r:link="rId3"/>
          <a:stretch>
            <a:fillRect/>
          </a:stretch>
        </p:blipFill>
        <p:spPr>
          <a:xfrm>
            <a:off x="1008447" y="1134319"/>
            <a:ext cx="10175106" cy="5095907"/>
          </a:xfrm>
        </p:spPr>
      </p:pic>
      <p:sp>
        <p:nvSpPr>
          <p:cNvPr id="4" name="Slide Number Placeholder 3">
            <a:extLst>
              <a:ext uri="{FF2B5EF4-FFF2-40B4-BE49-F238E27FC236}">
                <a16:creationId xmlns:a16="http://schemas.microsoft.com/office/drawing/2014/main" id="{29EF628D-9BBE-714E-B00F-AF7182B29CE4}"/>
              </a:ext>
            </a:extLst>
          </p:cNvPr>
          <p:cNvSpPr>
            <a:spLocks noGrp="1"/>
          </p:cNvSpPr>
          <p:nvPr>
            <p:ph type="sldNum" sz="quarter" idx="12"/>
          </p:nvPr>
        </p:nvSpPr>
        <p:spPr/>
        <p:txBody>
          <a:bodyPr/>
          <a:lstStyle/>
          <a:p>
            <a:fld id="{D9F085D5-EC86-4F6A-B501-C1359CB39116}" type="slidenum">
              <a:rPr lang="en-GB" smtClean="0"/>
              <a:t>99</a:t>
            </a:fld>
            <a:endParaRPr lang="en-GB"/>
          </a:p>
        </p:txBody>
      </p:sp>
    </p:spTree>
    <p:extLst>
      <p:ext uri="{BB962C8B-B14F-4D97-AF65-F5344CB8AC3E}">
        <p14:creationId xmlns:p14="http://schemas.microsoft.com/office/powerpoint/2010/main" val="193890903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87748</TotalTime>
  <Words>2496</Words>
  <Application>Microsoft Macintosh PowerPoint</Application>
  <PresentationFormat>Widescreen</PresentationFormat>
  <Paragraphs>492</Paragraphs>
  <Slides>126</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126</vt:i4>
      </vt:variant>
    </vt:vector>
  </HeadingPairs>
  <TitlesOfParts>
    <vt:vector size="130" baseType="lpstr">
      <vt:lpstr>Arial</vt:lpstr>
      <vt:lpstr>Calibri</vt:lpstr>
      <vt:lpstr>Courier New</vt:lpstr>
      <vt:lpstr>Custom Design</vt:lpstr>
      <vt:lpstr>PowerPoint Presentation</vt:lpstr>
      <vt:lpstr> National Economic Education Delegation</vt:lpstr>
      <vt:lpstr>Credits and Disclaimer</vt:lpstr>
      <vt:lpstr> Outline – U.S. Economic Outlook</vt:lpstr>
      <vt:lpstr>COVID-19 Cases US</vt:lpstr>
      <vt:lpstr>Prices and Inflation</vt:lpstr>
      <vt:lpstr>Takeaways</vt:lpstr>
      <vt:lpstr>Takeaways</vt:lpstr>
      <vt:lpstr>V-Shaped Recovery Labor Market</vt:lpstr>
      <vt:lpstr>Behavior of GDP</vt:lpstr>
      <vt:lpstr>US GDP Level and GDP Trend</vt:lpstr>
      <vt:lpstr>V-Shaped Recovery GDP Recovery</vt:lpstr>
      <vt:lpstr>GDP Growth by Decade</vt:lpstr>
      <vt:lpstr>GDP Recovery</vt:lpstr>
      <vt:lpstr>What Is “Accounting” for the Recovery?</vt:lpstr>
      <vt:lpstr>A Note on Imports and GDP</vt:lpstr>
      <vt:lpstr> Composition of GDP – Inflation Adjusted</vt:lpstr>
      <vt:lpstr> Contribution to GDP Growth: Consumption</vt:lpstr>
      <vt:lpstr>Personal Consumption Expenditures</vt:lpstr>
      <vt:lpstr>Real Disposable Income</vt:lpstr>
      <vt:lpstr>Real Disposable Income and Real Consumption</vt:lpstr>
      <vt:lpstr>National Spending</vt:lpstr>
      <vt:lpstr>Spending by Income Groups</vt:lpstr>
      <vt:lpstr>Spending Patterns – Hardest Hit Sectors</vt:lpstr>
      <vt:lpstr>Goods Consumption</vt:lpstr>
      <vt:lpstr>Service Consumption</vt:lpstr>
      <vt:lpstr>Take Away:  Consumption</vt:lpstr>
      <vt:lpstr>Consumers: Excess Saving</vt:lpstr>
      <vt:lpstr>Why was GDP Growth So Low in 2022:Q1</vt:lpstr>
      <vt:lpstr>Contributions to GDP Growth Business Inventories</vt:lpstr>
      <vt:lpstr>Net Exports</vt:lpstr>
      <vt:lpstr>Labor Market</vt:lpstr>
      <vt:lpstr>Unemployment Rate</vt:lpstr>
      <vt:lpstr>Employment Changes: Nonfarm Payroll</vt:lpstr>
      <vt:lpstr>Employment Changes: Nonfarm Payroll</vt:lpstr>
      <vt:lpstr>Employment Changes</vt:lpstr>
      <vt:lpstr>Net Employment Changes by Industry</vt:lpstr>
      <vt:lpstr>Employment: Changes by Age Group</vt:lpstr>
      <vt:lpstr>Employment Dynamics: Quits and Layoffs</vt:lpstr>
      <vt:lpstr>Employment Dynamics</vt:lpstr>
      <vt:lpstr>Pre-COVID Quit Rates by Industry</vt:lpstr>
      <vt:lpstr>Pre &amp; Post COVID Quit Rates by Industry</vt:lpstr>
      <vt:lpstr>Wage Growth by Industry</vt:lpstr>
      <vt:lpstr>Wage Growth Adjusted for Inflation</vt:lpstr>
      <vt:lpstr>Inflation</vt:lpstr>
      <vt:lpstr>Inflation</vt:lpstr>
      <vt:lpstr>What is Driving Current Inflation?</vt:lpstr>
      <vt:lpstr>Profits: Profit Margins </vt:lpstr>
      <vt:lpstr>Supply Chain Delays: It is Not All Supply Shortages</vt:lpstr>
      <vt:lpstr>Supply Chain Delays: ISM Delivery Days</vt:lpstr>
      <vt:lpstr>Money Growth:  M2</vt:lpstr>
      <vt:lpstr>Pandemic Monetary Policy</vt:lpstr>
      <vt:lpstr>Annualized Money Growth</vt:lpstr>
      <vt:lpstr>Disposable Income and Expenditures</vt:lpstr>
      <vt:lpstr>Nominal Spending on Durable Goods and Services</vt:lpstr>
      <vt:lpstr>PCE Inflation: Goods and Services</vt:lpstr>
      <vt:lpstr>Monetary Policy</vt:lpstr>
      <vt:lpstr>Federal Funds Rate</vt:lpstr>
      <vt:lpstr>Future Fed Rate Hikes</vt:lpstr>
      <vt:lpstr>Credit Risk: Chicago Fed NFCI </vt:lpstr>
      <vt:lpstr>Treasuries</vt:lpstr>
      <vt:lpstr>TED Spread</vt:lpstr>
      <vt:lpstr>TED Spread</vt:lpstr>
      <vt:lpstr>Other Indicators</vt:lpstr>
      <vt:lpstr>Producer Confidence: Gaining Steam?</vt:lpstr>
      <vt:lpstr>Corporate Profits – Inflation Adjusted</vt:lpstr>
      <vt:lpstr> Capacity Utilization</vt:lpstr>
      <vt:lpstr>E-Commerce Inroads</vt:lpstr>
      <vt:lpstr>Employment in Retail Trade</vt:lpstr>
      <vt:lpstr>Automobile and Light Truck Sales</vt:lpstr>
      <vt:lpstr>Stock Markets</vt:lpstr>
      <vt:lpstr> Dow Jones</vt:lpstr>
      <vt:lpstr> Dow Jones - Volatility</vt:lpstr>
      <vt:lpstr> Dow Jones - Volatility</vt:lpstr>
      <vt:lpstr>NASDAQ</vt:lpstr>
      <vt:lpstr> Summary of GDP, Employment and Monetary Policy</vt:lpstr>
      <vt:lpstr>Things to Be Worried About</vt:lpstr>
      <vt:lpstr>Alarming Compression of Interest Rates</vt:lpstr>
      <vt:lpstr> Record Levels of Debt are Forecast</vt:lpstr>
      <vt:lpstr> Cautious Outlook</vt:lpstr>
      <vt:lpstr>Overall Summary</vt:lpstr>
      <vt:lpstr> Thank you!</vt:lpstr>
      <vt:lpstr> Available NEED Topics Include:</vt:lpstr>
      <vt:lpstr>The Local Economy</vt:lpstr>
      <vt:lpstr>Employment Situation: California</vt:lpstr>
      <vt:lpstr>Employment Situation: Marin County</vt:lpstr>
      <vt:lpstr>Employment Growth: California</vt:lpstr>
      <vt:lpstr>Employment Growth: Marin County</vt:lpstr>
      <vt:lpstr>Unemployment: California</vt:lpstr>
      <vt:lpstr>Unemployment: Marin County</vt:lpstr>
      <vt:lpstr>Labor Force: California</vt:lpstr>
      <vt:lpstr>Labor Force: Marin County</vt:lpstr>
      <vt:lpstr> Gross Regional Product: California</vt:lpstr>
      <vt:lpstr> Gross Regional Product: Marin County</vt:lpstr>
      <vt:lpstr> Gross Regional Product Detail: California</vt:lpstr>
      <vt:lpstr>Employment Growth Detail</vt:lpstr>
      <vt:lpstr>Employment Growth Detail: California</vt:lpstr>
      <vt:lpstr>Employment Growth Detail: Marin County</vt:lpstr>
      <vt:lpstr>Employment Shares</vt:lpstr>
      <vt:lpstr>Employment Shares: California</vt:lpstr>
      <vt:lpstr>Employment Shares: Marin County</vt:lpstr>
      <vt:lpstr>Per Capita Income: California</vt:lpstr>
      <vt:lpstr>Per Capita Income: Marin County</vt:lpstr>
      <vt:lpstr>Per Capita Income: Marin County</vt:lpstr>
      <vt:lpstr>Per Capita Income: Marin County</vt:lpstr>
      <vt:lpstr>Income Inequality: Nationwide</vt:lpstr>
      <vt:lpstr>Income Inequality: California</vt:lpstr>
      <vt:lpstr>Income Inequality: Marin County</vt:lpstr>
      <vt:lpstr>Income Inequality: Marin County (5-yr ACS)</vt:lpstr>
      <vt:lpstr>Poverty: California</vt:lpstr>
      <vt:lpstr>Child Poverty: California</vt:lpstr>
      <vt:lpstr>Poverty: Marin County (1-yr ACS)</vt:lpstr>
      <vt:lpstr>Poverty: Marin County (5-yr ACS)</vt:lpstr>
      <vt:lpstr>Child Poverty: Marin County (1-yr ACS)</vt:lpstr>
      <vt:lpstr>Child Poverty: Marin County (5-yr ACS)</vt:lpstr>
      <vt:lpstr>Home Prices: California</vt:lpstr>
      <vt:lpstr>Home Prices: Marin County</vt:lpstr>
      <vt:lpstr> Rents: California</vt:lpstr>
      <vt:lpstr> Rents: Marin County</vt:lpstr>
      <vt:lpstr>Home Permitting: Nationwide</vt:lpstr>
      <vt:lpstr>Home Permitting: California</vt:lpstr>
      <vt:lpstr>Home Permitting: Marin County</vt:lpstr>
      <vt:lpstr> Population Growth: California</vt:lpstr>
      <vt:lpstr> Population Growth: Marin County (1yr ACS)</vt:lpstr>
      <vt:lpstr> Population Growth: Marin County (5yr ACS)</vt:lpstr>
      <vt:lpstr>Jobs-Housing Ratio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762</cp:revision>
  <dcterms:created xsi:type="dcterms:W3CDTF">2017-05-03T22:30:38Z</dcterms:created>
  <dcterms:modified xsi:type="dcterms:W3CDTF">2022-06-08T16:04:18Z</dcterms:modified>
</cp:coreProperties>
</file>