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30"/>
  </p:notesMasterIdLst>
  <p:sldIdLst>
    <p:sldId id="256" r:id="rId2"/>
    <p:sldId id="328" r:id="rId3"/>
    <p:sldId id="1090" r:id="rId4"/>
    <p:sldId id="1091" r:id="rId5"/>
    <p:sldId id="4182" r:id="rId6"/>
    <p:sldId id="1092" r:id="rId7"/>
    <p:sldId id="1093" r:id="rId8"/>
    <p:sldId id="1095" r:id="rId9"/>
    <p:sldId id="1094" r:id="rId10"/>
    <p:sldId id="1096" r:id="rId11"/>
    <p:sldId id="4038" r:id="rId12"/>
    <p:sldId id="4037" r:id="rId13"/>
    <p:sldId id="4180" r:id="rId14"/>
    <p:sldId id="4178" r:id="rId15"/>
    <p:sldId id="4181" r:id="rId16"/>
    <p:sldId id="4179" r:id="rId17"/>
    <p:sldId id="4132" r:id="rId18"/>
    <p:sldId id="4161" r:id="rId19"/>
    <p:sldId id="4184" r:id="rId20"/>
    <p:sldId id="4177" r:id="rId21"/>
    <p:sldId id="4176" r:id="rId22"/>
    <p:sldId id="4175" r:id="rId23"/>
    <p:sldId id="4183" r:id="rId24"/>
    <p:sldId id="434" r:id="rId25"/>
    <p:sldId id="435" r:id="rId26"/>
    <p:sldId id="327" r:id="rId27"/>
    <p:sldId id="1027" r:id="rId28"/>
    <p:sldId id="1089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7" initials="W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7F0"/>
    <a:srgbClr val="0C4C88"/>
    <a:srgbClr val="2B414D"/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969" autoAdjust="0"/>
    <p:restoredTop sz="94674"/>
  </p:normalViewPr>
  <p:slideViewPr>
    <p:cSldViewPr snapToGrid="0" snapToObjects="1">
      <p:cViewPr varScale="1">
        <p:scale>
          <a:sx n="112" d="100"/>
          <a:sy n="112" d="100"/>
        </p:scale>
        <p:origin x="200" y="5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3" d="100"/>
          <a:sy n="63" d="100"/>
        </p:scale>
        <p:origin x="148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sbaier/Downloads/fredgraph-18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sbaier/Downloads/fredgraph-10.xls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sbaier/Downloads/SeriesReport-20220711192603_178b50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sbaier/Downloads/GDPC1%20(4).xls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sbaier/Library/Mobile%20Documents/com~apple~CloudDocs/Presentations/May_June_2022/euro_area_GDP.xls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sbaier/Library/Mobile%20Documents/com~apple~CloudDocs/Presentations/May_June_2022/euro_area_GDP.xls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sbaier/Downloads/GDPC1%20(4).xls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sbaier/Downloads/fredgraph-18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sbaier/Downloads/PCEC96%20(1)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sbaier/Downloads/fredgraph%20(16)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sbaier/Downloads/fredgraph%20(23)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sbaier/Downloads/fredgraph%20(24)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sbaier/Downloads/M2SL-2.xls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sbaier/Downloads/MRTSIM4400AUSS.xls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sbaier/Downloads/fredgraph-10.xls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'FRED Graph'!$B$12</c:f>
              <c:strCache>
                <c:ptCount val="1"/>
                <c:pt idx="0">
                  <c:v>CPI</c:v>
                </c:pt>
              </c:strCache>
            </c:strRef>
          </c:tx>
          <c:spPr>
            <a:ln w="34925" cap="rnd">
              <a:solidFill>
                <a:srgbClr val="0432FF"/>
              </a:solidFill>
              <a:round/>
            </a:ln>
            <a:effectLst/>
          </c:spPr>
          <c:marker>
            <c:symbol val="none"/>
          </c:marker>
          <c:cat>
            <c:numRef>
              <c:f>'FRED Graph'!$A$13:$A$642</c:f>
              <c:numCache>
                <c:formatCode>yyyy\-mm\-dd</c:formatCode>
                <c:ptCount val="630"/>
                <c:pt idx="0">
                  <c:v>25569</c:v>
                </c:pt>
                <c:pt idx="1">
                  <c:v>25600</c:v>
                </c:pt>
                <c:pt idx="2">
                  <c:v>25628</c:v>
                </c:pt>
                <c:pt idx="3">
                  <c:v>25659</c:v>
                </c:pt>
                <c:pt idx="4">
                  <c:v>25689</c:v>
                </c:pt>
                <c:pt idx="5">
                  <c:v>25720</c:v>
                </c:pt>
                <c:pt idx="6">
                  <c:v>25750</c:v>
                </c:pt>
                <c:pt idx="7">
                  <c:v>25781</c:v>
                </c:pt>
                <c:pt idx="8">
                  <c:v>25812</c:v>
                </c:pt>
                <c:pt idx="9">
                  <c:v>25842</c:v>
                </c:pt>
                <c:pt idx="10">
                  <c:v>25873</c:v>
                </c:pt>
                <c:pt idx="11">
                  <c:v>25903</c:v>
                </c:pt>
                <c:pt idx="12">
                  <c:v>25934</c:v>
                </c:pt>
                <c:pt idx="13">
                  <c:v>25965</c:v>
                </c:pt>
                <c:pt idx="14">
                  <c:v>25993</c:v>
                </c:pt>
                <c:pt idx="15">
                  <c:v>26024</c:v>
                </c:pt>
                <c:pt idx="16">
                  <c:v>26054</c:v>
                </c:pt>
                <c:pt idx="17">
                  <c:v>26085</c:v>
                </c:pt>
                <c:pt idx="18">
                  <c:v>26115</c:v>
                </c:pt>
                <c:pt idx="19">
                  <c:v>26146</c:v>
                </c:pt>
                <c:pt idx="20">
                  <c:v>26177</c:v>
                </c:pt>
                <c:pt idx="21">
                  <c:v>26207</c:v>
                </c:pt>
                <c:pt idx="22">
                  <c:v>26238</c:v>
                </c:pt>
                <c:pt idx="23">
                  <c:v>26268</c:v>
                </c:pt>
                <c:pt idx="24">
                  <c:v>26299</c:v>
                </c:pt>
                <c:pt idx="25">
                  <c:v>26330</c:v>
                </c:pt>
                <c:pt idx="26">
                  <c:v>26359</c:v>
                </c:pt>
                <c:pt idx="27">
                  <c:v>26390</c:v>
                </c:pt>
                <c:pt idx="28">
                  <c:v>26420</c:v>
                </c:pt>
                <c:pt idx="29">
                  <c:v>26451</c:v>
                </c:pt>
                <c:pt idx="30">
                  <c:v>26481</c:v>
                </c:pt>
                <c:pt idx="31">
                  <c:v>26512</c:v>
                </c:pt>
                <c:pt idx="32">
                  <c:v>26543</c:v>
                </c:pt>
                <c:pt idx="33">
                  <c:v>26573</c:v>
                </c:pt>
                <c:pt idx="34">
                  <c:v>26604</c:v>
                </c:pt>
                <c:pt idx="35">
                  <c:v>26634</c:v>
                </c:pt>
                <c:pt idx="36">
                  <c:v>26665</c:v>
                </c:pt>
                <c:pt idx="37">
                  <c:v>26696</c:v>
                </c:pt>
                <c:pt idx="38">
                  <c:v>26724</c:v>
                </c:pt>
                <c:pt idx="39">
                  <c:v>26755</c:v>
                </c:pt>
                <c:pt idx="40">
                  <c:v>26785</c:v>
                </c:pt>
                <c:pt idx="41">
                  <c:v>26816</c:v>
                </c:pt>
                <c:pt idx="42">
                  <c:v>26846</c:v>
                </c:pt>
                <c:pt idx="43">
                  <c:v>26877</c:v>
                </c:pt>
                <c:pt idx="44">
                  <c:v>26908</c:v>
                </c:pt>
                <c:pt idx="45">
                  <c:v>26938</c:v>
                </c:pt>
                <c:pt idx="46">
                  <c:v>26969</c:v>
                </c:pt>
                <c:pt idx="47">
                  <c:v>26999</c:v>
                </c:pt>
                <c:pt idx="48">
                  <c:v>27030</c:v>
                </c:pt>
                <c:pt idx="49">
                  <c:v>27061</c:v>
                </c:pt>
                <c:pt idx="50">
                  <c:v>27089</c:v>
                </c:pt>
                <c:pt idx="51">
                  <c:v>27120</c:v>
                </c:pt>
                <c:pt idx="52">
                  <c:v>27150</c:v>
                </c:pt>
                <c:pt idx="53">
                  <c:v>27181</c:v>
                </c:pt>
                <c:pt idx="54">
                  <c:v>27211</c:v>
                </c:pt>
                <c:pt idx="55">
                  <c:v>27242</c:v>
                </c:pt>
                <c:pt idx="56">
                  <c:v>27273</c:v>
                </c:pt>
                <c:pt idx="57">
                  <c:v>27303</c:v>
                </c:pt>
                <c:pt idx="58">
                  <c:v>27334</c:v>
                </c:pt>
                <c:pt idx="59">
                  <c:v>27364</c:v>
                </c:pt>
                <c:pt idx="60">
                  <c:v>27395</c:v>
                </c:pt>
                <c:pt idx="61">
                  <c:v>27426</c:v>
                </c:pt>
                <c:pt idx="62">
                  <c:v>27454</c:v>
                </c:pt>
                <c:pt idx="63">
                  <c:v>27485</c:v>
                </c:pt>
                <c:pt idx="64">
                  <c:v>27515</c:v>
                </c:pt>
                <c:pt idx="65">
                  <c:v>27546</c:v>
                </c:pt>
                <c:pt idx="66">
                  <c:v>27576</c:v>
                </c:pt>
                <c:pt idx="67">
                  <c:v>27607</c:v>
                </c:pt>
                <c:pt idx="68">
                  <c:v>27638</c:v>
                </c:pt>
                <c:pt idx="69">
                  <c:v>27668</c:v>
                </c:pt>
                <c:pt idx="70">
                  <c:v>27699</c:v>
                </c:pt>
                <c:pt idx="71">
                  <c:v>27729</c:v>
                </c:pt>
                <c:pt idx="72">
                  <c:v>27760</c:v>
                </c:pt>
                <c:pt idx="73">
                  <c:v>27791</c:v>
                </c:pt>
                <c:pt idx="74">
                  <c:v>27820</c:v>
                </c:pt>
                <c:pt idx="75">
                  <c:v>27851</c:v>
                </c:pt>
                <c:pt idx="76">
                  <c:v>27881</c:v>
                </c:pt>
                <c:pt idx="77">
                  <c:v>27912</c:v>
                </c:pt>
                <c:pt idx="78">
                  <c:v>27942</c:v>
                </c:pt>
                <c:pt idx="79">
                  <c:v>27973</c:v>
                </c:pt>
                <c:pt idx="80">
                  <c:v>28004</c:v>
                </c:pt>
                <c:pt idx="81">
                  <c:v>28034</c:v>
                </c:pt>
                <c:pt idx="82">
                  <c:v>28065</c:v>
                </c:pt>
                <c:pt idx="83">
                  <c:v>28095</c:v>
                </c:pt>
                <c:pt idx="84">
                  <c:v>28126</c:v>
                </c:pt>
                <c:pt idx="85">
                  <c:v>28157</c:v>
                </c:pt>
                <c:pt idx="86">
                  <c:v>28185</c:v>
                </c:pt>
                <c:pt idx="87">
                  <c:v>28216</c:v>
                </c:pt>
                <c:pt idx="88">
                  <c:v>28246</c:v>
                </c:pt>
                <c:pt idx="89">
                  <c:v>28277</c:v>
                </c:pt>
                <c:pt idx="90">
                  <c:v>28307</c:v>
                </c:pt>
                <c:pt idx="91">
                  <c:v>28338</c:v>
                </c:pt>
                <c:pt idx="92">
                  <c:v>28369</c:v>
                </c:pt>
                <c:pt idx="93">
                  <c:v>28399</c:v>
                </c:pt>
                <c:pt idx="94">
                  <c:v>28430</c:v>
                </c:pt>
                <c:pt idx="95">
                  <c:v>28460</c:v>
                </c:pt>
                <c:pt idx="96">
                  <c:v>28491</c:v>
                </c:pt>
                <c:pt idx="97">
                  <c:v>28522</c:v>
                </c:pt>
                <c:pt idx="98">
                  <c:v>28550</c:v>
                </c:pt>
                <c:pt idx="99">
                  <c:v>28581</c:v>
                </c:pt>
                <c:pt idx="100">
                  <c:v>28611</c:v>
                </c:pt>
                <c:pt idx="101">
                  <c:v>28642</c:v>
                </c:pt>
                <c:pt idx="102">
                  <c:v>28672</c:v>
                </c:pt>
                <c:pt idx="103">
                  <c:v>28703</c:v>
                </c:pt>
                <c:pt idx="104">
                  <c:v>28734</c:v>
                </c:pt>
                <c:pt idx="105">
                  <c:v>28764</c:v>
                </c:pt>
                <c:pt idx="106">
                  <c:v>28795</c:v>
                </c:pt>
                <c:pt idx="107">
                  <c:v>28825</c:v>
                </c:pt>
                <c:pt idx="108">
                  <c:v>28856</c:v>
                </c:pt>
                <c:pt idx="109">
                  <c:v>28887</c:v>
                </c:pt>
                <c:pt idx="110">
                  <c:v>28915</c:v>
                </c:pt>
                <c:pt idx="111">
                  <c:v>28946</c:v>
                </c:pt>
                <c:pt idx="112">
                  <c:v>28976</c:v>
                </c:pt>
                <c:pt idx="113">
                  <c:v>29007</c:v>
                </c:pt>
                <c:pt idx="114">
                  <c:v>29037</c:v>
                </c:pt>
                <c:pt idx="115">
                  <c:v>29068</c:v>
                </c:pt>
                <c:pt idx="116">
                  <c:v>29099</c:v>
                </c:pt>
                <c:pt idx="117">
                  <c:v>29129</c:v>
                </c:pt>
                <c:pt idx="118">
                  <c:v>29160</c:v>
                </c:pt>
                <c:pt idx="119">
                  <c:v>29190</c:v>
                </c:pt>
                <c:pt idx="120">
                  <c:v>29221</c:v>
                </c:pt>
                <c:pt idx="121">
                  <c:v>29252</c:v>
                </c:pt>
                <c:pt idx="122">
                  <c:v>29281</c:v>
                </c:pt>
                <c:pt idx="123">
                  <c:v>29312</c:v>
                </c:pt>
                <c:pt idx="124">
                  <c:v>29342</c:v>
                </c:pt>
                <c:pt idx="125">
                  <c:v>29373</c:v>
                </c:pt>
                <c:pt idx="126">
                  <c:v>29403</c:v>
                </c:pt>
                <c:pt idx="127">
                  <c:v>29434</c:v>
                </c:pt>
                <c:pt idx="128">
                  <c:v>29465</c:v>
                </c:pt>
                <c:pt idx="129">
                  <c:v>29495</c:v>
                </c:pt>
                <c:pt idx="130">
                  <c:v>29526</c:v>
                </c:pt>
                <c:pt idx="131">
                  <c:v>29556</c:v>
                </c:pt>
                <c:pt idx="132">
                  <c:v>29587</c:v>
                </c:pt>
                <c:pt idx="133">
                  <c:v>29618</c:v>
                </c:pt>
                <c:pt idx="134">
                  <c:v>29646</c:v>
                </c:pt>
                <c:pt idx="135">
                  <c:v>29677</c:v>
                </c:pt>
                <c:pt idx="136">
                  <c:v>29707</c:v>
                </c:pt>
                <c:pt idx="137">
                  <c:v>29738</c:v>
                </c:pt>
                <c:pt idx="138">
                  <c:v>29768</c:v>
                </c:pt>
                <c:pt idx="139">
                  <c:v>29799</c:v>
                </c:pt>
                <c:pt idx="140">
                  <c:v>29830</c:v>
                </c:pt>
                <c:pt idx="141">
                  <c:v>29860</c:v>
                </c:pt>
                <c:pt idx="142">
                  <c:v>29891</c:v>
                </c:pt>
                <c:pt idx="143">
                  <c:v>29921</c:v>
                </c:pt>
                <c:pt idx="144">
                  <c:v>29952</c:v>
                </c:pt>
                <c:pt idx="145">
                  <c:v>29983</c:v>
                </c:pt>
                <c:pt idx="146">
                  <c:v>30011</c:v>
                </c:pt>
                <c:pt idx="147">
                  <c:v>30042</c:v>
                </c:pt>
                <c:pt idx="148">
                  <c:v>30072</c:v>
                </c:pt>
                <c:pt idx="149">
                  <c:v>30103</c:v>
                </c:pt>
                <c:pt idx="150">
                  <c:v>30133</c:v>
                </c:pt>
                <c:pt idx="151">
                  <c:v>30164</c:v>
                </c:pt>
                <c:pt idx="152">
                  <c:v>30195</c:v>
                </c:pt>
                <c:pt idx="153">
                  <c:v>30225</c:v>
                </c:pt>
                <c:pt idx="154">
                  <c:v>30256</c:v>
                </c:pt>
                <c:pt idx="155">
                  <c:v>30286</c:v>
                </c:pt>
                <c:pt idx="156">
                  <c:v>30317</c:v>
                </c:pt>
                <c:pt idx="157">
                  <c:v>30348</c:v>
                </c:pt>
                <c:pt idx="158">
                  <c:v>30376</c:v>
                </c:pt>
                <c:pt idx="159">
                  <c:v>30407</c:v>
                </c:pt>
                <c:pt idx="160">
                  <c:v>30437</c:v>
                </c:pt>
                <c:pt idx="161">
                  <c:v>30468</c:v>
                </c:pt>
                <c:pt idx="162">
                  <c:v>30498</c:v>
                </c:pt>
                <c:pt idx="163">
                  <c:v>30529</c:v>
                </c:pt>
                <c:pt idx="164">
                  <c:v>30560</c:v>
                </c:pt>
                <c:pt idx="165">
                  <c:v>30590</c:v>
                </c:pt>
                <c:pt idx="166">
                  <c:v>30621</c:v>
                </c:pt>
                <c:pt idx="167">
                  <c:v>30651</c:v>
                </c:pt>
                <c:pt idx="168">
                  <c:v>30682</c:v>
                </c:pt>
                <c:pt idx="169">
                  <c:v>30713</c:v>
                </c:pt>
                <c:pt idx="170">
                  <c:v>30742</c:v>
                </c:pt>
                <c:pt idx="171">
                  <c:v>30773</c:v>
                </c:pt>
                <c:pt idx="172">
                  <c:v>30803</c:v>
                </c:pt>
                <c:pt idx="173">
                  <c:v>30834</c:v>
                </c:pt>
                <c:pt idx="174">
                  <c:v>30864</c:v>
                </c:pt>
                <c:pt idx="175">
                  <c:v>30895</c:v>
                </c:pt>
                <c:pt idx="176">
                  <c:v>30926</c:v>
                </c:pt>
                <c:pt idx="177">
                  <c:v>30956</c:v>
                </c:pt>
                <c:pt idx="178">
                  <c:v>30987</c:v>
                </c:pt>
                <c:pt idx="179">
                  <c:v>31017</c:v>
                </c:pt>
                <c:pt idx="180">
                  <c:v>31048</c:v>
                </c:pt>
                <c:pt idx="181">
                  <c:v>31079</c:v>
                </c:pt>
                <c:pt idx="182">
                  <c:v>31107</c:v>
                </c:pt>
                <c:pt idx="183">
                  <c:v>31138</c:v>
                </c:pt>
                <c:pt idx="184">
                  <c:v>31168</c:v>
                </c:pt>
                <c:pt idx="185">
                  <c:v>31199</c:v>
                </c:pt>
                <c:pt idx="186">
                  <c:v>31229</c:v>
                </c:pt>
                <c:pt idx="187">
                  <c:v>31260</c:v>
                </c:pt>
                <c:pt idx="188">
                  <c:v>31291</c:v>
                </c:pt>
                <c:pt idx="189">
                  <c:v>31321</c:v>
                </c:pt>
                <c:pt idx="190">
                  <c:v>31352</c:v>
                </c:pt>
                <c:pt idx="191">
                  <c:v>31382</c:v>
                </c:pt>
                <c:pt idx="192">
                  <c:v>31413</c:v>
                </c:pt>
                <c:pt idx="193">
                  <c:v>31444</c:v>
                </c:pt>
                <c:pt idx="194">
                  <c:v>31472</c:v>
                </c:pt>
                <c:pt idx="195">
                  <c:v>31503</c:v>
                </c:pt>
                <c:pt idx="196">
                  <c:v>31533</c:v>
                </c:pt>
                <c:pt idx="197">
                  <c:v>31564</c:v>
                </c:pt>
                <c:pt idx="198">
                  <c:v>31594</c:v>
                </c:pt>
                <c:pt idx="199">
                  <c:v>31625</c:v>
                </c:pt>
                <c:pt idx="200">
                  <c:v>31656</c:v>
                </c:pt>
                <c:pt idx="201">
                  <c:v>31686</c:v>
                </c:pt>
                <c:pt idx="202">
                  <c:v>31717</c:v>
                </c:pt>
                <c:pt idx="203">
                  <c:v>31747</c:v>
                </c:pt>
                <c:pt idx="204">
                  <c:v>31778</c:v>
                </c:pt>
                <c:pt idx="205">
                  <c:v>31809</c:v>
                </c:pt>
                <c:pt idx="206">
                  <c:v>31837</c:v>
                </c:pt>
                <c:pt idx="207">
                  <c:v>31868</c:v>
                </c:pt>
                <c:pt idx="208">
                  <c:v>31898</c:v>
                </c:pt>
                <c:pt idx="209">
                  <c:v>31929</c:v>
                </c:pt>
                <c:pt idx="210">
                  <c:v>31959</c:v>
                </c:pt>
                <c:pt idx="211">
                  <c:v>31990</c:v>
                </c:pt>
                <c:pt idx="212">
                  <c:v>32021</c:v>
                </c:pt>
                <c:pt idx="213">
                  <c:v>32051</c:v>
                </c:pt>
                <c:pt idx="214">
                  <c:v>32082</c:v>
                </c:pt>
                <c:pt idx="215">
                  <c:v>32112</c:v>
                </c:pt>
                <c:pt idx="216">
                  <c:v>32143</c:v>
                </c:pt>
                <c:pt idx="217">
                  <c:v>32174</c:v>
                </c:pt>
                <c:pt idx="218">
                  <c:v>32203</c:v>
                </c:pt>
                <c:pt idx="219">
                  <c:v>32234</c:v>
                </c:pt>
                <c:pt idx="220">
                  <c:v>32264</c:v>
                </c:pt>
                <c:pt idx="221">
                  <c:v>32295</c:v>
                </c:pt>
                <c:pt idx="222">
                  <c:v>32325</c:v>
                </c:pt>
                <c:pt idx="223">
                  <c:v>32356</c:v>
                </c:pt>
                <c:pt idx="224">
                  <c:v>32387</c:v>
                </c:pt>
                <c:pt idx="225">
                  <c:v>32417</c:v>
                </c:pt>
                <c:pt idx="226">
                  <c:v>32448</c:v>
                </c:pt>
                <c:pt idx="227">
                  <c:v>32478</c:v>
                </c:pt>
                <c:pt idx="228">
                  <c:v>32509</c:v>
                </c:pt>
                <c:pt idx="229">
                  <c:v>32540</c:v>
                </c:pt>
                <c:pt idx="230">
                  <c:v>32568</c:v>
                </c:pt>
                <c:pt idx="231">
                  <c:v>32599</c:v>
                </c:pt>
                <c:pt idx="232">
                  <c:v>32629</c:v>
                </c:pt>
                <c:pt idx="233">
                  <c:v>32660</c:v>
                </c:pt>
                <c:pt idx="234">
                  <c:v>32690</c:v>
                </c:pt>
                <c:pt idx="235">
                  <c:v>32721</c:v>
                </c:pt>
                <c:pt idx="236">
                  <c:v>32752</c:v>
                </c:pt>
                <c:pt idx="237">
                  <c:v>32782</c:v>
                </c:pt>
                <c:pt idx="238">
                  <c:v>32813</c:v>
                </c:pt>
                <c:pt idx="239">
                  <c:v>32843</c:v>
                </c:pt>
                <c:pt idx="240">
                  <c:v>32874</c:v>
                </c:pt>
                <c:pt idx="241">
                  <c:v>32905</c:v>
                </c:pt>
                <c:pt idx="242">
                  <c:v>32933</c:v>
                </c:pt>
                <c:pt idx="243">
                  <c:v>32964</c:v>
                </c:pt>
                <c:pt idx="244">
                  <c:v>32994</c:v>
                </c:pt>
                <c:pt idx="245">
                  <c:v>33025</c:v>
                </c:pt>
                <c:pt idx="246">
                  <c:v>33055</c:v>
                </c:pt>
                <c:pt idx="247">
                  <c:v>33086</c:v>
                </c:pt>
                <c:pt idx="248">
                  <c:v>33117</c:v>
                </c:pt>
                <c:pt idx="249">
                  <c:v>33147</c:v>
                </c:pt>
                <c:pt idx="250">
                  <c:v>33178</c:v>
                </c:pt>
                <c:pt idx="251">
                  <c:v>33208</c:v>
                </c:pt>
                <c:pt idx="252">
                  <c:v>33239</c:v>
                </c:pt>
                <c:pt idx="253">
                  <c:v>33270</c:v>
                </c:pt>
                <c:pt idx="254">
                  <c:v>33298</c:v>
                </c:pt>
                <c:pt idx="255">
                  <c:v>33329</c:v>
                </c:pt>
                <c:pt idx="256">
                  <c:v>33359</c:v>
                </c:pt>
                <c:pt idx="257">
                  <c:v>33390</c:v>
                </c:pt>
                <c:pt idx="258">
                  <c:v>33420</c:v>
                </c:pt>
                <c:pt idx="259">
                  <c:v>33451</c:v>
                </c:pt>
                <c:pt idx="260">
                  <c:v>33482</c:v>
                </c:pt>
                <c:pt idx="261">
                  <c:v>33512</c:v>
                </c:pt>
                <c:pt idx="262">
                  <c:v>33543</c:v>
                </c:pt>
                <c:pt idx="263">
                  <c:v>33573</c:v>
                </c:pt>
                <c:pt idx="264">
                  <c:v>33604</c:v>
                </c:pt>
                <c:pt idx="265">
                  <c:v>33635</c:v>
                </c:pt>
                <c:pt idx="266">
                  <c:v>33664</c:v>
                </c:pt>
                <c:pt idx="267">
                  <c:v>33695</c:v>
                </c:pt>
                <c:pt idx="268">
                  <c:v>33725</c:v>
                </c:pt>
                <c:pt idx="269">
                  <c:v>33756</c:v>
                </c:pt>
                <c:pt idx="270">
                  <c:v>33786</c:v>
                </c:pt>
                <c:pt idx="271">
                  <c:v>33817</c:v>
                </c:pt>
                <c:pt idx="272">
                  <c:v>33848</c:v>
                </c:pt>
                <c:pt idx="273">
                  <c:v>33878</c:v>
                </c:pt>
                <c:pt idx="274">
                  <c:v>33909</c:v>
                </c:pt>
                <c:pt idx="275">
                  <c:v>33939</c:v>
                </c:pt>
                <c:pt idx="276">
                  <c:v>33970</c:v>
                </c:pt>
                <c:pt idx="277">
                  <c:v>34001</c:v>
                </c:pt>
                <c:pt idx="278">
                  <c:v>34029</c:v>
                </c:pt>
                <c:pt idx="279">
                  <c:v>34060</c:v>
                </c:pt>
                <c:pt idx="280">
                  <c:v>34090</c:v>
                </c:pt>
                <c:pt idx="281">
                  <c:v>34121</c:v>
                </c:pt>
                <c:pt idx="282">
                  <c:v>34151</c:v>
                </c:pt>
                <c:pt idx="283">
                  <c:v>34182</c:v>
                </c:pt>
                <c:pt idx="284">
                  <c:v>34213</c:v>
                </c:pt>
                <c:pt idx="285">
                  <c:v>34243</c:v>
                </c:pt>
                <c:pt idx="286">
                  <c:v>34274</c:v>
                </c:pt>
                <c:pt idx="287">
                  <c:v>34304</c:v>
                </c:pt>
                <c:pt idx="288">
                  <c:v>34335</c:v>
                </c:pt>
                <c:pt idx="289">
                  <c:v>34366</c:v>
                </c:pt>
                <c:pt idx="290">
                  <c:v>34394</c:v>
                </c:pt>
                <c:pt idx="291">
                  <c:v>34425</c:v>
                </c:pt>
                <c:pt idx="292">
                  <c:v>34455</c:v>
                </c:pt>
                <c:pt idx="293">
                  <c:v>34486</c:v>
                </c:pt>
                <c:pt idx="294">
                  <c:v>34516</c:v>
                </c:pt>
                <c:pt idx="295">
                  <c:v>34547</c:v>
                </c:pt>
                <c:pt idx="296">
                  <c:v>34578</c:v>
                </c:pt>
                <c:pt idx="297">
                  <c:v>34608</c:v>
                </c:pt>
                <c:pt idx="298">
                  <c:v>34639</c:v>
                </c:pt>
                <c:pt idx="299">
                  <c:v>34669</c:v>
                </c:pt>
                <c:pt idx="300">
                  <c:v>34700</c:v>
                </c:pt>
                <c:pt idx="301">
                  <c:v>34731</c:v>
                </c:pt>
                <c:pt idx="302">
                  <c:v>34759</c:v>
                </c:pt>
                <c:pt idx="303">
                  <c:v>34790</c:v>
                </c:pt>
                <c:pt idx="304">
                  <c:v>34820</c:v>
                </c:pt>
                <c:pt idx="305">
                  <c:v>34851</c:v>
                </c:pt>
                <c:pt idx="306">
                  <c:v>34881</c:v>
                </c:pt>
                <c:pt idx="307">
                  <c:v>34912</c:v>
                </c:pt>
                <c:pt idx="308">
                  <c:v>34943</c:v>
                </c:pt>
                <c:pt idx="309">
                  <c:v>34973</c:v>
                </c:pt>
                <c:pt idx="310">
                  <c:v>35004</c:v>
                </c:pt>
                <c:pt idx="311">
                  <c:v>35034</c:v>
                </c:pt>
                <c:pt idx="312">
                  <c:v>35065</c:v>
                </c:pt>
                <c:pt idx="313">
                  <c:v>35096</c:v>
                </c:pt>
                <c:pt idx="314">
                  <c:v>35125</c:v>
                </c:pt>
                <c:pt idx="315">
                  <c:v>35156</c:v>
                </c:pt>
                <c:pt idx="316">
                  <c:v>35186</c:v>
                </c:pt>
                <c:pt idx="317">
                  <c:v>35217</c:v>
                </c:pt>
                <c:pt idx="318">
                  <c:v>35247</c:v>
                </c:pt>
                <c:pt idx="319">
                  <c:v>35278</c:v>
                </c:pt>
                <c:pt idx="320">
                  <c:v>35309</c:v>
                </c:pt>
                <c:pt idx="321">
                  <c:v>35339</c:v>
                </c:pt>
                <c:pt idx="322">
                  <c:v>35370</c:v>
                </c:pt>
                <c:pt idx="323">
                  <c:v>35400</c:v>
                </c:pt>
                <c:pt idx="324">
                  <c:v>35431</c:v>
                </c:pt>
                <c:pt idx="325">
                  <c:v>35462</c:v>
                </c:pt>
                <c:pt idx="326">
                  <c:v>35490</c:v>
                </c:pt>
                <c:pt idx="327">
                  <c:v>35521</c:v>
                </c:pt>
                <c:pt idx="328">
                  <c:v>35551</c:v>
                </c:pt>
                <c:pt idx="329">
                  <c:v>35582</c:v>
                </c:pt>
                <c:pt idx="330">
                  <c:v>35612</c:v>
                </c:pt>
                <c:pt idx="331">
                  <c:v>35643</c:v>
                </c:pt>
                <c:pt idx="332">
                  <c:v>35674</c:v>
                </c:pt>
                <c:pt idx="333">
                  <c:v>35704</c:v>
                </c:pt>
                <c:pt idx="334">
                  <c:v>35735</c:v>
                </c:pt>
                <c:pt idx="335">
                  <c:v>35765</c:v>
                </c:pt>
                <c:pt idx="336">
                  <c:v>35796</c:v>
                </c:pt>
                <c:pt idx="337">
                  <c:v>35827</c:v>
                </c:pt>
                <c:pt idx="338">
                  <c:v>35855</c:v>
                </c:pt>
                <c:pt idx="339">
                  <c:v>35886</c:v>
                </c:pt>
                <c:pt idx="340">
                  <c:v>35916</c:v>
                </c:pt>
                <c:pt idx="341">
                  <c:v>35947</c:v>
                </c:pt>
                <c:pt idx="342">
                  <c:v>35977</c:v>
                </c:pt>
                <c:pt idx="343">
                  <c:v>36008</c:v>
                </c:pt>
                <c:pt idx="344">
                  <c:v>36039</c:v>
                </c:pt>
                <c:pt idx="345">
                  <c:v>36069</c:v>
                </c:pt>
                <c:pt idx="346">
                  <c:v>36100</c:v>
                </c:pt>
                <c:pt idx="347">
                  <c:v>36130</c:v>
                </c:pt>
                <c:pt idx="348">
                  <c:v>36161</c:v>
                </c:pt>
                <c:pt idx="349">
                  <c:v>36192</c:v>
                </c:pt>
                <c:pt idx="350">
                  <c:v>36220</c:v>
                </c:pt>
                <c:pt idx="351">
                  <c:v>36251</c:v>
                </c:pt>
                <c:pt idx="352">
                  <c:v>36281</c:v>
                </c:pt>
                <c:pt idx="353">
                  <c:v>36312</c:v>
                </c:pt>
                <c:pt idx="354">
                  <c:v>36342</c:v>
                </c:pt>
                <c:pt idx="355">
                  <c:v>36373</c:v>
                </c:pt>
                <c:pt idx="356">
                  <c:v>36404</c:v>
                </c:pt>
                <c:pt idx="357">
                  <c:v>36434</c:v>
                </c:pt>
                <c:pt idx="358">
                  <c:v>36465</c:v>
                </c:pt>
                <c:pt idx="359">
                  <c:v>36495</c:v>
                </c:pt>
                <c:pt idx="360">
                  <c:v>36526</c:v>
                </c:pt>
                <c:pt idx="361">
                  <c:v>36557</c:v>
                </c:pt>
                <c:pt idx="362">
                  <c:v>36586</c:v>
                </c:pt>
                <c:pt idx="363">
                  <c:v>36617</c:v>
                </c:pt>
                <c:pt idx="364">
                  <c:v>36647</c:v>
                </c:pt>
                <c:pt idx="365">
                  <c:v>36678</c:v>
                </c:pt>
                <c:pt idx="366">
                  <c:v>36708</c:v>
                </c:pt>
                <c:pt idx="367">
                  <c:v>36739</c:v>
                </c:pt>
                <c:pt idx="368">
                  <c:v>36770</c:v>
                </c:pt>
                <c:pt idx="369">
                  <c:v>36800</c:v>
                </c:pt>
                <c:pt idx="370">
                  <c:v>36831</c:v>
                </c:pt>
                <c:pt idx="371">
                  <c:v>36861</c:v>
                </c:pt>
                <c:pt idx="372">
                  <c:v>36892</c:v>
                </c:pt>
                <c:pt idx="373">
                  <c:v>36923</c:v>
                </c:pt>
                <c:pt idx="374">
                  <c:v>36951</c:v>
                </c:pt>
                <c:pt idx="375">
                  <c:v>36982</c:v>
                </c:pt>
                <c:pt idx="376">
                  <c:v>37012</c:v>
                </c:pt>
                <c:pt idx="377">
                  <c:v>37043</c:v>
                </c:pt>
                <c:pt idx="378">
                  <c:v>37073</c:v>
                </c:pt>
                <c:pt idx="379">
                  <c:v>37104</c:v>
                </c:pt>
                <c:pt idx="380">
                  <c:v>37135</c:v>
                </c:pt>
                <c:pt idx="381">
                  <c:v>37165</c:v>
                </c:pt>
                <c:pt idx="382">
                  <c:v>37196</c:v>
                </c:pt>
                <c:pt idx="383">
                  <c:v>37226</c:v>
                </c:pt>
                <c:pt idx="384">
                  <c:v>37257</c:v>
                </c:pt>
                <c:pt idx="385">
                  <c:v>37288</c:v>
                </c:pt>
                <c:pt idx="386">
                  <c:v>37316</c:v>
                </c:pt>
                <c:pt idx="387">
                  <c:v>37347</c:v>
                </c:pt>
                <c:pt idx="388">
                  <c:v>37377</c:v>
                </c:pt>
                <c:pt idx="389">
                  <c:v>37408</c:v>
                </c:pt>
                <c:pt idx="390">
                  <c:v>37438</c:v>
                </c:pt>
                <c:pt idx="391">
                  <c:v>37469</c:v>
                </c:pt>
                <c:pt idx="392">
                  <c:v>37500</c:v>
                </c:pt>
                <c:pt idx="393">
                  <c:v>37530</c:v>
                </c:pt>
                <c:pt idx="394">
                  <c:v>37561</c:v>
                </c:pt>
                <c:pt idx="395">
                  <c:v>37591</c:v>
                </c:pt>
                <c:pt idx="396">
                  <c:v>37622</c:v>
                </c:pt>
                <c:pt idx="397">
                  <c:v>37653</c:v>
                </c:pt>
                <c:pt idx="398">
                  <c:v>37681</c:v>
                </c:pt>
                <c:pt idx="399">
                  <c:v>37712</c:v>
                </c:pt>
                <c:pt idx="400">
                  <c:v>37742</c:v>
                </c:pt>
                <c:pt idx="401">
                  <c:v>37773</c:v>
                </c:pt>
                <c:pt idx="402">
                  <c:v>37803</c:v>
                </c:pt>
                <c:pt idx="403">
                  <c:v>37834</c:v>
                </c:pt>
                <c:pt idx="404">
                  <c:v>37865</c:v>
                </c:pt>
                <c:pt idx="405">
                  <c:v>37895</c:v>
                </c:pt>
                <c:pt idx="406">
                  <c:v>37926</c:v>
                </c:pt>
                <c:pt idx="407">
                  <c:v>37956</c:v>
                </c:pt>
                <c:pt idx="408">
                  <c:v>37987</c:v>
                </c:pt>
                <c:pt idx="409">
                  <c:v>38018</c:v>
                </c:pt>
                <c:pt idx="410">
                  <c:v>38047</c:v>
                </c:pt>
                <c:pt idx="411">
                  <c:v>38078</c:v>
                </c:pt>
                <c:pt idx="412">
                  <c:v>38108</c:v>
                </c:pt>
                <c:pt idx="413">
                  <c:v>38139</c:v>
                </c:pt>
                <c:pt idx="414">
                  <c:v>38169</c:v>
                </c:pt>
                <c:pt idx="415">
                  <c:v>38200</c:v>
                </c:pt>
                <c:pt idx="416">
                  <c:v>38231</c:v>
                </c:pt>
                <c:pt idx="417">
                  <c:v>38261</c:v>
                </c:pt>
                <c:pt idx="418">
                  <c:v>38292</c:v>
                </c:pt>
                <c:pt idx="419">
                  <c:v>38322</c:v>
                </c:pt>
                <c:pt idx="420">
                  <c:v>38353</c:v>
                </c:pt>
                <c:pt idx="421">
                  <c:v>38384</c:v>
                </c:pt>
                <c:pt idx="422">
                  <c:v>38412</c:v>
                </c:pt>
                <c:pt idx="423">
                  <c:v>38443</c:v>
                </c:pt>
                <c:pt idx="424">
                  <c:v>38473</c:v>
                </c:pt>
                <c:pt idx="425">
                  <c:v>38504</c:v>
                </c:pt>
                <c:pt idx="426">
                  <c:v>38534</c:v>
                </c:pt>
                <c:pt idx="427">
                  <c:v>38565</c:v>
                </c:pt>
                <c:pt idx="428">
                  <c:v>38596</c:v>
                </c:pt>
                <c:pt idx="429">
                  <c:v>38626</c:v>
                </c:pt>
                <c:pt idx="430">
                  <c:v>38657</c:v>
                </c:pt>
                <c:pt idx="431">
                  <c:v>38687</c:v>
                </c:pt>
                <c:pt idx="432">
                  <c:v>38718</c:v>
                </c:pt>
                <c:pt idx="433">
                  <c:v>38749</c:v>
                </c:pt>
                <c:pt idx="434">
                  <c:v>38777</c:v>
                </c:pt>
                <c:pt idx="435">
                  <c:v>38808</c:v>
                </c:pt>
                <c:pt idx="436">
                  <c:v>38838</c:v>
                </c:pt>
                <c:pt idx="437">
                  <c:v>38869</c:v>
                </c:pt>
                <c:pt idx="438">
                  <c:v>38899</c:v>
                </c:pt>
                <c:pt idx="439">
                  <c:v>38930</c:v>
                </c:pt>
                <c:pt idx="440">
                  <c:v>38961</c:v>
                </c:pt>
                <c:pt idx="441">
                  <c:v>38991</c:v>
                </c:pt>
                <c:pt idx="442">
                  <c:v>39022</c:v>
                </c:pt>
                <c:pt idx="443">
                  <c:v>39052</c:v>
                </c:pt>
                <c:pt idx="444">
                  <c:v>39083</c:v>
                </c:pt>
                <c:pt idx="445">
                  <c:v>39114</c:v>
                </c:pt>
                <c:pt idx="446">
                  <c:v>39142</c:v>
                </c:pt>
                <c:pt idx="447">
                  <c:v>39173</c:v>
                </c:pt>
                <c:pt idx="448">
                  <c:v>39203</c:v>
                </c:pt>
                <c:pt idx="449">
                  <c:v>39234</c:v>
                </c:pt>
                <c:pt idx="450">
                  <c:v>39264</c:v>
                </c:pt>
                <c:pt idx="451">
                  <c:v>39295</c:v>
                </c:pt>
                <c:pt idx="452">
                  <c:v>39326</c:v>
                </c:pt>
                <c:pt idx="453">
                  <c:v>39356</c:v>
                </c:pt>
                <c:pt idx="454">
                  <c:v>39387</c:v>
                </c:pt>
                <c:pt idx="455">
                  <c:v>39417</c:v>
                </c:pt>
                <c:pt idx="456">
                  <c:v>39448</c:v>
                </c:pt>
                <c:pt idx="457">
                  <c:v>39479</c:v>
                </c:pt>
                <c:pt idx="458">
                  <c:v>39508</c:v>
                </c:pt>
                <c:pt idx="459">
                  <c:v>39539</c:v>
                </c:pt>
                <c:pt idx="460">
                  <c:v>39569</c:v>
                </c:pt>
                <c:pt idx="461">
                  <c:v>39600</c:v>
                </c:pt>
                <c:pt idx="462">
                  <c:v>39630</c:v>
                </c:pt>
                <c:pt idx="463">
                  <c:v>39661</c:v>
                </c:pt>
                <c:pt idx="464">
                  <c:v>39692</c:v>
                </c:pt>
                <c:pt idx="465">
                  <c:v>39722</c:v>
                </c:pt>
                <c:pt idx="466">
                  <c:v>39753</c:v>
                </c:pt>
                <c:pt idx="467">
                  <c:v>39783</c:v>
                </c:pt>
                <c:pt idx="468">
                  <c:v>39814</c:v>
                </c:pt>
                <c:pt idx="469">
                  <c:v>39845</c:v>
                </c:pt>
                <c:pt idx="470">
                  <c:v>39873</c:v>
                </c:pt>
                <c:pt idx="471">
                  <c:v>39904</c:v>
                </c:pt>
                <c:pt idx="472">
                  <c:v>39934</c:v>
                </c:pt>
                <c:pt idx="473">
                  <c:v>39965</c:v>
                </c:pt>
                <c:pt idx="474">
                  <c:v>39995</c:v>
                </c:pt>
                <c:pt idx="475">
                  <c:v>40026</c:v>
                </c:pt>
                <c:pt idx="476">
                  <c:v>40057</c:v>
                </c:pt>
                <c:pt idx="477">
                  <c:v>40087</c:v>
                </c:pt>
                <c:pt idx="478">
                  <c:v>40118</c:v>
                </c:pt>
                <c:pt idx="479">
                  <c:v>40148</c:v>
                </c:pt>
                <c:pt idx="480">
                  <c:v>40179</c:v>
                </c:pt>
                <c:pt idx="481">
                  <c:v>40210</c:v>
                </c:pt>
                <c:pt idx="482">
                  <c:v>40238</c:v>
                </c:pt>
                <c:pt idx="483">
                  <c:v>40269</c:v>
                </c:pt>
                <c:pt idx="484">
                  <c:v>40299</c:v>
                </c:pt>
                <c:pt idx="485">
                  <c:v>40330</c:v>
                </c:pt>
                <c:pt idx="486">
                  <c:v>40360</c:v>
                </c:pt>
                <c:pt idx="487">
                  <c:v>40391</c:v>
                </c:pt>
                <c:pt idx="488">
                  <c:v>40422</c:v>
                </c:pt>
                <c:pt idx="489">
                  <c:v>40452</c:v>
                </c:pt>
                <c:pt idx="490">
                  <c:v>40483</c:v>
                </c:pt>
                <c:pt idx="491">
                  <c:v>40513</c:v>
                </c:pt>
                <c:pt idx="492">
                  <c:v>40544</c:v>
                </c:pt>
                <c:pt idx="493">
                  <c:v>40575</c:v>
                </c:pt>
                <c:pt idx="494">
                  <c:v>40603</c:v>
                </c:pt>
                <c:pt idx="495">
                  <c:v>40634</c:v>
                </c:pt>
                <c:pt idx="496">
                  <c:v>40664</c:v>
                </c:pt>
                <c:pt idx="497">
                  <c:v>40695</c:v>
                </c:pt>
                <c:pt idx="498">
                  <c:v>40725</c:v>
                </c:pt>
                <c:pt idx="499">
                  <c:v>40756</c:v>
                </c:pt>
                <c:pt idx="500">
                  <c:v>40787</c:v>
                </c:pt>
                <c:pt idx="501">
                  <c:v>40817</c:v>
                </c:pt>
                <c:pt idx="502">
                  <c:v>40848</c:v>
                </c:pt>
                <c:pt idx="503">
                  <c:v>40878</c:v>
                </c:pt>
                <c:pt idx="504">
                  <c:v>40909</c:v>
                </c:pt>
                <c:pt idx="505">
                  <c:v>40940</c:v>
                </c:pt>
                <c:pt idx="506">
                  <c:v>40969</c:v>
                </c:pt>
                <c:pt idx="507">
                  <c:v>41000</c:v>
                </c:pt>
                <c:pt idx="508">
                  <c:v>41030</c:v>
                </c:pt>
                <c:pt idx="509">
                  <c:v>41061</c:v>
                </c:pt>
                <c:pt idx="510">
                  <c:v>41091</c:v>
                </c:pt>
                <c:pt idx="511">
                  <c:v>41122</c:v>
                </c:pt>
                <c:pt idx="512">
                  <c:v>41153</c:v>
                </c:pt>
                <c:pt idx="513">
                  <c:v>41183</c:v>
                </c:pt>
                <c:pt idx="514">
                  <c:v>41214</c:v>
                </c:pt>
                <c:pt idx="515">
                  <c:v>41244</c:v>
                </c:pt>
                <c:pt idx="516">
                  <c:v>41275</c:v>
                </c:pt>
                <c:pt idx="517">
                  <c:v>41306</c:v>
                </c:pt>
                <c:pt idx="518">
                  <c:v>41334</c:v>
                </c:pt>
                <c:pt idx="519">
                  <c:v>41365</c:v>
                </c:pt>
                <c:pt idx="520">
                  <c:v>41395</c:v>
                </c:pt>
                <c:pt idx="521">
                  <c:v>41426</c:v>
                </c:pt>
                <c:pt idx="522">
                  <c:v>41456</c:v>
                </c:pt>
                <c:pt idx="523">
                  <c:v>41487</c:v>
                </c:pt>
                <c:pt idx="524">
                  <c:v>41518</c:v>
                </c:pt>
                <c:pt idx="525">
                  <c:v>41548</c:v>
                </c:pt>
                <c:pt idx="526">
                  <c:v>41579</c:v>
                </c:pt>
                <c:pt idx="527">
                  <c:v>41609</c:v>
                </c:pt>
                <c:pt idx="528">
                  <c:v>41640</c:v>
                </c:pt>
                <c:pt idx="529">
                  <c:v>41671</c:v>
                </c:pt>
                <c:pt idx="530">
                  <c:v>41699</c:v>
                </c:pt>
                <c:pt idx="531">
                  <c:v>41730</c:v>
                </c:pt>
                <c:pt idx="532">
                  <c:v>41760</c:v>
                </c:pt>
                <c:pt idx="533">
                  <c:v>41791</c:v>
                </c:pt>
                <c:pt idx="534">
                  <c:v>41821</c:v>
                </c:pt>
                <c:pt idx="535">
                  <c:v>41852</c:v>
                </c:pt>
                <c:pt idx="536">
                  <c:v>41883</c:v>
                </c:pt>
                <c:pt idx="537">
                  <c:v>41913</c:v>
                </c:pt>
                <c:pt idx="538">
                  <c:v>41944</c:v>
                </c:pt>
                <c:pt idx="539">
                  <c:v>41974</c:v>
                </c:pt>
                <c:pt idx="540">
                  <c:v>42005</c:v>
                </c:pt>
                <c:pt idx="541">
                  <c:v>42036</c:v>
                </c:pt>
                <c:pt idx="542">
                  <c:v>42064</c:v>
                </c:pt>
                <c:pt idx="543">
                  <c:v>42095</c:v>
                </c:pt>
                <c:pt idx="544">
                  <c:v>42125</c:v>
                </c:pt>
                <c:pt idx="545">
                  <c:v>42156</c:v>
                </c:pt>
                <c:pt idx="546">
                  <c:v>42186</c:v>
                </c:pt>
                <c:pt idx="547">
                  <c:v>42217</c:v>
                </c:pt>
                <c:pt idx="548">
                  <c:v>42248</c:v>
                </c:pt>
                <c:pt idx="549">
                  <c:v>42278</c:v>
                </c:pt>
                <c:pt idx="550">
                  <c:v>42309</c:v>
                </c:pt>
                <c:pt idx="551">
                  <c:v>42339</c:v>
                </c:pt>
                <c:pt idx="552">
                  <c:v>42370</c:v>
                </c:pt>
                <c:pt idx="553">
                  <c:v>42401</c:v>
                </c:pt>
                <c:pt idx="554">
                  <c:v>42430</c:v>
                </c:pt>
                <c:pt idx="555">
                  <c:v>42461</c:v>
                </c:pt>
                <c:pt idx="556">
                  <c:v>42491</c:v>
                </c:pt>
                <c:pt idx="557">
                  <c:v>42522</c:v>
                </c:pt>
                <c:pt idx="558">
                  <c:v>42552</c:v>
                </c:pt>
                <c:pt idx="559">
                  <c:v>42583</c:v>
                </c:pt>
                <c:pt idx="560">
                  <c:v>42614</c:v>
                </c:pt>
                <c:pt idx="561">
                  <c:v>42644</c:v>
                </c:pt>
                <c:pt idx="562">
                  <c:v>42675</c:v>
                </c:pt>
                <c:pt idx="563">
                  <c:v>42705</c:v>
                </c:pt>
                <c:pt idx="564">
                  <c:v>42736</c:v>
                </c:pt>
                <c:pt idx="565">
                  <c:v>42767</c:v>
                </c:pt>
                <c:pt idx="566">
                  <c:v>42795</c:v>
                </c:pt>
                <c:pt idx="567">
                  <c:v>42826</c:v>
                </c:pt>
                <c:pt idx="568">
                  <c:v>42856</c:v>
                </c:pt>
                <c:pt idx="569">
                  <c:v>42887</c:v>
                </c:pt>
                <c:pt idx="570">
                  <c:v>42917</c:v>
                </c:pt>
                <c:pt idx="571">
                  <c:v>42948</c:v>
                </c:pt>
                <c:pt idx="572">
                  <c:v>42979</c:v>
                </c:pt>
                <c:pt idx="573">
                  <c:v>43009</c:v>
                </c:pt>
                <c:pt idx="574">
                  <c:v>43040</c:v>
                </c:pt>
                <c:pt idx="575">
                  <c:v>43070</c:v>
                </c:pt>
                <c:pt idx="576">
                  <c:v>43101</c:v>
                </c:pt>
                <c:pt idx="577">
                  <c:v>43132</c:v>
                </c:pt>
                <c:pt idx="578">
                  <c:v>43160</c:v>
                </c:pt>
                <c:pt idx="579">
                  <c:v>43191</c:v>
                </c:pt>
                <c:pt idx="580">
                  <c:v>43221</c:v>
                </c:pt>
                <c:pt idx="581">
                  <c:v>43252</c:v>
                </c:pt>
                <c:pt idx="582">
                  <c:v>43282</c:v>
                </c:pt>
                <c:pt idx="583">
                  <c:v>43313</c:v>
                </c:pt>
                <c:pt idx="584">
                  <c:v>43344</c:v>
                </c:pt>
                <c:pt idx="585">
                  <c:v>43374</c:v>
                </c:pt>
                <c:pt idx="586">
                  <c:v>43405</c:v>
                </c:pt>
                <c:pt idx="587">
                  <c:v>43435</c:v>
                </c:pt>
                <c:pt idx="588">
                  <c:v>43466</c:v>
                </c:pt>
                <c:pt idx="589">
                  <c:v>43497</c:v>
                </c:pt>
                <c:pt idx="590">
                  <c:v>43525</c:v>
                </c:pt>
                <c:pt idx="591">
                  <c:v>43556</c:v>
                </c:pt>
                <c:pt idx="592">
                  <c:v>43586</c:v>
                </c:pt>
                <c:pt idx="593">
                  <c:v>43617</c:v>
                </c:pt>
                <c:pt idx="594">
                  <c:v>43647</c:v>
                </c:pt>
                <c:pt idx="595">
                  <c:v>43678</c:v>
                </c:pt>
                <c:pt idx="596">
                  <c:v>43709</c:v>
                </c:pt>
                <c:pt idx="597">
                  <c:v>43739</c:v>
                </c:pt>
                <c:pt idx="598">
                  <c:v>43770</c:v>
                </c:pt>
                <c:pt idx="599">
                  <c:v>43800</c:v>
                </c:pt>
                <c:pt idx="600">
                  <c:v>43831</c:v>
                </c:pt>
                <c:pt idx="601">
                  <c:v>43862</c:v>
                </c:pt>
                <c:pt idx="602">
                  <c:v>43891</c:v>
                </c:pt>
                <c:pt idx="603">
                  <c:v>43922</c:v>
                </c:pt>
                <c:pt idx="604">
                  <c:v>43952</c:v>
                </c:pt>
                <c:pt idx="605">
                  <c:v>43983</c:v>
                </c:pt>
                <c:pt idx="606">
                  <c:v>44013</c:v>
                </c:pt>
                <c:pt idx="607">
                  <c:v>44044</c:v>
                </c:pt>
                <c:pt idx="608">
                  <c:v>44075</c:v>
                </c:pt>
                <c:pt idx="609">
                  <c:v>44105</c:v>
                </c:pt>
                <c:pt idx="610">
                  <c:v>44136</c:v>
                </c:pt>
                <c:pt idx="611">
                  <c:v>44166</c:v>
                </c:pt>
                <c:pt idx="612">
                  <c:v>44197</c:v>
                </c:pt>
                <c:pt idx="613">
                  <c:v>44228</c:v>
                </c:pt>
                <c:pt idx="614">
                  <c:v>44256</c:v>
                </c:pt>
                <c:pt idx="615">
                  <c:v>44287</c:v>
                </c:pt>
                <c:pt idx="616">
                  <c:v>44317</c:v>
                </c:pt>
                <c:pt idx="617">
                  <c:v>44348</c:v>
                </c:pt>
                <c:pt idx="618">
                  <c:v>44378</c:v>
                </c:pt>
                <c:pt idx="619">
                  <c:v>44409</c:v>
                </c:pt>
                <c:pt idx="620">
                  <c:v>44440</c:v>
                </c:pt>
                <c:pt idx="621">
                  <c:v>44470</c:v>
                </c:pt>
                <c:pt idx="622">
                  <c:v>44501</c:v>
                </c:pt>
                <c:pt idx="623">
                  <c:v>44531</c:v>
                </c:pt>
                <c:pt idx="624">
                  <c:v>44562</c:v>
                </c:pt>
                <c:pt idx="625">
                  <c:v>44593</c:v>
                </c:pt>
                <c:pt idx="626">
                  <c:v>44621</c:v>
                </c:pt>
                <c:pt idx="627">
                  <c:v>44652</c:v>
                </c:pt>
                <c:pt idx="628">
                  <c:v>44682</c:v>
                </c:pt>
                <c:pt idx="629">
                  <c:v>44713</c:v>
                </c:pt>
              </c:numCache>
            </c:numRef>
          </c:cat>
          <c:val>
            <c:numRef>
              <c:f>'FRED Graph'!$B$13:$B$642</c:f>
              <c:numCache>
                <c:formatCode>0.0</c:formatCode>
                <c:ptCount val="630"/>
                <c:pt idx="0">
                  <c:v>6.1624600000000003</c:v>
                </c:pt>
                <c:pt idx="1">
                  <c:v>6.4245799999999997</c:v>
                </c:pt>
                <c:pt idx="2">
                  <c:v>6.0941799999999997</c:v>
                </c:pt>
                <c:pt idx="3">
                  <c:v>6.0606099999999996</c:v>
                </c:pt>
                <c:pt idx="4">
                  <c:v>6.0439600000000002</c:v>
                </c:pt>
                <c:pt idx="5">
                  <c:v>6.0109300000000001</c:v>
                </c:pt>
                <c:pt idx="6">
                  <c:v>5.7065200000000003</c:v>
                </c:pt>
                <c:pt idx="7">
                  <c:v>5.6910600000000002</c:v>
                </c:pt>
                <c:pt idx="8">
                  <c:v>5.66038</c:v>
                </c:pt>
                <c:pt idx="9">
                  <c:v>5.6300299999999996</c:v>
                </c:pt>
                <c:pt idx="10">
                  <c:v>5.6</c:v>
                </c:pt>
                <c:pt idx="11">
                  <c:v>5.57029</c:v>
                </c:pt>
                <c:pt idx="12">
                  <c:v>5.2770400000000004</c:v>
                </c:pt>
                <c:pt idx="13">
                  <c:v>4.7244099999999998</c:v>
                </c:pt>
                <c:pt idx="14">
                  <c:v>4.4386400000000004</c:v>
                </c:pt>
                <c:pt idx="15">
                  <c:v>4.1558400000000004</c:v>
                </c:pt>
                <c:pt idx="16">
                  <c:v>4.4041499999999996</c:v>
                </c:pt>
                <c:pt idx="17">
                  <c:v>4.3814399999999996</c:v>
                </c:pt>
                <c:pt idx="18">
                  <c:v>4.3701800000000004</c:v>
                </c:pt>
                <c:pt idx="19">
                  <c:v>4.3589700000000002</c:v>
                </c:pt>
                <c:pt idx="20">
                  <c:v>4.0816299999999996</c:v>
                </c:pt>
                <c:pt idx="21">
                  <c:v>3.8071100000000002</c:v>
                </c:pt>
                <c:pt idx="22">
                  <c:v>3.5353500000000002</c:v>
                </c:pt>
                <c:pt idx="23">
                  <c:v>3.26633</c:v>
                </c:pt>
                <c:pt idx="24">
                  <c:v>3.2581500000000001</c:v>
                </c:pt>
                <c:pt idx="25">
                  <c:v>3.7593999999999999</c:v>
                </c:pt>
                <c:pt idx="26">
                  <c:v>3.5</c:v>
                </c:pt>
                <c:pt idx="27">
                  <c:v>3.4912700000000001</c:v>
                </c:pt>
                <c:pt idx="28">
                  <c:v>3.2258100000000001</c:v>
                </c:pt>
                <c:pt idx="29">
                  <c:v>2.9629599999999998</c:v>
                </c:pt>
                <c:pt idx="30">
                  <c:v>2.95567</c:v>
                </c:pt>
                <c:pt idx="31">
                  <c:v>2.9483999999999999</c:v>
                </c:pt>
                <c:pt idx="32">
                  <c:v>3.1862699999999999</c:v>
                </c:pt>
                <c:pt idx="33">
                  <c:v>3.17848</c:v>
                </c:pt>
                <c:pt idx="34">
                  <c:v>3.4146299999999998</c:v>
                </c:pt>
                <c:pt idx="35">
                  <c:v>3.4063300000000001</c:v>
                </c:pt>
                <c:pt idx="36">
                  <c:v>3.6407799999999999</c:v>
                </c:pt>
                <c:pt idx="37">
                  <c:v>3.8647300000000002</c:v>
                </c:pt>
                <c:pt idx="38">
                  <c:v>4.8309199999999999</c:v>
                </c:pt>
                <c:pt idx="39">
                  <c:v>5.3011999999999997</c:v>
                </c:pt>
                <c:pt idx="40">
                  <c:v>5.5288500000000003</c:v>
                </c:pt>
                <c:pt idx="41">
                  <c:v>5.9951999999999996</c:v>
                </c:pt>
                <c:pt idx="42">
                  <c:v>5.7416299999999998</c:v>
                </c:pt>
                <c:pt idx="43">
                  <c:v>7.3985700000000003</c:v>
                </c:pt>
                <c:pt idx="44">
                  <c:v>7.3634199999999996</c:v>
                </c:pt>
                <c:pt idx="45">
                  <c:v>8.05687</c:v>
                </c:pt>
                <c:pt idx="46">
                  <c:v>8.2547200000000007</c:v>
                </c:pt>
                <c:pt idx="47">
                  <c:v>8.9411799999999992</c:v>
                </c:pt>
                <c:pt idx="48">
                  <c:v>9.6018699999999999</c:v>
                </c:pt>
                <c:pt idx="49">
                  <c:v>10</c:v>
                </c:pt>
                <c:pt idx="50">
                  <c:v>10.138249999999999</c:v>
                </c:pt>
                <c:pt idx="51">
                  <c:v>10.06865</c:v>
                </c:pt>
                <c:pt idx="52">
                  <c:v>10.706149999999999</c:v>
                </c:pt>
                <c:pt idx="53">
                  <c:v>10.859730000000001</c:v>
                </c:pt>
                <c:pt idx="54">
                  <c:v>11.538460000000001</c:v>
                </c:pt>
                <c:pt idx="55">
                  <c:v>10.88889</c:v>
                </c:pt>
                <c:pt idx="56">
                  <c:v>11.946899999999999</c:v>
                </c:pt>
                <c:pt idx="57">
                  <c:v>11.84211</c:v>
                </c:pt>
                <c:pt idx="58">
                  <c:v>12.20044</c:v>
                </c:pt>
                <c:pt idx="59">
                  <c:v>12.09503</c:v>
                </c:pt>
                <c:pt idx="60">
                  <c:v>11.752140000000001</c:v>
                </c:pt>
                <c:pt idx="61">
                  <c:v>11.205069999999999</c:v>
                </c:pt>
                <c:pt idx="62">
                  <c:v>10.46025</c:v>
                </c:pt>
                <c:pt idx="63">
                  <c:v>10.187110000000001</c:v>
                </c:pt>
                <c:pt idx="64">
                  <c:v>9.2592599999999994</c:v>
                </c:pt>
                <c:pt idx="65">
                  <c:v>9.1836699999999993</c:v>
                </c:pt>
                <c:pt idx="66">
                  <c:v>9.5334699999999994</c:v>
                </c:pt>
                <c:pt idx="67">
                  <c:v>8.6172299999999993</c:v>
                </c:pt>
                <c:pt idx="68">
                  <c:v>7.9051400000000003</c:v>
                </c:pt>
                <c:pt idx="69">
                  <c:v>7.6470599999999997</c:v>
                </c:pt>
                <c:pt idx="70">
                  <c:v>7.3786399999999999</c:v>
                </c:pt>
                <c:pt idx="71">
                  <c:v>7.1290899999999997</c:v>
                </c:pt>
                <c:pt idx="72">
                  <c:v>6.6921600000000003</c:v>
                </c:pt>
                <c:pt idx="73">
                  <c:v>6.2737600000000002</c:v>
                </c:pt>
                <c:pt idx="74">
                  <c:v>6.0606099999999996</c:v>
                </c:pt>
                <c:pt idx="75">
                  <c:v>5.8490599999999997</c:v>
                </c:pt>
                <c:pt idx="76">
                  <c:v>6.21469</c:v>
                </c:pt>
                <c:pt idx="77">
                  <c:v>5.9813099999999997</c:v>
                </c:pt>
                <c:pt idx="78">
                  <c:v>5.5555599999999998</c:v>
                </c:pt>
                <c:pt idx="79">
                  <c:v>5.7195600000000004</c:v>
                </c:pt>
                <c:pt idx="80">
                  <c:v>5.49451</c:v>
                </c:pt>
                <c:pt idx="81">
                  <c:v>5.46448</c:v>
                </c:pt>
                <c:pt idx="82">
                  <c:v>5.0632900000000003</c:v>
                </c:pt>
                <c:pt idx="83">
                  <c:v>5.0359699999999998</c:v>
                </c:pt>
                <c:pt idx="84">
                  <c:v>5.1971299999999996</c:v>
                </c:pt>
                <c:pt idx="85">
                  <c:v>6.0822900000000004</c:v>
                </c:pt>
                <c:pt idx="86">
                  <c:v>6.4285699999999997</c:v>
                </c:pt>
                <c:pt idx="87">
                  <c:v>6.9518700000000004</c:v>
                </c:pt>
                <c:pt idx="88">
                  <c:v>6.73759</c:v>
                </c:pt>
                <c:pt idx="89">
                  <c:v>6.7019399999999996</c:v>
                </c:pt>
                <c:pt idx="90">
                  <c:v>6.6666699999999999</c:v>
                </c:pt>
                <c:pt idx="91">
                  <c:v>6.6317599999999999</c:v>
                </c:pt>
                <c:pt idx="92">
                  <c:v>6.42361</c:v>
                </c:pt>
                <c:pt idx="93">
                  <c:v>6.3903299999999996</c:v>
                </c:pt>
                <c:pt idx="94">
                  <c:v>6.7125599999999999</c:v>
                </c:pt>
                <c:pt idx="95">
                  <c:v>6.6780799999999996</c:v>
                </c:pt>
                <c:pt idx="96">
                  <c:v>6.8143099999999999</c:v>
                </c:pt>
                <c:pt idx="97">
                  <c:v>6.2394600000000002</c:v>
                </c:pt>
                <c:pt idx="98">
                  <c:v>6.3758400000000002</c:v>
                </c:pt>
                <c:pt idx="99">
                  <c:v>6.5</c:v>
                </c:pt>
                <c:pt idx="100">
                  <c:v>7.1428599999999998</c:v>
                </c:pt>
                <c:pt idx="101">
                  <c:v>7.4380199999999999</c:v>
                </c:pt>
                <c:pt idx="102">
                  <c:v>7.7302600000000004</c:v>
                </c:pt>
                <c:pt idx="103">
                  <c:v>7.8559700000000001</c:v>
                </c:pt>
                <c:pt idx="104">
                  <c:v>8.4828700000000001</c:v>
                </c:pt>
                <c:pt idx="105">
                  <c:v>8.9285700000000006</c:v>
                </c:pt>
                <c:pt idx="106">
                  <c:v>8.8709699999999998</c:v>
                </c:pt>
                <c:pt idx="107">
                  <c:v>8.9887599999999992</c:v>
                </c:pt>
                <c:pt idx="108">
                  <c:v>9.2504000000000008</c:v>
                </c:pt>
                <c:pt idx="109">
                  <c:v>9.8412699999999997</c:v>
                </c:pt>
                <c:pt idx="110">
                  <c:v>10.252370000000001</c:v>
                </c:pt>
                <c:pt idx="111">
                  <c:v>10.48513</c:v>
                </c:pt>
                <c:pt idx="112">
                  <c:v>10.69767</c:v>
                </c:pt>
                <c:pt idx="113">
                  <c:v>11.076919999999999</c:v>
                </c:pt>
                <c:pt idx="114">
                  <c:v>11.450379999999999</c:v>
                </c:pt>
                <c:pt idx="115">
                  <c:v>11.836119999999999</c:v>
                </c:pt>
                <c:pt idx="116">
                  <c:v>11.8797</c:v>
                </c:pt>
                <c:pt idx="117">
                  <c:v>12.071540000000001</c:v>
                </c:pt>
                <c:pt idx="118">
                  <c:v>12.59259</c:v>
                </c:pt>
                <c:pt idx="119">
                  <c:v>13.25479</c:v>
                </c:pt>
                <c:pt idx="120">
                  <c:v>13.86861</c:v>
                </c:pt>
                <c:pt idx="121">
                  <c:v>14.161849999999999</c:v>
                </c:pt>
                <c:pt idx="122">
                  <c:v>14.592269999999999</c:v>
                </c:pt>
                <c:pt idx="123">
                  <c:v>14.58924</c:v>
                </c:pt>
                <c:pt idx="124">
                  <c:v>14.42577</c:v>
                </c:pt>
                <c:pt idx="125">
                  <c:v>14.265930000000001</c:v>
                </c:pt>
                <c:pt idx="126">
                  <c:v>13.150679999999999</c:v>
                </c:pt>
                <c:pt idx="127">
                  <c:v>12.890090000000001</c:v>
                </c:pt>
                <c:pt idx="128">
                  <c:v>12.76882</c:v>
                </c:pt>
                <c:pt idx="129">
                  <c:v>12.63298</c:v>
                </c:pt>
                <c:pt idx="130">
                  <c:v>12.63158</c:v>
                </c:pt>
                <c:pt idx="131">
                  <c:v>12.35371</c:v>
                </c:pt>
                <c:pt idx="132">
                  <c:v>11.79487</c:v>
                </c:pt>
                <c:pt idx="133">
                  <c:v>11.39241</c:v>
                </c:pt>
                <c:pt idx="134">
                  <c:v>10.611739999999999</c:v>
                </c:pt>
                <c:pt idx="135">
                  <c:v>10.13597</c:v>
                </c:pt>
                <c:pt idx="136">
                  <c:v>9.7919199999999993</c:v>
                </c:pt>
                <c:pt idx="137">
                  <c:v>9.6969700000000003</c:v>
                </c:pt>
                <c:pt idx="138">
                  <c:v>10.77482</c:v>
                </c:pt>
                <c:pt idx="139">
                  <c:v>10.817310000000001</c:v>
                </c:pt>
                <c:pt idx="140">
                  <c:v>10.965439999999999</c:v>
                </c:pt>
                <c:pt idx="141">
                  <c:v>10.27155</c:v>
                </c:pt>
                <c:pt idx="142">
                  <c:v>9.57944</c:v>
                </c:pt>
                <c:pt idx="143">
                  <c:v>8.9120399999999993</c:v>
                </c:pt>
                <c:pt idx="144">
                  <c:v>8.2568800000000007</c:v>
                </c:pt>
                <c:pt idx="145">
                  <c:v>7.6136400000000002</c:v>
                </c:pt>
                <c:pt idx="146">
                  <c:v>6.8848799999999999</c:v>
                </c:pt>
                <c:pt idx="147">
                  <c:v>6.6217699999999997</c:v>
                </c:pt>
                <c:pt idx="148">
                  <c:v>6.9119299999999999</c:v>
                </c:pt>
                <c:pt idx="149">
                  <c:v>7.1823199999999998</c:v>
                </c:pt>
                <c:pt idx="150">
                  <c:v>6.5573800000000002</c:v>
                </c:pt>
                <c:pt idx="151">
                  <c:v>5.9652900000000004</c:v>
                </c:pt>
                <c:pt idx="152">
                  <c:v>4.9409200000000002</c:v>
                </c:pt>
                <c:pt idx="153">
                  <c:v>5.0321199999999999</c:v>
                </c:pt>
                <c:pt idx="154">
                  <c:v>4.4776100000000003</c:v>
                </c:pt>
                <c:pt idx="155">
                  <c:v>3.82572</c:v>
                </c:pt>
                <c:pt idx="156">
                  <c:v>3.70763</c:v>
                </c:pt>
                <c:pt idx="157">
                  <c:v>3.4846900000000001</c:v>
                </c:pt>
                <c:pt idx="158">
                  <c:v>3.59029</c:v>
                </c:pt>
                <c:pt idx="159">
                  <c:v>4</c:v>
                </c:pt>
                <c:pt idx="160">
                  <c:v>3.4410799999999999</c:v>
                </c:pt>
                <c:pt idx="161">
                  <c:v>2.4742299999999999</c:v>
                </c:pt>
                <c:pt idx="162">
                  <c:v>2.3589699999999998</c:v>
                </c:pt>
                <c:pt idx="163">
                  <c:v>2.4565000000000001</c:v>
                </c:pt>
                <c:pt idx="164">
                  <c:v>2.76356</c:v>
                </c:pt>
                <c:pt idx="165">
                  <c:v>2.7522899999999999</c:v>
                </c:pt>
                <c:pt idx="166">
                  <c:v>3.1632699999999998</c:v>
                </c:pt>
                <c:pt idx="167">
                  <c:v>3.7871000000000001</c:v>
                </c:pt>
                <c:pt idx="168">
                  <c:v>4.2900900000000002</c:v>
                </c:pt>
                <c:pt idx="169">
                  <c:v>4.6938800000000001</c:v>
                </c:pt>
                <c:pt idx="170">
                  <c:v>4.89297</c:v>
                </c:pt>
                <c:pt idx="171">
                  <c:v>4.5546600000000002</c:v>
                </c:pt>
                <c:pt idx="172">
                  <c:v>4.3346799999999996</c:v>
                </c:pt>
                <c:pt idx="173">
                  <c:v>4.3259600000000002</c:v>
                </c:pt>
                <c:pt idx="174">
                  <c:v>4.3086200000000003</c:v>
                </c:pt>
                <c:pt idx="175">
                  <c:v>4.2957000000000001</c:v>
                </c:pt>
                <c:pt idx="176">
                  <c:v>4.28287</c:v>
                </c:pt>
                <c:pt idx="177">
                  <c:v>4.2658699999999996</c:v>
                </c:pt>
                <c:pt idx="178">
                  <c:v>4.1543000000000001</c:v>
                </c:pt>
                <c:pt idx="179">
                  <c:v>4.0433899999999996</c:v>
                </c:pt>
                <c:pt idx="180">
                  <c:v>3.5259499999999999</c:v>
                </c:pt>
                <c:pt idx="181">
                  <c:v>3.6062400000000001</c:v>
                </c:pt>
                <c:pt idx="182">
                  <c:v>3.7900900000000002</c:v>
                </c:pt>
                <c:pt idx="183">
                  <c:v>3.5817999999999999</c:v>
                </c:pt>
                <c:pt idx="184">
                  <c:v>3.5748799999999998</c:v>
                </c:pt>
                <c:pt idx="185">
                  <c:v>3.6644199999999998</c:v>
                </c:pt>
                <c:pt idx="186">
                  <c:v>3.4582099999999998</c:v>
                </c:pt>
                <c:pt idx="187">
                  <c:v>3.35249</c:v>
                </c:pt>
                <c:pt idx="188">
                  <c:v>3.2473700000000001</c:v>
                </c:pt>
                <c:pt idx="189">
                  <c:v>3.2350099999999999</c:v>
                </c:pt>
                <c:pt idx="190">
                  <c:v>3.5137700000000001</c:v>
                </c:pt>
                <c:pt idx="191">
                  <c:v>3.7914699999999999</c:v>
                </c:pt>
                <c:pt idx="192">
                  <c:v>3.9735100000000001</c:v>
                </c:pt>
                <c:pt idx="193">
                  <c:v>3.1984900000000001</c:v>
                </c:pt>
                <c:pt idx="194">
                  <c:v>2.1535600000000001</c:v>
                </c:pt>
                <c:pt idx="195">
                  <c:v>1.5887899999999999</c:v>
                </c:pt>
                <c:pt idx="196">
                  <c:v>1.6791</c:v>
                </c:pt>
                <c:pt idx="197">
                  <c:v>1.7674399999999999</c:v>
                </c:pt>
                <c:pt idx="198">
                  <c:v>1.6713100000000001</c:v>
                </c:pt>
                <c:pt idx="199">
                  <c:v>1.5755300000000001</c:v>
                </c:pt>
                <c:pt idx="200">
                  <c:v>1.75763</c:v>
                </c:pt>
                <c:pt idx="201">
                  <c:v>1.5668200000000001</c:v>
                </c:pt>
                <c:pt idx="202">
                  <c:v>1.2844</c:v>
                </c:pt>
                <c:pt idx="203">
                  <c:v>1.1872100000000001</c:v>
                </c:pt>
                <c:pt idx="204">
                  <c:v>1.3648800000000001</c:v>
                </c:pt>
                <c:pt idx="205">
                  <c:v>1.91431</c:v>
                </c:pt>
                <c:pt idx="206">
                  <c:v>2.8414299999999999</c:v>
                </c:pt>
                <c:pt idx="207">
                  <c:v>3.6798500000000001</c:v>
                </c:pt>
                <c:pt idx="208">
                  <c:v>3.6697199999999999</c:v>
                </c:pt>
                <c:pt idx="209">
                  <c:v>3.7477100000000001</c:v>
                </c:pt>
                <c:pt idx="210">
                  <c:v>3.9269400000000001</c:v>
                </c:pt>
                <c:pt idx="211">
                  <c:v>4.2883199999999997</c:v>
                </c:pt>
                <c:pt idx="212">
                  <c:v>4.2727300000000001</c:v>
                </c:pt>
                <c:pt idx="213">
                  <c:v>4.3557199999999998</c:v>
                </c:pt>
                <c:pt idx="214">
                  <c:v>4.5289900000000003</c:v>
                </c:pt>
                <c:pt idx="215">
                  <c:v>4.3321300000000003</c:v>
                </c:pt>
                <c:pt idx="216">
                  <c:v>4.1292600000000004</c:v>
                </c:pt>
                <c:pt idx="217">
                  <c:v>3.9356</c:v>
                </c:pt>
                <c:pt idx="218">
                  <c:v>3.8324400000000001</c:v>
                </c:pt>
                <c:pt idx="219">
                  <c:v>3.9929000000000001</c:v>
                </c:pt>
                <c:pt idx="220">
                  <c:v>3.9823</c:v>
                </c:pt>
                <c:pt idx="221">
                  <c:v>3.9647600000000001</c:v>
                </c:pt>
                <c:pt idx="222">
                  <c:v>4.1300499999999998</c:v>
                </c:pt>
                <c:pt idx="223">
                  <c:v>4.1119899999999996</c:v>
                </c:pt>
                <c:pt idx="224">
                  <c:v>4.1848299999999998</c:v>
                </c:pt>
                <c:pt idx="225">
                  <c:v>4.2608699999999997</c:v>
                </c:pt>
                <c:pt idx="226">
                  <c:v>4.2461000000000002</c:v>
                </c:pt>
                <c:pt idx="227">
                  <c:v>4.4117600000000001</c:v>
                </c:pt>
                <c:pt idx="228">
                  <c:v>4.4827599999999999</c:v>
                </c:pt>
                <c:pt idx="229">
                  <c:v>4.6471600000000004</c:v>
                </c:pt>
                <c:pt idx="230">
                  <c:v>4.8926999999999996</c:v>
                </c:pt>
                <c:pt idx="231">
                  <c:v>5.0341300000000002</c:v>
                </c:pt>
                <c:pt idx="232">
                  <c:v>5.2766000000000002</c:v>
                </c:pt>
                <c:pt idx="233">
                  <c:v>5.1694899999999997</c:v>
                </c:pt>
                <c:pt idx="234">
                  <c:v>5.0632900000000003</c:v>
                </c:pt>
                <c:pt idx="235">
                  <c:v>4.6218500000000002</c:v>
                </c:pt>
                <c:pt idx="236">
                  <c:v>4.4351500000000001</c:v>
                </c:pt>
                <c:pt idx="237">
                  <c:v>4.5871599999999999</c:v>
                </c:pt>
                <c:pt idx="238">
                  <c:v>4.65503</c:v>
                </c:pt>
                <c:pt idx="239">
                  <c:v>4.6395999999999997</c:v>
                </c:pt>
                <c:pt idx="240">
                  <c:v>5.1980199999999996</c:v>
                </c:pt>
                <c:pt idx="241">
                  <c:v>5.2631600000000001</c:v>
                </c:pt>
                <c:pt idx="242">
                  <c:v>5.2373200000000004</c:v>
                </c:pt>
                <c:pt idx="243">
                  <c:v>4.7116199999999999</c:v>
                </c:pt>
                <c:pt idx="244">
                  <c:v>4.3654000000000002</c:v>
                </c:pt>
                <c:pt idx="245">
                  <c:v>4.6736500000000003</c:v>
                </c:pt>
                <c:pt idx="246">
                  <c:v>4.81928</c:v>
                </c:pt>
                <c:pt idx="247">
                  <c:v>5.7028100000000004</c:v>
                </c:pt>
                <c:pt idx="248">
                  <c:v>6.1698700000000004</c:v>
                </c:pt>
                <c:pt idx="249">
                  <c:v>6.3795900000000003</c:v>
                </c:pt>
                <c:pt idx="250">
                  <c:v>6.1953899999999997</c:v>
                </c:pt>
                <c:pt idx="251">
                  <c:v>6.25495</c:v>
                </c:pt>
                <c:pt idx="252">
                  <c:v>5.6470599999999997</c:v>
                </c:pt>
                <c:pt idx="253">
                  <c:v>5.3125</c:v>
                </c:pt>
                <c:pt idx="254">
                  <c:v>4.8211500000000003</c:v>
                </c:pt>
                <c:pt idx="255">
                  <c:v>4.8099299999999996</c:v>
                </c:pt>
                <c:pt idx="256">
                  <c:v>5.0348600000000001</c:v>
                </c:pt>
                <c:pt idx="257">
                  <c:v>4.6959200000000001</c:v>
                </c:pt>
                <c:pt idx="258">
                  <c:v>4.36782</c:v>
                </c:pt>
                <c:pt idx="259">
                  <c:v>3.7993899999999998</c:v>
                </c:pt>
                <c:pt idx="260">
                  <c:v>3.3962300000000001</c:v>
                </c:pt>
                <c:pt idx="261">
                  <c:v>2.8485800000000001</c:v>
                </c:pt>
                <c:pt idx="262">
                  <c:v>3.06657</c:v>
                </c:pt>
                <c:pt idx="263">
                  <c:v>2.9806300000000001</c:v>
                </c:pt>
                <c:pt idx="264">
                  <c:v>2.6726100000000002</c:v>
                </c:pt>
                <c:pt idx="265">
                  <c:v>2.8189899999999999</c:v>
                </c:pt>
                <c:pt idx="266">
                  <c:v>3.1899099999999998</c:v>
                </c:pt>
                <c:pt idx="267">
                  <c:v>3.18283</c:v>
                </c:pt>
                <c:pt idx="268">
                  <c:v>3.0236000000000001</c:v>
                </c:pt>
                <c:pt idx="269">
                  <c:v>3.01471</c:v>
                </c:pt>
                <c:pt idx="270">
                  <c:v>3.1571199999999999</c:v>
                </c:pt>
                <c:pt idx="271">
                  <c:v>3.0746699999999998</c:v>
                </c:pt>
                <c:pt idx="272">
                  <c:v>2.9927000000000001</c:v>
                </c:pt>
                <c:pt idx="273">
                  <c:v>3.2798799999999999</c:v>
                </c:pt>
                <c:pt idx="274">
                  <c:v>3.12046</c:v>
                </c:pt>
                <c:pt idx="275">
                  <c:v>2.96671</c:v>
                </c:pt>
                <c:pt idx="276">
                  <c:v>3.2538</c:v>
                </c:pt>
                <c:pt idx="277">
                  <c:v>3.24675</c:v>
                </c:pt>
                <c:pt idx="278">
                  <c:v>3.0194100000000001</c:v>
                </c:pt>
                <c:pt idx="279">
                  <c:v>3.15638</c:v>
                </c:pt>
                <c:pt idx="280">
                  <c:v>3.22119</c:v>
                </c:pt>
                <c:pt idx="281">
                  <c:v>2.9978600000000002</c:v>
                </c:pt>
                <c:pt idx="282">
                  <c:v>2.8469799999999998</c:v>
                </c:pt>
                <c:pt idx="283">
                  <c:v>2.84091</c:v>
                </c:pt>
                <c:pt idx="284">
                  <c:v>2.7639999999999998</c:v>
                </c:pt>
                <c:pt idx="285">
                  <c:v>2.7522899999999999</c:v>
                </c:pt>
                <c:pt idx="286">
                  <c:v>2.7445499999999998</c:v>
                </c:pt>
                <c:pt idx="287">
                  <c:v>2.8109600000000001</c:v>
                </c:pt>
                <c:pt idx="288">
                  <c:v>2.4509799999999999</c:v>
                </c:pt>
                <c:pt idx="289">
                  <c:v>2.51572</c:v>
                </c:pt>
                <c:pt idx="290">
                  <c:v>2.65178</c:v>
                </c:pt>
                <c:pt idx="291">
                  <c:v>2.3643900000000002</c:v>
                </c:pt>
                <c:pt idx="292">
                  <c:v>2.2884899999999999</c:v>
                </c:pt>
                <c:pt idx="293">
                  <c:v>2.4948000000000001</c:v>
                </c:pt>
                <c:pt idx="294">
                  <c:v>2.69896</c:v>
                </c:pt>
                <c:pt idx="295">
                  <c:v>2.90055</c:v>
                </c:pt>
                <c:pt idx="296">
                  <c:v>2.9655200000000002</c:v>
                </c:pt>
                <c:pt idx="297">
                  <c:v>2.60989</c:v>
                </c:pt>
                <c:pt idx="298">
                  <c:v>2.6027399999999998</c:v>
                </c:pt>
                <c:pt idx="299">
                  <c:v>2.5973999999999999</c:v>
                </c:pt>
                <c:pt idx="300">
                  <c:v>2.8708100000000001</c:v>
                </c:pt>
                <c:pt idx="301">
                  <c:v>2.8629899999999999</c:v>
                </c:pt>
                <c:pt idx="302">
                  <c:v>2.78722</c:v>
                </c:pt>
                <c:pt idx="303">
                  <c:v>3.125</c:v>
                </c:pt>
                <c:pt idx="304">
                  <c:v>3.1186400000000001</c:v>
                </c:pt>
                <c:pt idx="305">
                  <c:v>3.0426000000000002</c:v>
                </c:pt>
                <c:pt idx="306">
                  <c:v>2.83019</c:v>
                </c:pt>
                <c:pt idx="307">
                  <c:v>2.6174499999999998</c:v>
                </c:pt>
                <c:pt idx="308">
                  <c:v>2.54521</c:v>
                </c:pt>
                <c:pt idx="309">
                  <c:v>2.74431</c:v>
                </c:pt>
                <c:pt idx="310">
                  <c:v>2.6034700000000002</c:v>
                </c:pt>
                <c:pt idx="311">
                  <c:v>2.53165</c:v>
                </c:pt>
                <c:pt idx="312">
                  <c:v>2.7907000000000002</c:v>
                </c:pt>
                <c:pt idx="313">
                  <c:v>2.7170299999999998</c:v>
                </c:pt>
                <c:pt idx="314">
                  <c:v>2.8439199999999998</c:v>
                </c:pt>
                <c:pt idx="315">
                  <c:v>2.8326699999999998</c:v>
                </c:pt>
                <c:pt idx="316">
                  <c:v>2.8270900000000001</c:v>
                </c:pt>
                <c:pt idx="317">
                  <c:v>2.82152</c:v>
                </c:pt>
                <c:pt idx="318">
                  <c:v>2.8833600000000001</c:v>
                </c:pt>
                <c:pt idx="319">
                  <c:v>2.8123</c:v>
                </c:pt>
                <c:pt idx="320">
                  <c:v>3.0045700000000002</c:v>
                </c:pt>
                <c:pt idx="321">
                  <c:v>3.06189</c:v>
                </c:pt>
                <c:pt idx="322">
                  <c:v>3.2530899999999998</c:v>
                </c:pt>
                <c:pt idx="323">
                  <c:v>3.3788200000000002</c:v>
                </c:pt>
                <c:pt idx="324">
                  <c:v>3.0381399999999998</c:v>
                </c:pt>
                <c:pt idx="325">
                  <c:v>3.03226</c:v>
                </c:pt>
                <c:pt idx="326">
                  <c:v>2.7652700000000001</c:v>
                </c:pt>
                <c:pt idx="327">
                  <c:v>2.4343400000000002</c:v>
                </c:pt>
                <c:pt idx="328">
                  <c:v>2.2378499999999999</c:v>
                </c:pt>
                <c:pt idx="329">
                  <c:v>2.2335699999999998</c:v>
                </c:pt>
                <c:pt idx="330">
                  <c:v>2.16561</c:v>
                </c:pt>
                <c:pt idx="331">
                  <c:v>2.2900800000000001</c:v>
                </c:pt>
                <c:pt idx="332">
                  <c:v>2.2193999999999998</c:v>
                </c:pt>
                <c:pt idx="333">
                  <c:v>2.0859700000000001</c:v>
                </c:pt>
                <c:pt idx="334">
                  <c:v>1.89036</c:v>
                </c:pt>
                <c:pt idx="335">
                  <c:v>1.6970499999999999</c:v>
                </c:pt>
                <c:pt idx="336">
                  <c:v>1.6311199999999999</c:v>
                </c:pt>
                <c:pt idx="337">
                  <c:v>1.4401999999999999</c:v>
                </c:pt>
                <c:pt idx="338">
                  <c:v>1.3767199999999999</c:v>
                </c:pt>
                <c:pt idx="339">
                  <c:v>1.4383999999999999</c:v>
                </c:pt>
                <c:pt idx="340">
                  <c:v>1.6885600000000001</c:v>
                </c:pt>
                <c:pt idx="341">
                  <c:v>1.62297</c:v>
                </c:pt>
                <c:pt idx="342">
                  <c:v>1.7456400000000001</c:v>
                </c:pt>
                <c:pt idx="343">
                  <c:v>1.6169199999999999</c:v>
                </c:pt>
                <c:pt idx="344">
                  <c:v>1.4268000000000001</c:v>
                </c:pt>
                <c:pt idx="345">
                  <c:v>1.48607</c:v>
                </c:pt>
                <c:pt idx="346">
                  <c:v>1.4842299999999999</c:v>
                </c:pt>
                <c:pt idx="347">
                  <c:v>1.6069199999999999</c:v>
                </c:pt>
                <c:pt idx="348">
                  <c:v>1.6666700000000001</c:v>
                </c:pt>
                <c:pt idx="349">
                  <c:v>1.6666700000000001</c:v>
                </c:pt>
                <c:pt idx="350">
                  <c:v>1.7283999999999999</c:v>
                </c:pt>
                <c:pt idx="351">
                  <c:v>2.2811300000000001</c:v>
                </c:pt>
                <c:pt idx="352">
                  <c:v>2.0910199999999999</c:v>
                </c:pt>
                <c:pt idx="353">
                  <c:v>1.9656</c:v>
                </c:pt>
                <c:pt idx="354">
                  <c:v>2.1446100000000001</c:v>
                </c:pt>
                <c:pt idx="355">
                  <c:v>2.2643800000000001</c:v>
                </c:pt>
                <c:pt idx="356">
                  <c:v>2.6299700000000001</c:v>
                </c:pt>
                <c:pt idx="357">
                  <c:v>2.5625399999999998</c:v>
                </c:pt>
                <c:pt idx="358">
                  <c:v>2.6203500000000002</c:v>
                </c:pt>
                <c:pt idx="359">
                  <c:v>2.6764000000000001</c:v>
                </c:pt>
                <c:pt idx="360">
                  <c:v>2.7929599999999999</c:v>
                </c:pt>
                <c:pt idx="361">
                  <c:v>3.2179700000000002</c:v>
                </c:pt>
                <c:pt idx="362">
                  <c:v>3.76214</c:v>
                </c:pt>
                <c:pt idx="363">
                  <c:v>3.0138600000000002</c:v>
                </c:pt>
                <c:pt idx="364">
                  <c:v>3.13253</c:v>
                </c:pt>
                <c:pt idx="365">
                  <c:v>3.7349399999999999</c:v>
                </c:pt>
                <c:pt idx="366">
                  <c:v>3.5992799999999998</c:v>
                </c:pt>
                <c:pt idx="367">
                  <c:v>3.3512900000000001</c:v>
                </c:pt>
                <c:pt idx="368">
                  <c:v>3.4565000000000001</c:v>
                </c:pt>
                <c:pt idx="369">
                  <c:v>3.4503300000000001</c:v>
                </c:pt>
                <c:pt idx="370">
                  <c:v>3.4441799999999998</c:v>
                </c:pt>
                <c:pt idx="371">
                  <c:v>3.4360200000000001</c:v>
                </c:pt>
                <c:pt idx="372">
                  <c:v>3.7212000000000001</c:v>
                </c:pt>
                <c:pt idx="373">
                  <c:v>3.5294099999999999</c:v>
                </c:pt>
                <c:pt idx="374">
                  <c:v>2.9824600000000001</c:v>
                </c:pt>
                <c:pt idx="375">
                  <c:v>3.2182599999999999</c:v>
                </c:pt>
                <c:pt idx="376">
                  <c:v>3.5630799999999998</c:v>
                </c:pt>
                <c:pt idx="377">
                  <c:v>3.1939600000000001</c:v>
                </c:pt>
                <c:pt idx="378">
                  <c:v>2.7214800000000001</c:v>
                </c:pt>
                <c:pt idx="379">
                  <c:v>2.7214800000000001</c:v>
                </c:pt>
                <c:pt idx="380">
                  <c:v>2.5921699999999999</c:v>
                </c:pt>
                <c:pt idx="381">
                  <c:v>2.1276600000000001</c:v>
                </c:pt>
                <c:pt idx="382">
                  <c:v>1.8943700000000001</c:v>
                </c:pt>
                <c:pt idx="383">
                  <c:v>1.6036699999999999</c:v>
                </c:pt>
                <c:pt idx="384">
                  <c:v>1.1959</c:v>
                </c:pt>
                <c:pt idx="385">
                  <c:v>1.13636</c:v>
                </c:pt>
                <c:pt idx="386">
                  <c:v>1.36286</c:v>
                </c:pt>
                <c:pt idx="387">
                  <c:v>1.6439900000000001</c:v>
                </c:pt>
                <c:pt idx="388">
                  <c:v>1.2408300000000001</c:v>
                </c:pt>
                <c:pt idx="389">
                  <c:v>1.0692200000000001</c:v>
                </c:pt>
                <c:pt idx="390">
                  <c:v>1.4656100000000001</c:v>
                </c:pt>
                <c:pt idx="391">
                  <c:v>1.74746</c:v>
                </c:pt>
                <c:pt idx="392">
                  <c:v>1.516</c:v>
                </c:pt>
                <c:pt idx="393">
                  <c:v>2.0270299999999999</c:v>
                </c:pt>
                <c:pt idx="394">
                  <c:v>2.25352</c:v>
                </c:pt>
                <c:pt idx="395">
                  <c:v>2.48027</c:v>
                </c:pt>
                <c:pt idx="396">
                  <c:v>2.75746</c:v>
                </c:pt>
                <c:pt idx="397">
                  <c:v>3.1460699999999999</c:v>
                </c:pt>
                <c:pt idx="398">
                  <c:v>3.02521</c:v>
                </c:pt>
                <c:pt idx="399">
                  <c:v>2.1751299999999998</c:v>
                </c:pt>
                <c:pt idx="400">
                  <c:v>1.89415</c:v>
                </c:pt>
                <c:pt idx="401">
                  <c:v>1.94878</c:v>
                </c:pt>
                <c:pt idx="402">
                  <c:v>2.0555599999999998</c:v>
                </c:pt>
                <c:pt idx="403">
                  <c:v>2.2160700000000002</c:v>
                </c:pt>
                <c:pt idx="404">
                  <c:v>2.37832</c:v>
                </c:pt>
                <c:pt idx="405">
                  <c:v>2.0419399999999999</c:v>
                </c:pt>
                <c:pt idx="406">
                  <c:v>1.9283699999999999</c:v>
                </c:pt>
                <c:pt idx="407">
                  <c:v>2.0352000000000001</c:v>
                </c:pt>
                <c:pt idx="408">
                  <c:v>2.0262899999999999</c:v>
                </c:pt>
                <c:pt idx="409">
                  <c:v>1.68845</c:v>
                </c:pt>
                <c:pt idx="410">
                  <c:v>1.7400800000000001</c:v>
                </c:pt>
                <c:pt idx="411">
                  <c:v>2.2925800000000001</c:v>
                </c:pt>
                <c:pt idx="412">
                  <c:v>2.8977599999999999</c:v>
                </c:pt>
                <c:pt idx="413">
                  <c:v>3.1676700000000002</c:v>
                </c:pt>
                <c:pt idx="414">
                  <c:v>2.9395799999999999</c:v>
                </c:pt>
                <c:pt idx="415">
                  <c:v>2.5474299999999999</c:v>
                </c:pt>
                <c:pt idx="416">
                  <c:v>2.5391699999999999</c:v>
                </c:pt>
                <c:pt idx="417">
                  <c:v>3.1909100000000001</c:v>
                </c:pt>
                <c:pt idx="418">
                  <c:v>3.6216200000000001</c:v>
                </c:pt>
                <c:pt idx="419">
                  <c:v>3.34232</c:v>
                </c:pt>
                <c:pt idx="420">
                  <c:v>2.8448699999999998</c:v>
                </c:pt>
                <c:pt idx="421">
                  <c:v>3.0530300000000001</c:v>
                </c:pt>
                <c:pt idx="422">
                  <c:v>3.2068400000000001</c:v>
                </c:pt>
                <c:pt idx="423">
                  <c:v>3.3617900000000001</c:v>
                </c:pt>
                <c:pt idx="424">
                  <c:v>2.8692899999999999</c:v>
                </c:pt>
                <c:pt idx="425">
                  <c:v>2.5410300000000001</c:v>
                </c:pt>
                <c:pt idx="426">
                  <c:v>3.0671599999999999</c:v>
                </c:pt>
                <c:pt idx="427">
                  <c:v>3.6469299999999998</c:v>
                </c:pt>
                <c:pt idx="428">
                  <c:v>4.7418300000000002</c:v>
                </c:pt>
                <c:pt idx="429">
                  <c:v>4.3501000000000003</c:v>
                </c:pt>
                <c:pt idx="430">
                  <c:v>3.3385500000000001</c:v>
                </c:pt>
                <c:pt idx="431">
                  <c:v>3.3385500000000001</c:v>
                </c:pt>
                <c:pt idx="432">
                  <c:v>4.0187900000000001</c:v>
                </c:pt>
                <c:pt idx="433">
                  <c:v>3.6382500000000002</c:v>
                </c:pt>
                <c:pt idx="434">
                  <c:v>3.4179200000000001</c:v>
                </c:pt>
                <c:pt idx="435">
                  <c:v>3.6138400000000002</c:v>
                </c:pt>
                <c:pt idx="436">
                  <c:v>3.9772699999999999</c:v>
                </c:pt>
                <c:pt idx="437">
                  <c:v>4.1817200000000003</c:v>
                </c:pt>
                <c:pt idx="438">
                  <c:v>4.1046699999999996</c:v>
                </c:pt>
                <c:pt idx="439">
                  <c:v>3.9265699999999999</c:v>
                </c:pt>
                <c:pt idx="440">
                  <c:v>2.01207</c:v>
                </c:pt>
                <c:pt idx="441">
                  <c:v>1.4063300000000001</c:v>
                </c:pt>
                <c:pt idx="442">
                  <c:v>1.9686999999999999</c:v>
                </c:pt>
                <c:pt idx="443">
                  <c:v>2.5239799999999999</c:v>
                </c:pt>
                <c:pt idx="444">
                  <c:v>2.0757699999999999</c:v>
                </c:pt>
                <c:pt idx="445">
                  <c:v>2.4202599999999999</c:v>
                </c:pt>
                <c:pt idx="446">
                  <c:v>2.7982</c:v>
                </c:pt>
                <c:pt idx="447">
                  <c:v>2.5929199999999999</c:v>
                </c:pt>
                <c:pt idx="448">
                  <c:v>2.7098900000000001</c:v>
                </c:pt>
                <c:pt idx="449">
                  <c:v>2.6927699999999999</c:v>
                </c:pt>
                <c:pt idx="450">
                  <c:v>2.3178899999999998</c:v>
                </c:pt>
                <c:pt idx="451">
                  <c:v>1.8974500000000001</c:v>
                </c:pt>
                <c:pt idx="452">
                  <c:v>2.8338299999999998</c:v>
                </c:pt>
                <c:pt idx="453">
                  <c:v>3.6107</c:v>
                </c:pt>
                <c:pt idx="454">
                  <c:v>4.3732699999999998</c:v>
                </c:pt>
                <c:pt idx="455">
                  <c:v>4.1088100000000001</c:v>
                </c:pt>
                <c:pt idx="456">
                  <c:v>4.2946999999999997</c:v>
                </c:pt>
                <c:pt idx="457">
                  <c:v>4.1429600000000004</c:v>
                </c:pt>
                <c:pt idx="458">
                  <c:v>3.9748999999999999</c:v>
                </c:pt>
                <c:pt idx="459">
                  <c:v>3.9037600000000001</c:v>
                </c:pt>
                <c:pt idx="460">
                  <c:v>4.0884099999999997</c:v>
                </c:pt>
                <c:pt idx="461">
                  <c:v>4.9359700000000002</c:v>
                </c:pt>
                <c:pt idx="462">
                  <c:v>5.4975100000000001</c:v>
                </c:pt>
                <c:pt idx="463">
                  <c:v>5.30802</c:v>
                </c:pt>
                <c:pt idx="464">
                  <c:v>4.9533199999999997</c:v>
                </c:pt>
                <c:pt idx="465">
                  <c:v>3.7310599999999998</c:v>
                </c:pt>
                <c:pt idx="466">
                  <c:v>1.09992</c:v>
                </c:pt>
                <c:pt idx="467">
                  <c:v>-2.223E-2</c:v>
                </c:pt>
                <c:pt idx="468">
                  <c:v>-0.11359</c:v>
                </c:pt>
                <c:pt idx="469">
                  <c:v>8.4600000000000005E-3</c:v>
                </c:pt>
                <c:pt idx="470">
                  <c:v>-0.44647999999999999</c:v>
                </c:pt>
                <c:pt idx="471">
                  <c:v>-0.57632000000000005</c:v>
                </c:pt>
                <c:pt idx="472">
                  <c:v>-1.01576</c:v>
                </c:pt>
                <c:pt idx="473">
                  <c:v>-1.2291700000000001</c:v>
                </c:pt>
                <c:pt idx="474">
                  <c:v>-1.9587600000000001</c:v>
                </c:pt>
                <c:pt idx="475">
                  <c:v>-1.48384</c:v>
                </c:pt>
                <c:pt idx="476">
                  <c:v>-1.3779399999999999</c:v>
                </c:pt>
                <c:pt idx="477">
                  <c:v>-0.22397</c:v>
                </c:pt>
                <c:pt idx="478">
                  <c:v>1.91459</c:v>
                </c:pt>
                <c:pt idx="479">
                  <c:v>2.81412</c:v>
                </c:pt>
                <c:pt idx="480">
                  <c:v>2.6211099999999998</c:v>
                </c:pt>
                <c:pt idx="481">
                  <c:v>2.1513399999999998</c:v>
                </c:pt>
                <c:pt idx="482">
                  <c:v>2.2861699999999998</c:v>
                </c:pt>
                <c:pt idx="483">
                  <c:v>2.2067700000000001</c:v>
                </c:pt>
                <c:pt idx="484">
                  <c:v>2.0035500000000002</c:v>
                </c:pt>
                <c:pt idx="485">
                  <c:v>1.1215599999999999</c:v>
                </c:pt>
                <c:pt idx="486">
                  <c:v>1.3407800000000001</c:v>
                </c:pt>
                <c:pt idx="487">
                  <c:v>1.15018</c:v>
                </c:pt>
                <c:pt idx="488">
                  <c:v>1.1183099999999999</c:v>
                </c:pt>
                <c:pt idx="489">
                  <c:v>1.1667000000000001</c:v>
                </c:pt>
                <c:pt idx="490">
                  <c:v>1.0845400000000001</c:v>
                </c:pt>
                <c:pt idx="491">
                  <c:v>1.4377899999999999</c:v>
                </c:pt>
                <c:pt idx="492">
                  <c:v>1.70078</c:v>
                </c:pt>
                <c:pt idx="493">
                  <c:v>2.1248999999999998</c:v>
                </c:pt>
                <c:pt idx="494">
                  <c:v>2.61924</c:v>
                </c:pt>
                <c:pt idx="495">
                  <c:v>3.0772300000000001</c:v>
                </c:pt>
                <c:pt idx="496">
                  <c:v>3.4589699999999999</c:v>
                </c:pt>
                <c:pt idx="497">
                  <c:v>3.5023200000000001</c:v>
                </c:pt>
                <c:pt idx="498">
                  <c:v>3.5798800000000002</c:v>
                </c:pt>
                <c:pt idx="499">
                  <c:v>3.7549999999999999</c:v>
                </c:pt>
                <c:pt idx="500">
                  <c:v>3.8126199999999999</c:v>
                </c:pt>
                <c:pt idx="501">
                  <c:v>3.5222699999999998</c:v>
                </c:pt>
                <c:pt idx="502">
                  <c:v>3.4514300000000002</c:v>
                </c:pt>
                <c:pt idx="503">
                  <c:v>3.0620699999999998</c:v>
                </c:pt>
                <c:pt idx="504">
                  <c:v>3.0087700000000002</c:v>
                </c:pt>
                <c:pt idx="505">
                  <c:v>2.89818</c:v>
                </c:pt>
                <c:pt idx="506">
                  <c:v>2.5828799999999998</c:v>
                </c:pt>
                <c:pt idx="507">
                  <c:v>2.2731599999999998</c:v>
                </c:pt>
                <c:pt idx="508">
                  <c:v>1.73794</c:v>
                </c:pt>
                <c:pt idx="509">
                  <c:v>1.65387</c:v>
                </c:pt>
                <c:pt idx="510">
                  <c:v>1.41751</c:v>
                </c:pt>
                <c:pt idx="511">
                  <c:v>1.6859299999999999</c:v>
                </c:pt>
                <c:pt idx="512">
                  <c:v>1.9497199999999999</c:v>
                </c:pt>
                <c:pt idx="513">
                  <c:v>2.1556799999999998</c:v>
                </c:pt>
                <c:pt idx="514">
                  <c:v>1.7960199999999999</c:v>
                </c:pt>
                <c:pt idx="515">
                  <c:v>1.7595000000000001</c:v>
                </c:pt>
                <c:pt idx="516">
                  <c:v>1.6840599999999999</c:v>
                </c:pt>
                <c:pt idx="517">
                  <c:v>2.0181399999999998</c:v>
                </c:pt>
                <c:pt idx="518">
                  <c:v>1.51875</c:v>
                </c:pt>
                <c:pt idx="519">
                  <c:v>1.1388100000000001</c:v>
                </c:pt>
                <c:pt idx="520">
                  <c:v>1.39039</c:v>
                </c:pt>
                <c:pt idx="521">
                  <c:v>1.7157899999999999</c:v>
                </c:pt>
                <c:pt idx="522">
                  <c:v>1.88547</c:v>
                </c:pt>
                <c:pt idx="523">
                  <c:v>1.53881</c:v>
                </c:pt>
                <c:pt idx="524">
                  <c:v>1.09473</c:v>
                </c:pt>
                <c:pt idx="525">
                  <c:v>0.87680000000000002</c:v>
                </c:pt>
                <c:pt idx="526">
                  <c:v>1.2328699999999999</c:v>
                </c:pt>
                <c:pt idx="527">
                  <c:v>1.51284</c:v>
                </c:pt>
                <c:pt idx="528">
                  <c:v>1.55776</c:v>
                </c:pt>
                <c:pt idx="529">
                  <c:v>1.1204700000000001</c:v>
                </c:pt>
                <c:pt idx="530">
                  <c:v>1.61269</c:v>
                </c:pt>
                <c:pt idx="531">
                  <c:v>2.0151300000000001</c:v>
                </c:pt>
                <c:pt idx="532">
                  <c:v>2.1669499999999999</c:v>
                </c:pt>
                <c:pt idx="533">
                  <c:v>2.05898</c:v>
                </c:pt>
                <c:pt idx="534">
                  <c:v>1.97424</c:v>
                </c:pt>
                <c:pt idx="535">
                  <c:v>1.7151000000000001</c:v>
                </c:pt>
                <c:pt idx="536">
                  <c:v>1.68405</c:v>
                </c:pt>
                <c:pt idx="537">
                  <c:v>1.60954</c:v>
                </c:pt>
                <c:pt idx="538">
                  <c:v>1.2315199999999999</c:v>
                </c:pt>
                <c:pt idx="539">
                  <c:v>0.65312000000000003</c:v>
                </c:pt>
                <c:pt idx="540">
                  <c:v>-0.22993</c:v>
                </c:pt>
                <c:pt idx="541">
                  <c:v>-8.7029999999999996E-2</c:v>
                </c:pt>
                <c:pt idx="542">
                  <c:v>-2.2030000000000001E-2</c:v>
                </c:pt>
                <c:pt idx="543">
                  <c:v>-0.10403</c:v>
                </c:pt>
                <c:pt idx="544">
                  <c:v>3.5029999999999999E-2</c:v>
                </c:pt>
                <c:pt idx="545">
                  <c:v>0.17957000000000001</c:v>
                </c:pt>
                <c:pt idx="546">
                  <c:v>0.22569</c:v>
                </c:pt>
                <c:pt idx="547">
                  <c:v>0.24129999999999999</c:v>
                </c:pt>
                <c:pt idx="548">
                  <c:v>8.8400000000000006E-3</c:v>
                </c:pt>
                <c:pt idx="549">
                  <c:v>0.12762000000000001</c:v>
                </c:pt>
                <c:pt idx="550">
                  <c:v>0.43631999999999999</c:v>
                </c:pt>
                <c:pt idx="551">
                  <c:v>0.63871999999999995</c:v>
                </c:pt>
                <c:pt idx="552">
                  <c:v>1.2375</c:v>
                </c:pt>
                <c:pt idx="553">
                  <c:v>0.84728000000000003</c:v>
                </c:pt>
                <c:pt idx="554">
                  <c:v>0.89161999999999997</c:v>
                </c:pt>
                <c:pt idx="555">
                  <c:v>1.1726300000000001</c:v>
                </c:pt>
                <c:pt idx="556">
                  <c:v>1.0784800000000001</c:v>
                </c:pt>
                <c:pt idx="557">
                  <c:v>1.0792900000000001</c:v>
                </c:pt>
                <c:pt idx="558">
                  <c:v>0.86836000000000002</c:v>
                </c:pt>
                <c:pt idx="559">
                  <c:v>1.05532</c:v>
                </c:pt>
                <c:pt idx="560">
                  <c:v>1.54864</c:v>
                </c:pt>
                <c:pt idx="561">
                  <c:v>1.6859200000000001</c:v>
                </c:pt>
                <c:pt idx="562">
                  <c:v>1.6843300000000001</c:v>
                </c:pt>
                <c:pt idx="563">
                  <c:v>2.0508000000000002</c:v>
                </c:pt>
                <c:pt idx="564">
                  <c:v>2.5103900000000001</c:v>
                </c:pt>
                <c:pt idx="565">
                  <c:v>2.8103600000000002</c:v>
                </c:pt>
                <c:pt idx="566">
                  <c:v>2.4411999999999998</c:v>
                </c:pt>
                <c:pt idx="567">
                  <c:v>2.1762199999999998</c:v>
                </c:pt>
                <c:pt idx="568">
                  <c:v>1.8563400000000001</c:v>
                </c:pt>
                <c:pt idx="569">
                  <c:v>1.6405700000000001</c:v>
                </c:pt>
                <c:pt idx="570">
                  <c:v>1.7251099999999999</c:v>
                </c:pt>
                <c:pt idx="571">
                  <c:v>1.9281200000000001</c:v>
                </c:pt>
                <c:pt idx="572">
                  <c:v>2.1805699999999999</c:v>
                </c:pt>
                <c:pt idx="573">
                  <c:v>2.0207600000000001</c:v>
                </c:pt>
                <c:pt idx="574">
                  <c:v>2.1724899999999998</c:v>
                </c:pt>
                <c:pt idx="575">
                  <c:v>2.1299299999999999</c:v>
                </c:pt>
                <c:pt idx="576">
                  <c:v>2.1036999999999999</c:v>
                </c:pt>
                <c:pt idx="577">
                  <c:v>2.2265799999999998</c:v>
                </c:pt>
                <c:pt idx="578">
                  <c:v>2.3325900000000002</c:v>
                </c:pt>
                <c:pt idx="579">
                  <c:v>2.4378299999999999</c:v>
                </c:pt>
                <c:pt idx="580">
                  <c:v>2.7765900000000001</c:v>
                </c:pt>
                <c:pt idx="581">
                  <c:v>2.8485100000000001</c:v>
                </c:pt>
                <c:pt idx="582">
                  <c:v>2.8987500000000002</c:v>
                </c:pt>
                <c:pt idx="583">
                  <c:v>2.6779999999999999</c:v>
                </c:pt>
                <c:pt idx="584">
                  <c:v>2.3551799999999998</c:v>
                </c:pt>
                <c:pt idx="585">
                  <c:v>2.5285199999999999</c:v>
                </c:pt>
                <c:pt idx="586">
                  <c:v>2.1728100000000001</c:v>
                </c:pt>
                <c:pt idx="587">
                  <c:v>1.9152199999999999</c:v>
                </c:pt>
                <c:pt idx="588">
                  <c:v>1.4983299999999999</c:v>
                </c:pt>
                <c:pt idx="589">
                  <c:v>1.4817199999999999</c:v>
                </c:pt>
                <c:pt idx="590">
                  <c:v>1.87995</c:v>
                </c:pt>
                <c:pt idx="591">
                  <c:v>2.00563</c:v>
                </c:pt>
                <c:pt idx="592">
                  <c:v>1.8127500000000001</c:v>
                </c:pt>
                <c:pt idx="593">
                  <c:v>1.68964</c:v>
                </c:pt>
                <c:pt idx="594">
                  <c:v>1.8211599999999999</c:v>
                </c:pt>
                <c:pt idx="595">
                  <c:v>1.75969</c:v>
                </c:pt>
                <c:pt idx="596">
                  <c:v>1.72733</c:v>
                </c:pt>
                <c:pt idx="597">
                  <c:v>1.75708</c:v>
                </c:pt>
                <c:pt idx="598">
                  <c:v>2.0308199999999998</c:v>
                </c:pt>
                <c:pt idx="599">
                  <c:v>2.26172</c:v>
                </c:pt>
                <c:pt idx="600">
                  <c:v>2.4604900000000001</c:v>
                </c:pt>
                <c:pt idx="601">
                  <c:v>2.3197100000000002</c:v>
                </c:pt>
                <c:pt idx="602">
                  <c:v>1.53064</c:v>
                </c:pt>
                <c:pt idx="603">
                  <c:v>0.36486000000000002</c:v>
                </c:pt>
                <c:pt idx="604">
                  <c:v>0.24243999999999999</c:v>
                </c:pt>
                <c:pt idx="605">
                  <c:v>0.72680999999999996</c:v>
                </c:pt>
                <c:pt idx="606">
                  <c:v>1.0328299999999999</c:v>
                </c:pt>
                <c:pt idx="607">
                  <c:v>1.32759</c:v>
                </c:pt>
                <c:pt idx="608">
                  <c:v>1.40065</c:v>
                </c:pt>
                <c:pt idx="609">
                  <c:v>1.1841999999999999</c:v>
                </c:pt>
                <c:pt idx="610">
                  <c:v>1.1377600000000001</c:v>
                </c:pt>
                <c:pt idx="611">
                  <c:v>1.2781499999999999</c:v>
                </c:pt>
                <c:pt idx="612">
                  <c:v>1.3599699999999999</c:v>
                </c:pt>
                <c:pt idx="613">
                  <c:v>1.6752400000000001</c:v>
                </c:pt>
                <c:pt idx="614">
                  <c:v>2.6583800000000002</c:v>
                </c:pt>
                <c:pt idx="615">
                  <c:v>4.1519899999999996</c:v>
                </c:pt>
                <c:pt idx="616">
                  <c:v>4.9444400000000002</c:v>
                </c:pt>
                <c:pt idx="617">
                  <c:v>5.3410200000000003</c:v>
                </c:pt>
                <c:pt idx="618">
                  <c:v>5.2760999999999996</c:v>
                </c:pt>
                <c:pt idx="619">
                  <c:v>5.20533</c:v>
                </c:pt>
                <c:pt idx="620">
                  <c:v>5.3899100000000004</c:v>
                </c:pt>
                <c:pt idx="621">
                  <c:v>6.2369399999999997</c:v>
                </c:pt>
                <c:pt idx="622">
                  <c:v>6.8283699999999996</c:v>
                </c:pt>
                <c:pt idx="623">
                  <c:v>7.0965400000000001</c:v>
                </c:pt>
                <c:pt idx="624">
                  <c:v>7.5259299999999998</c:v>
                </c:pt>
                <c:pt idx="625">
                  <c:v>7.9120200000000001</c:v>
                </c:pt>
                <c:pt idx="626">
                  <c:v>8.5575899999999994</c:v>
                </c:pt>
                <c:pt idx="627">
                  <c:v>8.2241400000000002</c:v>
                </c:pt>
                <c:pt idx="628">
                  <c:v>8.5164100000000005</c:v>
                </c:pt>
                <c:pt idx="629">
                  <c:v>8.9952199999999998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23A-654B-9149-1A7DD6DC10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06067120"/>
        <c:axId val="1006068768"/>
      </c:lineChart>
      <c:dateAx>
        <c:axId val="1006067120"/>
        <c:scaling>
          <c:orientation val="minMax"/>
        </c:scaling>
        <c:delete val="0"/>
        <c:axPos val="b"/>
        <c:numFmt formatCode="yyyy\-mm\-dd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6068768"/>
        <c:crosses val="autoZero"/>
        <c:auto val="1"/>
        <c:lblOffset val="100"/>
        <c:baseTimeUnit val="months"/>
      </c:dateAx>
      <c:valAx>
        <c:axId val="1006068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6067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'FRED Graph'!$B$12</c:f>
              <c:strCache>
                <c:ptCount val="1"/>
                <c:pt idx="0">
                  <c:v>Profit Margins A/T</c:v>
                </c:pt>
              </c:strCache>
            </c:strRef>
          </c:tx>
          <c:spPr>
            <a:ln w="31750" cap="rnd">
              <a:solidFill>
                <a:srgbClr val="0432FF"/>
              </a:solidFill>
              <a:round/>
            </a:ln>
            <a:effectLst/>
          </c:spPr>
          <c:marker>
            <c:symbol val="none"/>
          </c:marker>
          <c:cat>
            <c:numRef>
              <c:f>'FRED Graph'!$A$13:$A$311</c:f>
              <c:numCache>
                <c:formatCode>yyyy\-mm\-dd</c:formatCode>
                <c:ptCount val="299"/>
                <c:pt idx="0">
                  <c:v>17168</c:v>
                </c:pt>
                <c:pt idx="1">
                  <c:v>17258</c:v>
                </c:pt>
                <c:pt idx="2">
                  <c:v>17349</c:v>
                </c:pt>
                <c:pt idx="3">
                  <c:v>17441</c:v>
                </c:pt>
                <c:pt idx="4">
                  <c:v>17533</c:v>
                </c:pt>
                <c:pt idx="5">
                  <c:v>17624</c:v>
                </c:pt>
                <c:pt idx="6">
                  <c:v>17715</c:v>
                </c:pt>
                <c:pt idx="7">
                  <c:v>17807</c:v>
                </c:pt>
                <c:pt idx="8">
                  <c:v>17899</c:v>
                </c:pt>
                <c:pt idx="9">
                  <c:v>17989</c:v>
                </c:pt>
                <c:pt idx="10">
                  <c:v>18080</c:v>
                </c:pt>
                <c:pt idx="11">
                  <c:v>18172</c:v>
                </c:pt>
                <c:pt idx="12">
                  <c:v>18264</c:v>
                </c:pt>
                <c:pt idx="13">
                  <c:v>18354</c:v>
                </c:pt>
                <c:pt idx="14">
                  <c:v>18445</c:v>
                </c:pt>
                <c:pt idx="15">
                  <c:v>18537</c:v>
                </c:pt>
                <c:pt idx="16">
                  <c:v>18629</c:v>
                </c:pt>
                <c:pt idx="17">
                  <c:v>18719</c:v>
                </c:pt>
                <c:pt idx="18">
                  <c:v>18810</c:v>
                </c:pt>
                <c:pt idx="19">
                  <c:v>18902</c:v>
                </c:pt>
                <c:pt idx="20">
                  <c:v>18994</c:v>
                </c:pt>
                <c:pt idx="21">
                  <c:v>19085</c:v>
                </c:pt>
                <c:pt idx="22">
                  <c:v>19176</c:v>
                </c:pt>
                <c:pt idx="23">
                  <c:v>19268</c:v>
                </c:pt>
                <c:pt idx="24">
                  <c:v>19360</c:v>
                </c:pt>
                <c:pt idx="25">
                  <c:v>19450</c:v>
                </c:pt>
                <c:pt idx="26">
                  <c:v>19541</c:v>
                </c:pt>
                <c:pt idx="27">
                  <c:v>19633</c:v>
                </c:pt>
                <c:pt idx="28">
                  <c:v>19725</c:v>
                </c:pt>
                <c:pt idx="29">
                  <c:v>19815</c:v>
                </c:pt>
                <c:pt idx="30">
                  <c:v>19906</c:v>
                </c:pt>
                <c:pt idx="31">
                  <c:v>19998</c:v>
                </c:pt>
                <c:pt idx="32">
                  <c:v>20090</c:v>
                </c:pt>
                <c:pt idx="33">
                  <c:v>20180</c:v>
                </c:pt>
                <c:pt idx="34">
                  <c:v>20271</c:v>
                </c:pt>
                <c:pt idx="35">
                  <c:v>20363</c:v>
                </c:pt>
                <c:pt idx="36">
                  <c:v>20455</c:v>
                </c:pt>
                <c:pt idx="37">
                  <c:v>20546</c:v>
                </c:pt>
                <c:pt idx="38">
                  <c:v>20637</c:v>
                </c:pt>
                <c:pt idx="39">
                  <c:v>20729</c:v>
                </c:pt>
                <c:pt idx="40">
                  <c:v>20821</c:v>
                </c:pt>
                <c:pt idx="41">
                  <c:v>20911</c:v>
                </c:pt>
                <c:pt idx="42">
                  <c:v>21002</c:v>
                </c:pt>
                <c:pt idx="43">
                  <c:v>21094</c:v>
                </c:pt>
                <c:pt idx="44">
                  <c:v>21186</c:v>
                </c:pt>
                <c:pt idx="45">
                  <c:v>21276</c:v>
                </c:pt>
                <c:pt idx="46">
                  <c:v>21367</c:v>
                </c:pt>
                <c:pt idx="47">
                  <c:v>21459</c:v>
                </c:pt>
                <c:pt idx="48">
                  <c:v>21551</c:v>
                </c:pt>
                <c:pt idx="49">
                  <c:v>21641</c:v>
                </c:pt>
                <c:pt idx="50">
                  <c:v>21732</c:v>
                </c:pt>
                <c:pt idx="51">
                  <c:v>21824</c:v>
                </c:pt>
                <c:pt idx="52">
                  <c:v>21916</c:v>
                </c:pt>
                <c:pt idx="53">
                  <c:v>22007</c:v>
                </c:pt>
                <c:pt idx="54">
                  <c:v>22098</c:v>
                </c:pt>
                <c:pt idx="55">
                  <c:v>22190</c:v>
                </c:pt>
                <c:pt idx="56">
                  <c:v>22282</c:v>
                </c:pt>
                <c:pt idx="57">
                  <c:v>22372</c:v>
                </c:pt>
                <c:pt idx="58">
                  <c:v>22463</c:v>
                </c:pt>
                <c:pt idx="59">
                  <c:v>22555</c:v>
                </c:pt>
                <c:pt idx="60">
                  <c:v>22647</c:v>
                </c:pt>
                <c:pt idx="61">
                  <c:v>22737</c:v>
                </c:pt>
                <c:pt idx="62">
                  <c:v>22828</c:v>
                </c:pt>
                <c:pt idx="63">
                  <c:v>22920</c:v>
                </c:pt>
                <c:pt idx="64">
                  <c:v>23012</c:v>
                </c:pt>
                <c:pt idx="65">
                  <c:v>23102</c:v>
                </c:pt>
                <c:pt idx="66">
                  <c:v>23193</c:v>
                </c:pt>
                <c:pt idx="67">
                  <c:v>23285</c:v>
                </c:pt>
                <c:pt idx="68">
                  <c:v>23377</c:v>
                </c:pt>
                <c:pt idx="69">
                  <c:v>23468</c:v>
                </c:pt>
                <c:pt idx="70">
                  <c:v>23559</c:v>
                </c:pt>
                <c:pt idx="71">
                  <c:v>23651</c:v>
                </c:pt>
                <c:pt idx="72">
                  <c:v>23743</c:v>
                </c:pt>
                <c:pt idx="73">
                  <c:v>23833</c:v>
                </c:pt>
                <c:pt idx="74">
                  <c:v>23924</c:v>
                </c:pt>
                <c:pt idx="75">
                  <c:v>24016</c:v>
                </c:pt>
                <c:pt idx="76">
                  <c:v>24108</c:v>
                </c:pt>
                <c:pt idx="77">
                  <c:v>24198</c:v>
                </c:pt>
                <c:pt idx="78">
                  <c:v>24289</c:v>
                </c:pt>
                <c:pt idx="79">
                  <c:v>24381</c:v>
                </c:pt>
                <c:pt idx="80">
                  <c:v>24473</c:v>
                </c:pt>
                <c:pt idx="81">
                  <c:v>24563</c:v>
                </c:pt>
                <c:pt idx="82">
                  <c:v>24654</c:v>
                </c:pt>
                <c:pt idx="83">
                  <c:v>24746</c:v>
                </c:pt>
                <c:pt idx="84">
                  <c:v>24838</c:v>
                </c:pt>
                <c:pt idx="85">
                  <c:v>24929</c:v>
                </c:pt>
                <c:pt idx="86">
                  <c:v>25020</c:v>
                </c:pt>
                <c:pt idx="87">
                  <c:v>25112</c:v>
                </c:pt>
                <c:pt idx="88">
                  <c:v>25204</c:v>
                </c:pt>
                <c:pt idx="89">
                  <c:v>25294</c:v>
                </c:pt>
                <c:pt idx="90">
                  <c:v>25385</c:v>
                </c:pt>
                <c:pt idx="91">
                  <c:v>25477</c:v>
                </c:pt>
                <c:pt idx="92">
                  <c:v>25569</c:v>
                </c:pt>
                <c:pt idx="93">
                  <c:v>25659</c:v>
                </c:pt>
                <c:pt idx="94">
                  <c:v>25750</c:v>
                </c:pt>
                <c:pt idx="95">
                  <c:v>25842</c:v>
                </c:pt>
                <c:pt idx="96">
                  <c:v>25934</c:v>
                </c:pt>
                <c:pt idx="97">
                  <c:v>26024</c:v>
                </c:pt>
                <c:pt idx="98">
                  <c:v>26115</c:v>
                </c:pt>
                <c:pt idx="99">
                  <c:v>26207</c:v>
                </c:pt>
                <c:pt idx="100">
                  <c:v>26299</c:v>
                </c:pt>
                <c:pt idx="101">
                  <c:v>26390</c:v>
                </c:pt>
                <c:pt idx="102">
                  <c:v>26481</c:v>
                </c:pt>
                <c:pt idx="103">
                  <c:v>26573</c:v>
                </c:pt>
                <c:pt idx="104">
                  <c:v>26665</c:v>
                </c:pt>
                <c:pt idx="105">
                  <c:v>26755</c:v>
                </c:pt>
                <c:pt idx="106">
                  <c:v>26846</c:v>
                </c:pt>
                <c:pt idx="107">
                  <c:v>26938</c:v>
                </c:pt>
                <c:pt idx="108">
                  <c:v>27030</c:v>
                </c:pt>
                <c:pt idx="109">
                  <c:v>27120</c:v>
                </c:pt>
                <c:pt idx="110">
                  <c:v>27211</c:v>
                </c:pt>
                <c:pt idx="111">
                  <c:v>27303</c:v>
                </c:pt>
                <c:pt idx="112">
                  <c:v>27395</c:v>
                </c:pt>
                <c:pt idx="113">
                  <c:v>27485</c:v>
                </c:pt>
                <c:pt idx="114">
                  <c:v>27576</c:v>
                </c:pt>
                <c:pt idx="115">
                  <c:v>27668</c:v>
                </c:pt>
                <c:pt idx="116">
                  <c:v>27760</c:v>
                </c:pt>
                <c:pt idx="117">
                  <c:v>27851</c:v>
                </c:pt>
                <c:pt idx="118">
                  <c:v>27942</c:v>
                </c:pt>
                <c:pt idx="119">
                  <c:v>28034</c:v>
                </c:pt>
                <c:pt idx="120">
                  <c:v>28126</c:v>
                </c:pt>
                <c:pt idx="121">
                  <c:v>28216</c:v>
                </c:pt>
                <c:pt idx="122">
                  <c:v>28307</c:v>
                </c:pt>
                <c:pt idx="123">
                  <c:v>28399</c:v>
                </c:pt>
                <c:pt idx="124">
                  <c:v>28491</c:v>
                </c:pt>
                <c:pt idx="125">
                  <c:v>28581</c:v>
                </c:pt>
                <c:pt idx="126">
                  <c:v>28672</c:v>
                </c:pt>
                <c:pt idx="127">
                  <c:v>28764</c:v>
                </c:pt>
                <c:pt idx="128">
                  <c:v>28856</c:v>
                </c:pt>
                <c:pt idx="129">
                  <c:v>28946</c:v>
                </c:pt>
                <c:pt idx="130">
                  <c:v>29037</c:v>
                </c:pt>
                <c:pt idx="131">
                  <c:v>29129</c:v>
                </c:pt>
                <c:pt idx="132">
                  <c:v>29221</c:v>
                </c:pt>
                <c:pt idx="133">
                  <c:v>29312</c:v>
                </c:pt>
                <c:pt idx="134">
                  <c:v>29403</c:v>
                </c:pt>
                <c:pt idx="135">
                  <c:v>29495</c:v>
                </c:pt>
                <c:pt idx="136">
                  <c:v>29587</c:v>
                </c:pt>
                <c:pt idx="137">
                  <c:v>29677</c:v>
                </c:pt>
                <c:pt idx="138">
                  <c:v>29768</c:v>
                </c:pt>
                <c:pt idx="139">
                  <c:v>29860</c:v>
                </c:pt>
                <c:pt idx="140">
                  <c:v>29952</c:v>
                </c:pt>
                <c:pt idx="141">
                  <c:v>30042</c:v>
                </c:pt>
                <c:pt idx="142">
                  <c:v>30133</c:v>
                </c:pt>
                <c:pt idx="143">
                  <c:v>30225</c:v>
                </c:pt>
                <c:pt idx="144">
                  <c:v>30317</c:v>
                </c:pt>
                <c:pt idx="145">
                  <c:v>30407</c:v>
                </c:pt>
                <c:pt idx="146">
                  <c:v>30498</c:v>
                </c:pt>
                <c:pt idx="147">
                  <c:v>30590</c:v>
                </c:pt>
                <c:pt idx="148">
                  <c:v>30682</c:v>
                </c:pt>
                <c:pt idx="149">
                  <c:v>30773</c:v>
                </c:pt>
                <c:pt idx="150">
                  <c:v>30864</c:v>
                </c:pt>
                <c:pt idx="151">
                  <c:v>30956</c:v>
                </c:pt>
                <c:pt idx="152">
                  <c:v>31048</c:v>
                </c:pt>
                <c:pt idx="153">
                  <c:v>31138</c:v>
                </c:pt>
                <c:pt idx="154">
                  <c:v>31229</c:v>
                </c:pt>
                <c:pt idx="155">
                  <c:v>31321</c:v>
                </c:pt>
                <c:pt idx="156">
                  <c:v>31413</c:v>
                </c:pt>
                <c:pt idx="157">
                  <c:v>31503</c:v>
                </c:pt>
                <c:pt idx="158">
                  <c:v>31594</c:v>
                </c:pt>
                <c:pt idx="159">
                  <c:v>31686</c:v>
                </c:pt>
                <c:pt idx="160">
                  <c:v>31778</c:v>
                </c:pt>
                <c:pt idx="161">
                  <c:v>31868</c:v>
                </c:pt>
                <c:pt idx="162">
                  <c:v>31959</c:v>
                </c:pt>
                <c:pt idx="163">
                  <c:v>32051</c:v>
                </c:pt>
                <c:pt idx="164">
                  <c:v>32143</c:v>
                </c:pt>
                <c:pt idx="165">
                  <c:v>32234</c:v>
                </c:pt>
                <c:pt idx="166">
                  <c:v>32325</c:v>
                </c:pt>
                <c:pt idx="167">
                  <c:v>32417</c:v>
                </c:pt>
                <c:pt idx="168">
                  <c:v>32509</c:v>
                </c:pt>
                <c:pt idx="169">
                  <c:v>32599</c:v>
                </c:pt>
                <c:pt idx="170">
                  <c:v>32690</c:v>
                </c:pt>
                <c:pt idx="171">
                  <c:v>32782</c:v>
                </c:pt>
                <c:pt idx="172">
                  <c:v>32874</c:v>
                </c:pt>
                <c:pt idx="173">
                  <c:v>32964</c:v>
                </c:pt>
                <c:pt idx="174">
                  <c:v>33055</c:v>
                </c:pt>
                <c:pt idx="175">
                  <c:v>33147</c:v>
                </c:pt>
                <c:pt idx="176">
                  <c:v>33239</c:v>
                </c:pt>
                <c:pt idx="177">
                  <c:v>33329</c:v>
                </c:pt>
                <c:pt idx="178">
                  <c:v>33420</c:v>
                </c:pt>
                <c:pt idx="179">
                  <c:v>33512</c:v>
                </c:pt>
                <c:pt idx="180">
                  <c:v>33604</c:v>
                </c:pt>
                <c:pt idx="181">
                  <c:v>33695</c:v>
                </c:pt>
                <c:pt idx="182">
                  <c:v>33786</c:v>
                </c:pt>
                <c:pt idx="183">
                  <c:v>33878</c:v>
                </c:pt>
                <c:pt idx="184">
                  <c:v>33970</c:v>
                </c:pt>
                <c:pt idx="185">
                  <c:v>34060</c:v>
                </c:pt>
                <c:pt idx="186">
                  <c:v>34151</c:v>
                </c:pt>
                <c:pt idx="187">
                  <c:v>34243</c:v>
                </c:pt>
                <c:pt idx="188">
                  <c:v>34335</c:v>
                </c:pt>
                <c:pt idx="189">
                  <c:v>34425</c:v>
                </c:pt>
                <c:pt idx="190">
                  <c:v>34516</c:v>
                </c:pt>
                <c:pt idx="191">
                  <c:v>34608</c:v>
                </c:pt>
                <c:pt idx="192">
                  <c:v>34700</c:v>
                </c:pt>
                <c:pt idx="193">
                  <c:v>34790</c:v>
                </c:pt>
                <c:pt idx="194">
                  <c:v>34881</c:v>
                </c:pt>
                <c:pt idx="195">
                  <c:v>34973</c:v>
                </c:pt>
                <c:pt idx="196">
                  <c:v>35065</c:v>
                </c:pt>
                <c:pt idx="197">
                  <c:v>35156</c:v>
                </c:pt>
                <c:pt idx="198">
                  <c:v>35247</c:v>
                </c:pt>
                <c:pt idx="199">
                  <c:v>35339</c:v>
                </c:pt>
                <c:pt idx="200">
                  <c:v>35431</c:v>
                </c:pt>
                <c:pt idx="201">
                  <c:v>35521</c:v>
                </c:pt>
                <c:pt idx="202">
                  <c:v>35612</c:v>
                </c:pt>
                <c:pt idx="203">
                  <c:v>35704</c:v>
                </c:pt>
                <c:pt idx="204">
                  <c:v>35796</c:v>
                </c:pt>
                <c:pt idx="205">
                  <c:v>35886</c:v>
                </c:pt>
                <c:pt idx="206">
                  <c:v>35977</c:v>
                </c:pt>
                <c:pt idx="207">
                  <c:v>36069</c:v>
                </c:pt>
                <c:pt idx="208">
                  <c:v>36161</c:v>
                </c:pt>
                <c:pt idx="209">
                  <c:v>36251</c:v>
                </c:pt>
                <c:pt idx="210">
                  <c:v>36342</c:v>
                </c:pt>
                <c:pt idx="211">
                  <c:v>36434</c:v>
                </c:pt>
                <c:pt idx="212">
                  <c:v>36526</c:v>
                </c:pt>
                <c:pt idx="213">
                  <c:v>36617</c:v>
                </c:pt>
                <c:pt idx="214">
                  <c:v>36708</c:v>
                </c:pt>
                <c:pt idx="215">
                  <c:v>36800</c:v>
                </c:pt>
                <c:pt idx="216">
                  <c:v>36892</c:v>
                </c:pt>
                <c:pt idx="217">
                  <c:v>36982</c:v>
                </c:pt>
                <c:pt idx="218">
                  <c:v>37073</c:v>
                </c:pt>
                <c:pt idx="219">
                  <c:v>37165</c:v>
                </c:pt>
                <c:pt idx="220">
                  <c:v>37257</c:v>
                </c:pt>
                <c:pt idx="221">
                  <c:v>37347</c:v>
                </c:pt>
                <c:pt idx="222">
                  <c:v>37438</c:v>
                </c:pt>
                <c:pt idx="223">
                  <c:v>37530</c:v>
                </c:pt>
                <c:pt idx="224">
                  <c:v>37622</c:v>
                </c:pt>
                <c:pt idx="225">
                  <c:v>37712</c:v>
                </c:pt>
                <c:pt idx="226">
                  <c:v>37803</c:v>
                </c:pt>
                <c:pt idx="227">
                  <c:v>37895</c:v>
                </c:pt>
                <c:pt idx="228">
                  <c:v>37987</c:v>
                </c:pt>
                <c:pt idx="229">
                  <c:v>38078</c:v>
                </c:pt>
                <c:pt idx="230">
                  <c:v>38169</c:v>
                </c:pt>
                <c:pt idx="231">
                  <c:v>38261</c:v>
                </c:pt>
                <c:pt idx="232">
                  <c:v>38353</c:v>
                </c:pt>
                <c:pt idx="233">
                  <c:v>38443</c:v>
                </c:pt>
                <c:pt idx="234">
                  <c:v>38534</c:v>
                </c:pt>
                <c:pt idx="235">
                  <c:v>38626</c:v>
                </c:pt>
                <c:pt idx="236">
                  <c:v>38718</c:v>
                </c:pt>
                <c:pt idx="237">
                  <c:v>38808</c:v>
                </c:pt>
                <c:pt idx="238">
                  <c:v>38899</c:v>
                </c:pt>
                <c:pt idx="239">
                  <c:v>38991</c:v>
                </c:pt>
                <c:pt idx="240">
                  <c:v>39083</c:v>
                </c:pt>
                <c:pt idx="241">
                  <c:v>39173</c:v>
                </c:pt>
                <c:pt idx="242">
                  <c:v>39264</c:v>
                </c:pt>
                <c:pt idx="243">
                  <c:v>39356</c:v>
                </c:pt>
                <c:pt idx="244">
                  <c:v>39448</c:v>
                </c:pt>
                <c:pt idx="245">
                  <c:v>39539</c:v>
                </c:pt>
                <c:pt idx="246">
                  <c:v>39630</c:v>
                </c:pt>
                <c:pt idx="247">
                  <c:v>39722</c:v>
                </c:pt>
                <c:pt idx="248">
                  <c:v>39814</c:v>
                </c:pt>
                <c:pt idx="249">
                  <c:v>39904</c:v>
                </c:pt>
                <c:pt idx="250">
                  <c:v>39995</c:v>
                </c:pt>
                <c:pt idx="251">
                  <c:v>40087</c:v>
                </c:pt>
                <c:pt idx="252">
                  <c:v>40179</c:v>
                </c:pt>
                <c:pt idx="253">
                  <c:v>40269</c:v>
                </c:pt>
                <c:pt idx="254">
                  <c:v>40360</c:v>
                </c:pt>
                <c:pt idx="255">
                  <c:v>40452</c:v>
                </c:pt>
                <c:pt idx="256">
                  <c:v>40544</c:v>
                </c:pt>
                <c:pt idx="257">
                  <c:v>40634</c:v>
                </c:pt>
                <c:pt idx="258">
                  <c:v>40725</c:v>
                </c:pt>
                <c:pt idx="259">
                  <c:v>40817</c:v>
                </c:pt>
                <c:pt idx="260">
                  <c:v>40909</c:v>
                </c:pt>
                <c:pt idx="261">
                  <c:v>41000</c:v>
                </c:pt>
                <c:pt idx="262">
                  <c:v>41091</c:v>
                </c:pt>
                <c:pt idx="263">
                  <c:v>41183</c:v>
                </c:pt>
                <c:pt idx="264">
                  <c:v>41275</c:v>
                </c:pt>
                <c:pt idx="265">
                  <c:v>41365</c:v>
                </c:pt>
                <c:pt idx="266">
                  <c:v>41456</c:v>
                </c:pt>
                <c:pt idx="267">
                  <c:v>41548</c:v>
                </c:pt>
                <c:pt idx="268">
                  <c:v>41640</c:v>
                </c:pt>
                <c:pt idx="269">
                  <c:v>41730</c:v>
                </c:pt>
                <c:pt idx="270">
                  <c:v>41821</c:v>
                </c:pt>
                <c:pt idx="271">
                  <c:v>41913</c:v>
                </c:pt>
                <c:pt idx="272">
                  <c:v>42005</c:v>
                </c:pt>
                <c:pt idx="273">
                  <c:v>42095</c:v>
                </c:pt>
                <c:pt idx="274">
                  <c:v>42186</c:v>
                </c:pt>
                <c:pt idx="275">
                  <c:v>42278</c:v>
                </c:pt>
                <c:pt idx="276">
                  <c:v>42370</c:v>
                </c:pt>
                <c:pt idx="277">
                  <c:v>42461</c:v>
                </c:pt>
                <c:pt idx="278">
                  <c:v>42552</c:v>
                </c:pt>
                <c:pt idx="279">
                  <c:v>42644</c:v>
                </c:pt>
                <c:pt idx="280">
                  <c:v>42736</c:v>
                </c:pt>
                <c:pt idx="281">
                  <c:v>42826</c:v>
                </c:pt>
                <c:pt idx="282">
                  <c:v>42917</c:v>
                </c:pt>
                <c:pt idx="283">
                  <c:v>43009</c:v>
                </c:pt>
                <c:pt idx="284">
                  <c:v>43101</c:v>
                </c:pt>
                <c:pt idx="285">
                  <c:v>43191</c:v>
                </c:pt>
                <c:pt idx="286">
                  <c:v>43282</c:v>
                </c:pt>
                <c:pt idx="287">
                  <c:v>43374</c:v>
                </c:pt>
                <c:pt idx="288">
                  <c:v>43466</c:v>
                </c:pt>
                <c:pt idx="289">
                  <c:v>43556</c:v>
                </c:pt>
                <c:pt idx="290">
                  <c:v>43647</c:v>
                </c:pt>
                <c:pt idx="291">
                  <c:v>43739</c:v>
                </c:pt>
                <c:pt idx="292">
                  <c:v>43831</c:v>
                </c:pt>
                <c:pt idx="293">
                  <c:v>43922</c:v>
                </c:pt>
                <c:pt idx="294">
                  <c:v>44013</c:v>
                </c:pt>
                <c:pt idx="295">
                  <c:v>44105</c:v>
                </c:pt>
                <c:pt idx="296">
                  <c:v>44197</c:v>
                </c:pt>
                <c:pt idx="297">
                  <c:v>44287</c:v>
                </c:pt>
                <c:pt idx="298">
                  <c:v>44378</c:v>
                </c:pt>
              </c:numCache>
            </c:numRef>
          </c:cat>
          <c:val>
            <c:numRef>
              <c:f>'FRED Graph'!$B$13:$B$311</c:f>
              <c:numCache>
                <c:formatCode>0.00000</c:formatCode>
                <c:ptCount val="299"/>
                <c:pt idx="0">
                  <c:v>9.0350545310983535E-2</c:v>
                </c:pt>
                <c:pt idx="1">
                  <c:v>8.4515058869446436E-2</c:v>
                </c:pt>
                <c:pt idx="2">
                  <c:v>8.2392772001522521E-2</c:v>
                </c:pt>
                <c:pt idx="3">
                  <c:v>8.6434772565400678E-2</c:v>
                </c:pt>
                <c:pt idx="4">
                  <c:v>8.9331005260741628E-2</c:v>
                </c:pt>
                <c:pt idx="5">
                  <c:v>9.1504107247025498E-2</c:v>
                </c:pt>
                <c:pt idx="6">
                  <c:v>8.7934640897434066E-2</c:v>
                </c:pt>
                <c:pt idx="7">
                  <c:v>8.4746367248525148E-2</c:v>
                </c:pt>
                <c:pt idx="8">
                  <c:v>7.8837525542296588E-2</c:v>
                </c:pt>
                <c:pt idx="9">
                  <c:v>7.065387634466061E-2</c:v>
                </c:pt>
                <c:pt idx="10">
                  <c:v>7.2615605612538436E-2</c:v>
                </c:pt>
                <c:pt idx="11">
                  <c:v>7.1896004463708349E-2</c:v>
                </c:pt>
                <c:pt idx="12">
                  <c:v>7.1349722962097795E-2</c:v>
                </c:pt>
                <c:pt idx="13">
                  <c:v>8.2012376757592556E-2</c:v>
                </c:pt>
                <c:pt idx="14">
                  <c:v>9.3385428666928436E-2</c:v>
                </c:pt>
                <c:pt idx="15">
                  <c:v>9.8707590367094339E-2</c:v>
                </c:pt>
                <c:pt idx="16">
                  <c:v>7.84077380952381E-2</c:v>
                </c:pt>
                <c:pt idx="17">
                  <c:v>6.5648522188962194E-2</c:v>
                </c:pt>
                <c:pt idx="18">
                  <c:v>5.9131721615891399E-2</c:v>
                </c:pt>
                <c:pt idx="19">
                  <c:v>6.3428959677464633E-2</c:v>
                </c:pt>
                <c:pt idx="20">
                  <c:v>6.1313990328497582E-2</c:v>
                </c:pt>
                <c:pt idx="21">
                  <c:v>5.8984017948646925E-2</c:v>
                </c:pt>
                <c:pt idx="22">
                  <c:v>5.8716185161313134E-2</c:v>
                </c:pt>
                <c:pt idx="23">
                  <c:v>6.2371984076132057E-2</c:v>
                </c:pt>
                <c:pt idx="24">
                  <c:v>6.3428527243672359E-2</c:v>
                </c:pt>
                <c:pt idx="25">
                  <c:v>6.294336424598404E-2</c:v>
                </c:pt>
                <c:pt idx="26">
                  <c:v>6.1868083267931417E-2</c:v>
                </c:pt>
                <c:pt idx="27">
                  <c:v>5.0136020934269505E-2</c:v>
                </c:pt>
                <c:pt idx="28">
                  <c:v>5.6891876111017398E-2</c:v>
                </c:pt>
                <c:pt idx="29">
                  <c:v>5.8346994853944747E-2</c:v>
                </c:pt>
                <c:pt idx="30">
                  <c:v>6.090343635229005E-2</c:v>
                </c:pt>
                <c:pt idx="31">
                  <c:v>6.3829946914698274E-2</c:v>
                </c:pt>
                <c:pt idx="32">
                  <c:v>6.9196001675248683E-2</c:v>
                </c:pt>
                <c:pt idx="33">
                  <c:v>6.8948502130324621E-2</c:v>
                </c:pt>
                <c:pt idx="34">
                  <c:v>6.9366674337142997E-2</c:v>
                </c:pt>
                <c:pt idx="35">
                  <c:v>7.1186386390050607E-2</c:v>
                </c:pt>
                <c:pt idx="36">
                  <c:v>6.9587898468661452E-2</c:v>
                </c:pt>
                <c:pt idx="37">
                  <c:v>7.0505145624537566E-2</c:v>
                </c:pt>
                <c:pt idx="38">
                  <c:v>6.6958339151268531E-2</c:v>
                </c:pt>
                <c:pt idx="39">
                  <c:v>6.9232489906898051E-2</c:v>
                </c:pt>
                <c:pt idx="40">
                  <c:v>6.8487522856492095E-2</c:v>
                </c:pt>
                <c:pt idx="41">
                  <c:v>6.5426619352788512E-2</c:v>
                </c:pt>
                <c:pt idx="42">
                  <c:v>6.3137917370539531E-2</c:v>
                </c:pt>
                <c:pt idx="43">
                  <c:v>5.8799993261228478E-2</c:v>
                </c:pt>
                <c:pt idx="44">
                  <c:v>5.1837275954998506E-2</c:v>
                </c:pt>
                <c:pt idx="45">
                  <c:v>5.2121073439863726E-2</c:v>
                </c:pt>
                <c:pt idx="46">
                  <c:v>5.5705467426586067E-2</c:v>
                </c:pt>
                <c:pt idx="47">
                  <c:v>6.0970263534545745E-2</c:v>
                </c:pt>
                <c:pt idx="48">
                  <c:v>6.4087943095644001E-2</c:v>
                </c:pt>
                <c:pt idx="49">
                  <c:v>6.7819375379075605E-2</c:v>
                </c:pt>
                <c:pt idx="50">
                  <c:v>6.1788379419237614E-2</c:v>
                </c:pt>
                <c:pt idx="51">
                  <c:v>6.0461596670450243E-2</c:v>
                </c:pt>
                <c:pt idx="52">
                  <c:v>6.3787206439533548E-2</c:v>
                </c:pt>
                <c:pt idx="53">
                  <c:v>5.9717601833370298E-2</c:v>
                </c:pt>
                <c:pt idx="54">
                  <c:v>5.6859920381815379E-2</c:v>
                </c:pt>
                <c:pt idx="55">
                  <c:v>5.5390903688839442E-2</c:v>
                </c:pt>
                <c:pt idx="56">
                  <c:v>5.3618412602886509E-2</c:v>
                </c:pt>
                <c:pt idx="57">
                  <c:v>5.5208848968130393E-2</c:v>
                </c:pt>
                <c:pt idx="58">
                  <c:v>5.6929803545759466E-2</c:v>
                </c:pt>
                <c:pt idx="59">
                  <c:v>5.9583680667984813E-2</c:v>
                </c:pt>
                <c:pt idx="60">
                  <c:v>5.9251228508466987E-2</c:v>
                </c:pt>
                <c:pt idx="61">
                  <c:v>5.8574269695485751E-2</c:v>
                </c:pt>
                <c:pt idx="62">
                  <c:v>5.9447282304397012E-2</c:v>
                </c:pt>
                <c:pt idx="63">
                  <c:v>6.0537662507349578E-2</c:v>
                </c:pt>
                <c:pt idx="64">
                  <c:v>5.9047214608346527E-2</c:v>
                </c:pt>
                <c:pt idx="65">
                  <c:v>6.1376541876802297E-2</c:v>
                </c:pt>
                <c:pt idx="66">
                  <c:v>6.1530559676248049E-2</c:v>
                </c:pt>
                <c:pt idx="67">
                  <c:v>6.2219965807156032E-2</c:v>
                </c:pt>
                <c:pt idx="68">
                  <c:v>6.6299703503318791E-2</c:v>
                </c:pt>
                <c:pt idx="69">
                  <c:v>6.5417269557991028E-2</c:v>
                </c:pt>
                <c:pt idx="70">
                  <c:v>6.5765839969596743E-2</c:v>
                </c:pt>
                <c:pt idx="71">
                  <c:v>6.4782402315152754E-2</c:v>
                </c:pt>
                <c:pt idx="72">
                  <c:v>7.0632079020326283E-2</c:v>
                </c:pt>
                <c:pt idx="73">
                  <c:v>7.200033963716343E-2</c:v>
                </c:pt>
                <c:pt idx="74">
                  <c:v>7.1420468876572579E-2</c:v>
                </c:pt>
                <c:pt idx="75">
                  <c:v>7.3299846992383302E-2</c:v>
                </c:pt>
                <c:pt idx="76">
                  <c:v>7.3036969640608546E-2</c:v>
                </c:pt>
                <c:pt idx="77">
                  <c:v>7.2766934871754743E-2</c:v>
                </c:pt>
                <c:pt idx="78">
                  <c:v>7.1247306737852567E-2</c:v>
                </c:pt>
                <c:pt idx="79">
                  <c:v>6.9022995264621953E-2</c:v>
                </c:pt>
                <c:pt idx="80">
                  <c:v>6.5332812111304595E-2</c:v>
                </c:pt>
                <c:pt idx="81">
                  <c:v>6.5087286789016971E-2</c:v>
                </c:pt>
                <c:pt idx="82">
                  <c:v>6.5346559828393047E-2</c:v>
                </c:pt>
                <c:pt idx="83">
                  <c:v>6.7499849677629425E-2</c:v>
                </c:pt>
                <c:pt idx="84">
                  <c:v>6.4680933419985112E-2</c:v>
                </c:pt>
                <c:pt idx="85">
                  <c:v>6.4779139160737367E-2</c:v>
                </c:pt>
                <c:pt idx="86">
                  <c:v>6.4180054163489597E-2</c:v>
                </c:pt>
                <c:pt idx="87">
                  <c:v>6.4666384306271502E-2</c:v>
                </c:pt>
                <c:pt idx="88">
                  <c:v>6.240983674221337E-2</c:v>
                </c:pt>
                <c:pt idx="89">
                  <c:v>5.9795643297456937E-2</c:v>
                </c:pt>
                <c:pt idx="90">
                  <c:v>5.692864549553573E-2</c:v>
                </c:pt>
                <c:pt idx="91">
                  <c:v>5.5690571759105405E-2</c:v>
                </c:pt>
                <c:pt idx="92">
                  <c:v>5.2628424657534249E-2</c:v>
                </c:pt>
                <c:pt idx="93">
                  <c:v>5.1710036304016861E-2</c:v>
                </c:pt>
                <c:pt idx="94">
                  <c:v>5.1684116608766192E-2</c:v>
                </c:pt>
                <c:pt idx="95">
                  <c:v>4.9007539904171199E-2</c:v>
                </c:pt>
                <c:pt idx="96">
                  <c:v>5.2990073611027914E-2</c:v>
                </c:pt>
                <c:pt idx="97">
                  <c:v>5.3983884400802234E-2</c:v>
                </c:pt>
                <c:pt idx="98">
                  <c:v>5.6504553463391852E-2</c:v>
                </c:pt>
                <c:pt idx="99">
                  <c:v>5.7746091941759073E-2</c:v>
                </c:pt>
                <c:pt idx="100">
                  <c:v>5.9145512506409426E-2</c:v>
                </c:pt>
                <c:pt idx="101">
                  <c:v>5.8296594436534691E-2</c:v>
                </c:pt>
                <c:pt idx="102">
                  <c:v>5.9666843849907718E-2</c:v>
                </c:pt>
                <c:pt idx="103">
                  <c:v>6.2821693666359646E-2</c:v>
                </c:pt>
                <c:pt idx="104">
                  <c:v>6.9363116973625946E-2</c:v>
                </c:pt>
                <c:pt idx="105">
                  <c:v>7.0043079821796222E-2</c:v>
                </c:pt>
                <c:pt idx="106">
                  <c:v>7.0552600781957242E-2</c:v>
                </c:pt>
                <c:pt idx="107">
                  <c:v>7.1973035090012863E-2</c:v>
                </c:pt>
                <c:pt idx="108">
                  <c:v>7.5546754344964384E-2</c:v>
                </c:pt>
                <c:pt idx="109">
                  <c:v>7.5515536686238935E-2</c:v>
                </c:pt>
                <c:pt idx="110">
                  <c:v>7.7601270748051634E-2</c:v>
                </c:pt>
                <c:pt idx="111">
                  <c:v>6.7456033366694187E-2</c:v>
                </c:pt>
                <c:pt idx="112">
                  <c:v>5.8601610280450168E-2</c:v>
                </c:pt>
                <c:pt idx="113">
                  <c:v>6.0178478351281865E-2</c:v>
                </c:pt>
                <c:pt idx="114">
                  <c:v>6.7744557906680242E-2</c:v>
                </c:pt>
                <c:pt idx="115">
                  <c:v>7.043297569403649E-2</c:v>
                </c:pt>
                <c:pt idx="116">
                  <c:v>7.2893681745598848E-2</c:v>
                </c:pt>
                <c:pt idx="117">
                  <c:v>7.3718426286432451E-2</c:v>
                </c:pt>
                <c:pt idx="118">
                  <c:v>7.3594344833288985E-2</c:v>
                </c:pt>
                <c:pt idx="119">
                  <c:v>7.1908670596136121E-2</c:v>
                </c:pt>
                <c:pt idx="120">
                  <c:v>7.5343147706381425E-2</c:v>
                </c:pt>
                <c:pt idx="121">
                  <c:v>7.7216939076583641E-2</c:v>
                </c:pt>
                <c:pt idx="122">
                  <c:v>7.7953790300844053E-2</c:v>
                </c:pt>
                <c:pt idx="123">
                  <c:v>7.6806960314563341E-2</c:v>
                </c:pt>
                <c:pt idx="124">
                  <c:v>7.8056165900960608E-2</c:v>
                </c:pt>
                <c:pt idx="125">
                  <c:v>8.1806184764068784E-2</c:v>
                </c:pt>
                <c:pt idx="126">
                  <c:v>8.252802756348189E-2</c:v>
                </c:pt>
                <c:pt idx="127">
                  <c:v>8.4737715633224589E-2</c:v>
                </c:pt>
                <c:pt idx="128">
                  <c:v>8.4103997055342924E-2</c:v>
                </c:pt>
                <c:pt idx="129">
                  <c:v>8.524891683425008E-2</c:v>
                </c:pt>
                <c:pt idx="130">
                  <c:v>8.4643485725746134E-2</c:v>
                </c:pt>
                <c:pt idx="131">
                  <c:v>8.1658426591744215E-2</c:v>
                </c:pt>
                <c:pt idx="132">
                  <c:v>8.0020302225000561E-2</c:v>
                </c:pt>
                <c:pt idx="133">
                  <c:v>6.9606542187039738E-2</c:v>
                </c:pt>
                <c:pt idx="134">
                  <c:v>7.0808053119868028E-2</c:v>
                </c:pt>
                <c:pt idx="135">
                  <c:v>6.9961819519774704E-2</c:v>
                </c:pt>
                <c:pt idx="136">
                  <c:v>6.8231736319564071E-2</c:v>
                </c:pt>
                <c:pt idx="137">
                  <c:v>6.3750817383033592E-2</c:v>
                </c:pt>
                <c:pt idx="138">
                  <c:v>6.3444589645676619E-2</c:v>
                </c:pt>
                <c:pt idx="139">
                  <c:v>6.2053731721784015E-2</c:v>
                </c:pt>
                <c:pt idx="140">
                  <c:v>5.6032705596490491E-2</c:v>
                </c:pt>
                <c:pt idx="141">
                  <c:v>5.5631920076159101E-2</c:v>
                </c:pt>
                <c:pt idx="142">
                  <c:v>5.3687080439720265E-2</c:v>
                </c:pt>
                <c:pt idx="143">
                  <c:v>5.1306648139445556E-2</c:v>
                </c:pt>
                <c:pt idx="144">
                  <c:v>5.0719566029147699E-2</c:v>
                </c:pt>
                <c:pt idx="145">
                  <c:v>5.4587956795035718E-2</c:v>
                </c:pt>
                <c:pt idx="146">
                  <c:v>5.5979663768009086E-2</c:v>
                </c:pt>
                <c:pt idx="147">
                  <c:v>5.5820398207397356E-2</c:v>
                </c:pt>
                <c:pt idx="148">
                  <c:v>5.6321637316168099E-2</c:v>
                </c:pt>
                <c:pt idx="149">
                  <c:v>5.5106979472521078E-2</c:v>
                </c:pt>
                <c:pt idx="150">
                  <c:v>5.1978453816490175E-2</c:v>
                </c:pt>
                <c:pt idx="151">
                  <c:v>5.1510756406272937E-2</c:v>
                </c:pt>
                <c:pt idx="152">
                  <c:v>4.8406588107139006E-2</c:v>
                </c:pt>
                <c:pt idx="153">
                  <c:v>4.7929084048078566E-2</c:v>
                </c:pt>
                <c:pt idx="154">
                  <c:v>4.7846104642296286E-2</c:v>
                </c:pt>
                <c:pt idx="155">
                  <c:v>4.7624780213919866E-2</c:v>
                </c:pt>
                <c:pt idx="156">
                  <c:v>3.9228961461826743E-2</c:v>
                </c:pt>
                <c:pt idx="157">
                  <c:v>3.8054138964301903E-2</c:v>
                </c:pt>
                <c:pt idx="158">
                  <c:v>3.7220338526921096E-2</c:v>
                </c:pt>
                <c:pt idx="159">
                  <c:v>3.7784047541806157E-2</c:v>
                </c:pt>
                <c:pt idx="160">
                  <c:v>3.977653427798658E-2</c:v>
                </c:pt>
                <c:pt idx="161">
                  <c:v>4.4803959918105096E-2</c:v>
                </c:pt>
                <c:pt idx="162">
                  <c:v>4.712179512770355E-2</c:v>
                </c:pt>
                <c:pt idx="163">
                  <c:v>4.7727293602987546E-2</c:v>
                </c:pt>
                <c:pt idx="164">
                  <c:v>4.9205735357076119E-2</c:v>
                </c:pt>
                <c:pt idx="165">
                  <c:v>5.1093865244865352E-2</c:v>
                </c:pt>
                <c:pt idx="166">
                  <c:v>5.0098479320289199E-2</c:v>
                </c:pt>
                <c:pt idx="167">
                  <c:v>5.1278736640683442E-2</c:v>
                </c:pt>
                <c:pt idx="168">
                  <c:v>4.9916053572572332E-2</c:v>
                </c:pt>
                <c:pt idx="169">
                  <c:v>4.7865972568549672E-2</c:v>
                </c:pt>
                <c:pt idx="170">
                  <c:v>4.5284016037602508E-2</c:v>
                </c:pt>
                <c:pt idx="171">
                  <c:v>4.4938463473839688E-2</c:v>
                </c:pt>
                <c:pt idx="172">
                  <c:v>4.5782851876845082E-2</c:v>
                </c:pt>
                <c:pt idx="173">
                  <c:v>4.7372596236125067E-2</c:v>
                </c:pt>
                <c:pt idx="174">
                  <c:v>4.791262545892714E-2</c:v>
                </c:pt>
                <c:pt idx="175">
                  <c:v>4.8216964850893454E-2</c:v>
                </c:pt>
                <c:pt idx="176">
                  <c:v>5.0254192999775647E-2</c:v>
                </c:pt>
                <c:pt idx="177">
                  <c:v>5.0507747685519931E-2</c:v>
                </c:pt>
                <c:pt idx="178">
                  <c:v>5.0728036717098482E-2</c:v>
                </c:pt>
                <c:pt idx="179">
                  <c:v>5.0834538529564821E-2</c:v>
                </c:pt>
                <c:pt idx="180">
                  <c:v>5.16392790811777E-2</c:v>
                </c:pt>
                <c:pt idx="181">
                  <c:v>5.2659786797940214E-2</c:v>
                </c:pt>
                <c:pt idx="182">
                  <c:v>4.922410102821214E-2</c:v>
                </c:pt>
                <c:pt idx="183">
                  <c:v>4.9397505060394684E-2</c:v>
                </c:pt>
                <c:pt idx="184">
                  <c:v>4.8883127157770039E-2</c:v>
                </c:pt>
                <c:pt idx="185">
                  <c:v>5.0415931175180159E-2</c:v>
                </c:pt>
                <c:pt idx="186">
                  <c:v>5.1718676484990476E-2</c:v>
                </c:pt>
                <c:pt idx="187">
                  <c:v>5.352666438352844E-2</c:v>
                </c:pt>
                <c:pt idx="188">
                  <c:v>5.6916077402323781E-2</c:v>
                </c:pt>
                <c:pt idx="189">
                  <c:v>5.7725539266207999E-2</c:v>
                </c:pt>
                <c:pt idx="190">
                  <c:v>5.9978106894282214E-2</c:v>
                </c:pt>
                <c:pt idx="191">
                  <c:v>6.0775921735015469E-2</c:v>
                </c:pt>
                <c:pt idx="192">
                  <c:v>6.2162328514631653E-2</c:v>
                </c:pt>
                <c:pt idx="193">
                  <c:v>6.4792269407308825E-2</c:v>
                </c:pt>
                <c:pt idx="194">
                  <c:v>6.4913560562921982E-2</c:v>
                </c:pt>
                <c:pt idx="195">
                  <c:v>6.5059042125748104E-2</c:v>
                </c:pt>
                <c:pt idx="196">
                  <c:v>6.6716672165407553E-2</c:v>
                </c:pt>
                <c:pt idx="197">
                  <c:v>6.5596227486169278E-2</c:v>
                </c:pt>
                <c:pt idx="198">
                  <c:v>6.427472339353775E-2</c:v>
                </c:pt>
                <c:pt idx="199">
                  <c:v>6.4758453957137557E-2</c:v>
                </c:pt>
                <c:pt idx="200">
                  <c:v>6.5381628203004902E-2</c:v>
                </c:pt>
                <c:pt idx="201">
                  <c:v>6.6354690934489202E-2</c:v>
                </c:pt>
                <c:pt idx="202">
                  <c:v>6.7791065337477169E-2</c:v>
                </c:pt>
                <c:pt idx="203">
                  <c:v>6.7215862545655577E-2</c:v>
                </c:pt>
                <c:pt idx="204">
                  <c:v>5.803983091373352E-2</c:v>
                </c:pt>
                <c:pt idx="205">
                  <c:v>5.7107044506175736E-2</c:v>
                </c:pt>
                <c:pt idx="206">
                  <c:v>5.5668852112854411E-2</c:v>
                </c:pt>
                <c:pt idx="207">
                  <c:v>5.2774636859450372E-2</c:v>
                </c:pt>
                <c:pt idx="208">
                  <c:v>5.5573382101095213E-2</c:v>
                </c:pt>
                <c:pt idx="209">
                  <c:v>5.6460334172771756E-2</c:v>
                </c:pt>
                <c:pt idx="210">
                  <c:v>5.5414031676251356E-2</c:v>
                </c:pt>
                <c:pt idx="211">
                  <c:v>5.618540451178157E-2</c:v>
                </c:pt>
                <c:pt idx="212">
                  <c:v>5.2745906666937271E-2</c:v>
                </c:pt>
                <c:pt idx="213">
                  <c:v>5.0724551412411736E-2</c:v>
                </c:pt>
                <c:pt idx="214">
                  <c:v>4.9747023816734855E-2</c:v>
                </c:pt>
                <c:pt idx="215">
                  <c:v>4.712744965763821E-2</c:v>
                </c:pt>
                <c:pt idx="216">
                  <c:v>5.0508532237731905E-2</c:v>
                </c:pt>
                <c:pt idx="217">
                  <c:v>5.2050570808566843E-2</c:v>
                </c:pt>
                <c:pt idx="218">
                  <c:v>4.7707968092153059E-2</c:v>
                </c:pt>
                <c:pt idx="219">
                  <c:v>4.5912912804460221E-2</c:v>
                </c:pt>
                <c:pt idx="220">
                  <c:v>4.989919784856494E-2</c:v>
                </c:pt>
                <c:pt idx="221">
                  <c:v>5.4755838368177705E-2</c:v>
                </c:pt>
                <c:pt idx="222">
                  <c:v>5.9371506294587421E-2</c:v>
                </c:pt>
                <c:pt idx="223">
                  <c:v>6.5553260594716792E-2</c:v>
                </c:pt>
                <c:pt idx="224">
                  <c:v>6.4570938817692186E-2</c:v>
                </c:pt>
                <c:pt idx="225">
                  <c:v>6.3943424623120471E-2</c:v>
                </c:pt>
                <c:pt idx="226">
                  <c:v>6.6044511172576995E-2</c:v>
                </c:pt>
                <c:pt idx="227">
                  <c:v>6.9367632345738284E-2</c:v>
                </c:pt>
                <c:pt idx="228">
                  <c:v>7.7849048182123848E-2</c:v>
                </c:pt>
                <c:pt idx="229">
                  <c:v>7.9890842880040683E-2</c:v>
                </c:pt>
                <c:pt idx="230">
                  <c:v>8.2094172863789588E-2</c:v>
                </c:pt>
                <c:pt idx="231">
                  <c:v>8.0676118409089198E-2</c:v>
                </c:pt>
                <c:pt idx="232">
                  <c:v>9.623478317944785E-2</c:v>
                </c:pt>
                <c:pt idx="233">
                  <c:v>9.6929299982913733E-2</c:v>
                </c:pt>
                <c:pt idx="234">
                  <c:v>9.8684952386285801E-2</c:v>
                </c:pt>
                <c:pt idx="235">
                  <c:v>0.10233556916420673</c:v>
                </c:pt>
                <c:pt idx="236">
                  <c:v>0.10205858303012832</c:v>
                </c:pt>
                <c:pt idx="237">
                  <c:v>0.1036216145157744</c:v>
                </c:pt>
                <c:pt idx="238">
                  <c:v>0.10416520670087528</c:v>
                </c:pt>
                <c:pt idx="239">
                  <c:v>9.9590158096122677E-2</c:v>
                </c:pt>
                <c:pt idx="240">
                  <c:v>9.3273463170979648E-2</c:v>
                </c:pt>
                <c:pt idx="241">
                  <c:v>9.7263992803262755E-2</c:v>
                </c:pt>
                <c:pt idx="242">
                  <c:v>9.2407936574527658E-2</c:v>
                </c:pt>
                <c:pt idx="243">
                  <c:v>9.2970275754264781E-2</c:v>
                </c:pt>
                <c:pt idx="244">
                  <c:v>8.5728605875835626E-2</c:v>
                </c:pt>
                <c:pt idx="245">
                  <c:v>8.6462723823114693E-2</c:v>
                </c:pt>
                <c:pt idx="246">
                  <c:v>8.2290293461997011E-2</c:v>
                </c:pt>
                <c:pt idx="247">
                  <c:v>4.9384154442488767E-2</c:v>
                </c:pt>
                <c:pt idx="248">
                  <c:v>7.5027054790272621E-2</c:v>
                </c:pt>
                <c:pt idx="249">
                  <c:v>8.0773794408213598E-2</c:v>
                </c:pt>
                <c:pt idx="250">
                  <c:v>9.3222229927547334E-2</c:v>
                </c:pt>
                <c:pt idx="251">
                  <c:v>9.9851016104566662E-2</c:v>
                </c:pt>
                <c:pt idx="252">
                  <c:v>0.10366707256967353</c:v>
                </c:pt>
                <c:pt idx="253">
                  <c:v>0.10127159242874909</c:v>
                </c:pt>
                <c:pt idx="254">
                  <c:v>0.10567928565036533</c:v>
                </c:pt>
                <c:pt idx="255">
                  <c:v>0.10445553605346651</c:v>
                </c:pt>
                <c:pt idx="256">
                  <c:v>9.5380147952205674E-2</c:v>
                </c:pt>
                <c:pt idx="257">
                  <c:v>9.8285750281133871E-2</c:v>
                </c:pt>
                <c:pt idx="258">
                  <c:v>9.8382948885524957E-2</c:v>
                </c:pt>
                <c:pt idx="259">
                  <c:v>0.10207472200790454</c:v>
                </c:pt>
                <c:pt idx="260">
                  <c:v>0.1169981076399866</c:v>
                </c:pt>
                <c:pt idx="261">
                  <c:v>0.11116977527791781</c:v>
                </c:pt>
                <c:pt idx="262">
                  <c:v>0.11142048121454404</c:v>
                </c:pt>
                <c:pt idx="263">
                  <c:v>0.10876486094784861</c:v>
                </c:pt>
                <c:pt idx="264">
                  <c:v>0.10622206319663481</c:v>
                </c:pt>
                <c:pt idx="265">
                  <c:v>0.10524576379329001</c:v>
                </c:pt>
                <c:pt idx="266">
                  <c:v>0.10601086814859949</c:v>
                </c:pt>
                <c:pt idx="267">
                  <c:v>0.10732654904414925</c:v>
                </c:pt>
                <c:pt idx="268">
                  <c:v>0.10310120325255985</c:v>
                </c:pt>
                <c:pt idx="269">
                  <c:v>0.10680706188497852</c:v>
                </c:pt>
                <c:pt idx="270">
                  <c:v>0.1080845665785598</c:v>
                </c:pt>
                <c:pt idx="271">
                  <c:v>0.10525723510492065</c:v>
                </c:pt>
                <c:pt idx="272">
                  <c:v>9.8435592485899337E-2</c:v>
                </c:pt>
                <c:pt idx="273">
                  <c:v>9.8348346491454436E-2</c:v>
                </c:pt>
                <c:pt idx="274">
                  <c:v>9.4627780909555703E-2</c:v>
                </c:pt>
                <c:pt idx="275">
                  <c:v>8.9204121365612704E-2</c:v>
                </c:pt>
                <c:pt idx="276">
                  <c:v>9.2088022852917617E-2</c:v>
                </c:pt>
                <c:pt idx="277">
                  <c:v>9.447803487466995E-2</c:v>
                </c:pt>
                <c:pt idx="278">
                  <c:v>9.3402563420686549E-2</c:v>
                </c:pt>
                <c:pt idx="279">
                  <c:v>9.6134545470457383E-2</c:v>
                </c:pt>
                <c:pt idx="280">
                  <c:v>9.9783428053757367E-2</c:v>
                </c:pt>
                <c:pt idx="281">
                  <c:v>9.8099769600039743E-2</c:v>
                </c:pt>
                <c:pt idx="282">
                  <c:v>9.9604917363343246E-2</c:v>
                </c:pt>
                <c:pt idx="283">
                  <c:v>8.9266364448159524E-2</c:v>
                </c:pt>
                <c:pt idx="284">
                  <c:v>9.6633262700883987E-2</c:v>
                </c:pt>
                <c:pt idx="285">
                  <c:v>9.6230609727699298E-2</c:v>
                </c:pt>
                <c:pt idx="286">
                  <c:v>9.6133704165844186E-2</c:v>
                </c:pt>
                <c:pt idx="287">
                  <c:v>9.6347796423685308E-2</c:v>
                </c:pt>
                <c:pt idx="288">
                  <c:v>9.2241440184222229E-2</c:v>
                </c:pt>
                <c:pt idx="289">
                  <c:v>9.3262952958269862E-2</c:v>
                </c:pt>
                <c:pt idx="290">
                  <c:v>8.9440963808808852E-2</c:v>
                </c:pt>
                <c:pt idx="291">
                  <c:v>9.051067327886228E-2</c:v>
                </c:pt>
                <c:pt idx="292">
                  <c:v>8.1157916998485249E-2</c:v>
                </c:pt>
                <c:pt idx="293">
                  <c:v>8.1003236358939093E-2</c:v>
                </c:pt>
                <c:pt idx="294">
                  <c:v>0.1016226070878764</c:v>
                </c:pt>
                <c:pt idx="295">
                  <c:v>0.10077742868534129</c:v>
                </c:pt>
                <c:pt idx="296">
                  <c:v>0.10743119704825606</c:v>
                </c:pt>
                <c:pt idx="297">
                  <c:v>0.11830582870317827</c:v>
                </c:pt>
                <c:pt idx="298" formatCode="0.00">
                  <c:v>0.11729853673404722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0E9-9A44-8E90-282E5B663E51}"/>
            </c:ext>
          </c:extLst>
        </c:ser>
        <c:ser>
          <c:idx val="1"/>
          <c:order val="1"/>
          <c:tx>
            <c:strRef>
              <c:f>'FRED Graph'!$C$12</c:f>
              <c:strCache>
                <c:ptCount val="1"/>
                <c:pt idx="0">
                  <c:v>Profit Margins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'FRED Graph'!$A$13:$A$311</c:f>
              <c:numCache>
                <c:formatCode>yyyy\-mm\-dd</c:formatCode>
                <c:ptCount val="299"/>
                <c:pt idx="0">
                  <c:v>17168</c:v>
                </c:pt>
                <c:pt idx="1">
                  <c:v>17258</c:v>
                </c:pt>
                <c:pt idx="2">
                  <c:v>17349</c:v>
                </c:pt>
                <c:pt idx="3">
                  <c:v>17441</c:v>
                </c:pt>
                <c:pt idx="4">
                  <c:v>17533</c:v>
                </c:pt>
                <c:pt idx="5">
                  <c:v>17624</c:v>
                </c:pt>
                <c:pt idx="6">
                  <c:v>17715</c:v>
                </c:pt>
                <c:pt idx="7">
                  <c:v>17807</c:v>
                </c:pt>
                <c:pt idx="8">
                  <c:v>17899</c:v>
                </c:pt>
                <c:pt idx="9">
                  <c:v>17989</c:v>
                </c:pt>
                <c:pt idx="10">
                  <c:v>18080</c:v>
                </c:pt>
                <c:pt idx="11">
                  <c:v>18172</c:v>
                </c:pt>
                <c:pt idx="12">
                  <c:v>18264</c:v>
                </c:pt>
                <c:pt idx="13">
                  <c:v>18354</c:v>
                </c:pt>
                <c:pt idx="14">
                  <c:v>18445</c:v>
                </c:pt>
                <c:pt idx="15">
                  <c:v>18537</c:v>
                </c:pt>
                <c:pt idx="16">
                  <c:v>18629</c:v>
                </c:pt>
                <c:pt idx="17">
                  <c:v>18719</c:v>
                </c:pt>
                <c:pt idx="18">
                  <c:v>18810</c:v>
                </c:pt>
                <c:pt idx="19">
                  <c:v>18902</c:v>
                </c:pt>
                <c:pt idx="20">
                  <c:v>18994</c:v>
                </c:pt>
                <c:pt idx="21">
                  <c:v>19085</c:v>
                </c:pt>
                <c:pt idx="22">
                  <c:v>19176</c:v>
                </c:pt>
                <c:pt idx="23">
                  <c:v>19268</c:v>
                </c:pt>
                <c:pt idx="24">
                  <c:v>19360</c:v>
                </c:pt>
                <c:pt idx="25">
                  <c:v>19450</c:v>
                </c:pt>
                <c:pt idx="26">
                  <c:v>19541</c:v>
                </c:pt>
                <c:pt idx="27">
                  <c:v>19633</c:v>
                </c:pt>
                <c:pt idx="28">
                  <c:v>19725</c:v>
                </c:pt>
                <c:pt idx="29">
                  <c:v>19815</c:v>
                </c:pt>
                <c:pt idx="30">
                  <c:v>19906</c:v>
                </c:pt>
                <c:pt idx="31">
                  <c:v>19998</c:v>
                </c:pt>
                <c:pt idx="32">
                  <c:v>20090</c:v>
                </c:pt>
                <c:pt idx="33">
                  <c:v>20180</c:v>
                </c:pt>
                <c:pt idx="34">
                  <c:v>20271</c:v>
                </c:pt>
                <c:pt idx="35">
                  <c:v>20363</c:v>
                </c:pt>
                <c:pt idx="36">
                  <c:v>20455</c:v>
                </c:pt>
                <c:pt idx="37">
                  <c:v>20546</c:v>
                </c:pt>
                <c:pt idx="38">
                  <c:v>20637</c:v>
                </c:pt>
                <c:pt idx="39">
                  <c:v>20729</c:v>
                </c:pt>
                <c:pt idx="40">
                  <c:v>20821</c:v>
                </c:pt>
                <c:pt idx="41">
                  <c:v>20911</c:v>
                </c:pt>
                <c:pt idx="42">
                  <c:v>21002</c:v>
                </c:pt>
                <c:pt idx="43">
                  <c:v>21094</c:v>
                </c:pt>
                <c:pt idx="44">
                  <c:v>21186</c:v>
                </c:pt>
                <c:pt idx="45">
                  <c:v>21276</c:v>
                </c:pt>
                <c:pt idx="46">
                  <c:v>21367</c:v>
                </c:pt>
                <c:pt idx="47">
                  <c:v>21459</c:v>
                </c:pt>
                <c:pt idx="48">
                  <c:v>21551</c:v>
                </c:pt>
                <c:pt idx="49">
                  <c:v>21641</c:v>
                </c:pt>
                <c:pt idx="50">
                  <c:v>21732</c:v>
                </c:pt>
                <c:pt idx="51">
                  <c:v>21824</c:v>
                </c:pt>
                <c:pt idx="52">
                  <c:v>21916</c:v>
                </c:pt>
                <c:pt idx="53">
                  <c:v>22007</c:v>
                </c:pt>
                <c:pt idx="54">
                  <c:v>22098</c:v>
                </c:pt>
                <c:pt idx="55">
                  <c:v>22190</c:v>
                </c:pt>
                <c:pt idx="56">
                  <c:v>22282</c:v>
                </c:pt>
                <c:pt idx="57">
                  <c:v>22372</c:v>
                </c:pt>
                <c:pt idx="58">
                  <c:v>22463</c:v>
                </c:pt>
                <c:pt idx="59">
                  <c:v>22555</c:v>
                </c:pt>
                <c:pt idx="60">
                  <c:v>22647</c:v>
                </c:pt>
                <c:pt idx="61">
                  <c:v>22737</c:v>
                </c:pt>
                <c:pt idx="62">
                  <c:v>22828</c:v>
                </c:pt>
                <c:pt idx="63">
                  <c:v>22920</c:v>
                </c:pt>
                <c:pt idx="64">
                  <c:v>23012</c:v>
                </c:pt>
                <c:pt idx="65">
                  <c:v>23102</c:v>
                </c:pt>
                <c:pt idx="66">
                  <c:v>23193</c:v>
                </c:pt>
                <c:pt idx="67">
                  <c:v>23285</c:v>
                </c:pt>
                <c:pt idx="68">
                  <c:v>23377</c:v>
                </c:pt>
                <c:pt idx="69">
                  <c:v>23468</c:v>
                </c:pt>
                <c:pt idx="70">
                  <c:v>23559</c:v>
                </c:pt>
                <c:pt idx="71">
                  <c:v>23651</c:v>
                </c:pt>
                <c:pt idx="72">
                  <c:v>23743</c:v>
                </c:pt>
                <c:pt idx="73">
                  <c:v>23833</c:v>
                </c:pt>
                <c:pt idx="74">
                  <c:v>23924</c:v>
                </c:pt>
                <c:pt idx="75">
                  <c:v>24016</c:v>
                </c:pt>
                <c:pt idx="76">
                  <c:v>24108</c:v>
                </c:pt>
                <c:pt idx="77">
                  <c:v>24198</c:v>
                </c:pt>
                <c:pt idx="78">
                  <c:v>24289</c:v>
                </c:pt>
                <c:pt idx="79">
                  <c:v>24381</c:v>
                </c:pt>
                <c:pt idx="80">
                  <c:v>24473</c:v>
                </c:pt>
                <c:pt idx="81">
                  <c:v>24563</c:v>
                </c:pt>
                <c:pt idx="82">
                  <c:v>24654</c:v>
                </c:pt>
                <c:pt idx="83">
                  <c:v>24746</c:v>
                </c:pt>
                <c:pt idx="84">
                  <c:v>24838</c:v>
                </c:pt>
                <c:pt idx="85">
                  <c:v>24929</c:v>
                </c:pt>
                <c:pt idx="86">
                  <c:v>25020</c:v>
                </c:pt>
                <c:pt idx="87">
                  <c:v>25112</c:v>
                </c:pt>
                <c:pt idx="88">
                  <c:v>25204</c:v>
                </c:pt>
                <c:pt idx="89">
                  <c:v>25294</c:v>
                </c:pt>
                <c:pt idx="90">
                  <c:v>25385</c:v>
                </c:pt>
                <c:pt idx="91">
                  <c:v>25477</c:v>
                </c:pt>
                <c:pt idx="92">
                  <c:v>25569</c:v>
                </c:pt>
                <c:pt idx="93">
                  <c:v>25659</c:v>
                </c:pt>
                <c:pt idx="94">
                  <c:v>25750</c:v>
                </c:pt>
                <c:pt idx="95">
                  <c:v>25842</c:v>
                </c:pt>
                <c:pt idx="96">
                  <c:v>25934</c:v>
                </c:pt>
                <c:pt idx="97">
                  <c:v>26024</c:v>
                </c:pt>
                <c:pt idx="98">
                  <c:v>26115</c:v>
                </c:pt>
                <c:pt idx="99">
                  <c:v>26207</c:v>
                </c:pt>
                <c:pt idx="100">
                  <c:v>26299</c:v>
                </c:pt>
                <c:pt idx="101">
                  <c:v>26390</c:v>
                </c:pt>
                <c:pt idx="102">
                  <c:v>26481</c:v>
                </c:pt>
                <c:pt idx="103">
                  <c:v>26573</c:v>
                </c:pt>
                <c:pt idx="104">
                  <c:v>26665</c:v>
                </c:pt>
                <c:pt idx="105">
                  <c:v>26755</c:v>
                </c:pt>
                <c:pt idx="106">
                  <c:v>26846</c:v>
                </c:pt>
                <c:pt idx="107">
                  <c:v>26938</c:v>
                </c:pt>
                <c:pt idx="108">
                  <c:v>27030</c:v>
                </c:pt>
                <c:pt idx="109">
                  <c:v>27120</c:v>
                </c:pt>
                <c:pt idx="110">
                  <c:v>27211</c:v>
                </c:pt>
                <c:pt idx="111">
                  <c:v>27303</c:v>
                </c:pt>
                <c:pt idx="112">
                  <c:v>27395</c:v>
                </c:pt>
                <c:pt idx="113">
                  <c:v>27485</c:v>
                </c:pt>
                <c:pt idx="114">
                  <c:v>27576</c:v>
                </c:pt>
                <c:pt idx="115">
                  <c:v>27668</c:v>
                </c:pt>
                <c:pt idx="116">
                  <c:v>27760</c:v>
                </c:pt>
                <c:pt idx="117">
                  <c:v>27851</c:v>
                </c:pt>
                <c:pt idx="118">
                  <c:v>27942</c:v>
                </c:pt>
                <c:pt idx="119">
                  <c:v>28034</c:v>
                </c:pt>
                <c:pt idx="120">
                  <c:v>28126</c:v>
                </c:pt>
                <c:pt idx="121">
                  <c:v>28216</c:v>
                </c:pt>
                <c:pt idx="122">
                  <c:v>28307</c:v>
                </c:pt>
                <c:pt idx="123">
                  <c:v>28399</c:v>
                </c:pt>
                <c:pt idx="124">
                  <c:v>28491</c:v>
                </c:pt>
                <c:pt idx="125">
                  <c:v>28581</c:v>
                </c:pt>
                <c:pt idx="126">
                  <c:v>28672</c:v>
                </c:pt>
                <c:pt idx="127">
                  <c:v>28764</c:v>
                </c:pt>
                <c:pt idx="128">
                  <c:v>28856</c:v>
                </c:pt>
                <c:pt idx="129">
                  <c:v>28946</c:v>
                </c:pt>
                <c:pt idx="130">
                  <c:v>29037</c:v>
                </c:pt>
                <c:pt idx="131">
                  <c:v>29129</c:v>
                </c:pt>
                <c:pt idx="132">
                  <c:v>29221</c:v>
                </c:pt>
                <c:pt idx="133">
                  <c:v>29312</c:v>
                </c:pt>
                <c:pt idx="134">
                  <c:v>29403</c:v>
                </c:pt>
                <c:pt idx="135">
                  <c:v>29495</c:v>
                </c:pt>
                <c:pt idx="136">
                  <c:v>29587</c:v>
                </c:pt>
                <c:pt idx="137">
                  <c:v>29677</c:v>
                </c:pt>
                <c:pt idx="138">
                  <c:v>29768</c:v>
                </c:pt>
                <c:pt idx="139">
                  <c:v>29860</c:v>
                </c:pt>
                <c:pt idx="140">
                  <c:v>29952</c:v>
                </c:pt>
                <c:pt idx="141">
                  <c:v>30042</c:v>
                </c:pt>
                <c:pt idx="142">
                  <c:v>30133</c:v>
                </c:pt>
                <c:pt idx="143">
                  <c:v>30225</c:v>
                </c:pt>
                <c:pt idx="144">
                  <c:v>30317</c:v>
                </c:pt>
                <c:pt idx="145">
                  <c:v>30407</c:v>
                </c:pt>
                <c:pt idx="146">
                  <c:v>30498</c:v>
                </c:pt>
                <c:pt idx="147">
                  <c:v>30590</c:v>
                </c:pt>
                <c:pt idx="148">
                  <c:v>30682</c:v>
                </c:pt>
                <c:pt idx="149">
                  <c:v>30773</c:v>
                </c:pt>
                <c:pt idx="150">
                  <c:v>30864</c:v>
                </c:pt>
                <c:pt idx="151">
                  <c:v>30956</c:v>
                </c:pt>
                <c:pt idx="152">
                  <c:v>31048</c:v>
                </c:pt>
                <c:pt idx="153">
                  <c:v>31138</c:v>
                </c:pt>
                <c:pt idx="154">
                  <c:v>31229</c:v>
                </c:pt>
                <c:pt idx="155">
                  <c:v>31321</c:v>
                </c:pt>
                <c:pt idx="156">
                  <c:v>31413</c:v>
                </c:pt>
                <c:pt idx="157">
                  <c:v>31503</c:v>
                </c:pt>
                <c:pt idx="158">
                  <c:v>31594</c:v>
                </c:pt>
                <c:pt idx="159">
                  <c:v>31686</c:v>
                </c:pt>
                <c:pt idx="160">
                  <c:v>31778</c:v>
                </c:pt>
                <c:pt idx="161">
                  <c:v>31868</c:v>
                </c:pt>
                <c:pt idx="162">
                  <c:v>31959</c:v>
                </c:pt>
                <c:pt idx="163">
                  <c:v>32051</c:v>
                </c:pt>
                <c:pt idx="164">
                  <c:v>32143</c:v>
                </c:pt>
                <c:pt idx="165">
                  <c:v>32234</c:v>
                </c:pt>
                <c:pt idx="166">
                  <c:v>32325</c:v>
                </c:pt>
                <c:pt idx="167">
                  <c:v>32417</c:v>
                </c:pt>
                <c:pt idx="168">
                  <c:v>32509</c:v>
                </c:pt>
                <c:pt idx="169">
                  <c:v>32599</c:v>
                </c:pt>
                <c:pt idx="170">
                  <c:v>32690</c:v>
                </c:pt>
                <c:pt idx="171">
                  <c:v>32782</c:v>
                </c:pt>
                <c:pt idx="172">
                  <c:v>32874</c:v>
                </c:pt>
                <c:pt idx="173">
                  <c:v>32964</c:v>
                </c:pt>
                <c:pt idx="174">
                  <c:v>33055</c:v>
                </c:pt>
                <c:pt idx="175">
                  <c:v>33147</c:v>
                </c:pt>
                <c:pt idx="176">
                  <c:v>33239</c:v>
                </c:pt>
                <c:pt idx="177">
                  <c:v>33329</c:v>
                </c:pt>
                <c:pt idx="178">
                  <c:v>33420</c:v>
                </c:pt>
                <c:pt idx="179">
                  <c:v>33512</c:v>
                </c:pt>
                <c:pt idx="180">
                  <c:v>33604</c:v>
                </c:pt>
                <c:pt idx="181">
                  <c:v>33695</c:v>
                </c:pt>
                <c:pt idx="182">
                  <c:v>33786</c:v>
                </c:pt>
                <c:pt idx="183">
                  <c:v>33878</c:v>
                </c:pt>
                <c:pt idx="184">
                  <c:v>33970</c:v>
                </c:pt>
                <c:pt idx="185">
                  <c:v>34060</c:v>
                </c:pt>
                <c:pt idx="186">
                  <c:v>34151</c:v>
                </c:pt>
                <c:pt idx="187">
                  <c:v>34243</c:v>
                </c:pt>
                <c:pt idx="188">
                  <c:v>34335</c:v>
                </c:pt>
                <c:pt idx="189">
                  <c:v>34425</c:v>
                </c:pt>
                <c:pt idx="190">
                  <c:v>34516</c:v>
                </c:pt>
                <c:pt idx="191">
                  <c:v>34608</c:v>
                </c:pt>
                <c:pt idx="192">
                  <c:v>34700</c:v>
                </c:pt>
                <c:pt idx="193">
                  <c:v>34790</c:v>
                </c:pt>
                <c:pt idx="194">
                  <c:v>34881</c:v>
                </c:pt>
                <c:pt idx="195">
                  <c:v>34973</c:v>
                </c:pt>
                <c:pt idx="196">
                  <c:v>35065</c:v>
                </c:pt>
                <c:pt idx="197">
                  <c:v>35156</c:v>
                </c:pt>
                <c:pt idx="198">
                  <c:v>35247</c:v>
                </c:pt>
                <c:pt idx="199">
                  <c:v>35339</c:v>
                </c:pt>
                <c:pt idx="200">
                  <c:v>35431</c:v>
                </c:pt>
                <c:pt idx="201">
                  <c:v>35521</c:v>
                </c:pt>
                <c:pt idx="202">
                  <c:v>35612</c:v>
                </c:pt>
                <c:pt idx="203">
                  <c:v>35704</c:v>
                </c:pt>
                <c:pt idx="204">
                  <c:v>35796</c:v>
                </c:pt>
                <c:pt idx="205">
                  <c:v>35886</c:v>
                </c:pt>
                <c:pt idx="206">
                  <c:v>35977</c:v>
                </c:pt>
                <c:pt idx="207">
                  <c:v>36069</c:v>
                </c:pt>
                <c:pt idx="208">
                  <c:v>36161</c:v>
                </c:pt>
                <c:pt idx="209">
                  <c:v>36251</c:v>
                </c:pt>
                <c:pt idx="210">
                  <c:v>36342</c:v>
                </c:pt>
                <c:pt idx="211">
                  <c:v>36434</c:v>
                </c:pt>
                <c:pt idx="212">
                  <c:v>36526</c:v>
                </c:pt>
                <c:pt idx="213">
                  <c:v>36617</c:v>
                </c:pt>
                <c:pt idx="214">
                  <c:v>36708</c:v>
                </c:pt>
                <c:pt idx="215">
                  <c:v>36800</c:v>
                </c:pt>
                <c:pt idx="216">
                  <c:v>36892</c:v>
                </c:pt>
                <c:pt idx="217">
                  <c:v>36982</c:v>
                </c:pt>
                <c:pt idx="218">
                  <c:v>37073</c:v>
                </c:pt>
                <c:pt idx="219">
                  <c:v>37165</c:v>
                </c:pt>
                <c:pt idx="220">
                  <c:v>37257</c:v>
                </c:pt>
                <c:pt idx="221">
                  <c:v>37347</c:v>
                </c:pt>
                <c:pt idx="222">
                  <c:v>37438</c:v>
                </c:pt>
                <c:pt idx="223">
                  <c:v>37530</c:v>
                </c:pt>
                <c:pt idx="224">
                  <c:v>37622</c:v>
                </c:pt>
                <c:pt idx="225">
                  <c:v>37712</c:v>
                </c:pt>
                <c:pt idx="226">
                  <c:v>37803</c:v>
                </c:pt>
                <c:pt idx="227">
                  <c:v>37895</c:v>
                </c:pt>
                <c:pt idx="228">
                  <c:v>37987</c:v>
                </c:pt>
                <c:pt idx="229">
                  <c:v>38078</c:v>
                </c:pt>
                <c:pt idx="230">
                  <c:v>38169</c:v>
                </c:pt>
                <c:pt idx="231">
                  <c:v>38261</c:v>
                </c:pt>
                <c:pt idx="232">
                  <c:v>38353</c:v>
                </c:pt>
                <c:pt idx="233">
                  <c:v>38443</c:v>
                </c:pt>
                <c:pt idx="234">
                  <c:v>38534</c:v>
                </c:pt>
                <c:pt idx="235">
                  <c:v>38626</c:v>
                </c:pt>
                <c:pt idx="236">
                  <c:v>38718</c:v>
                </c:pt>
                <c:pt idx="237">
                  <c:v>38808</c:v>
                </c:pt>
                <c:pt idx="238">
                  <c:v>38899</c:v>
                </c:pt>
                <c:pt idx="239">
                  <c:v>38991</c:v>
                </c:pt>
                <c:pt idx="240">
                  <c:v>39083</c:v>
                </c:pt>
                <c:pt idx="241">
                  <c:v>39173</c:v>
                </c:pt>
                <c:pt idx="242">
                  <c:v>39264</c:v>
                </c:pt>
                <c:pt idx="243">
                  <c:v>39356</c:v>
                </c:pt>
                <c:pt idx="244">
                  <c:v>39448</c:v>
                </c:pt>
                <c:pt idx="245">
                  <c:v>39539</c:v>
                </c:pt>
                <c:pt idx="246">
                  <c:v>39630</c:v>
                </c:pt>
                <c:pt idx="247">
                  <c:v>39722</c:v>
                </c:pt>
                <c:pt idx="248">
                  <c:v>39814</c:v>
                </c:pt>
                <c:pt idx="249">
                  <c:v>39904</c:v>
                </c:pt>
                <c:pt idx="250">
                  <c:v>39995</c:v>
                </c:pt>
                <c:pt idx="251">
                  <c:v>40087</c:v>
                </c:pt>
                <c:pt idx="252">
                  <c:v>40179</c:v>
                </c:pt>
                <c:pt idx="253">
                  <c:v>40269</c:v>
                </c:pt>
                <c:pt idx="254">
                  <c:v>40360</c:v>
                </c:pt>
                <c:pt idx="255">
                  <c:v>40452</c:v>
                </c:pt>
                <c:pt idx="256">
                  <c:v>40544</c:v>
                </c:pt>
                <c:pt idx="257">
                  <c:v>40634</c:v>
                </c:pt>
                <c:pt idx="258">
                  <c:v>40725</c:v>
                </c:pt>
                <c:pt idx="259">
                  <c:v>40817</c:v>
                </c:pt>
                <c:pt idx="260">
                  <c:v>40909</c:v>
                </c:pt>
                <c:pt idx="261">
                  <c:v>41000</c:v>
                </c:pt>
                <c:pt idx="262">
                  <c:v>41091</c:v>
                </c:pt>
                <c:pt idx="263">
                  <c:v>41183</c:v>
                </c:pt>
                <c:pt idx="264">
                  <c:v>41275</c:v>
                </c:pt>
                <c:pt idx="265">
                  <c:v>41365</c:v>
                </c:pt>
                <c:pt idx="266">
                  <c:v>41456</c:v>
                </c:pt>
                <c:pt idx="267">
                  <c:v>41548</c:v>
                </c:pt>
                <c:pt idx="268">
                  <c:v>41640</c:v>
                </c:pt>
                <c:pt idx="269">
                  <c:v>41730</c:v>
                </c:pt>
                <c:pt idx="270">
                  <c:v>41821</c:v>
                </c:pt>
                <c:pt idx="271">
                  <c:v>41913</c:v>
                </c:pt>
                <c:pt idx="272">
                  <c:v>42005</c:v>
                </c:pt>
                <c:pt idx="273">
                  <c:v>42095</c:v>
                </c:pt>
                <c:pt idx="274">
                  <c:v>42186</c:v>
                </c:pt>
                <c:pt idx="275">
                  <c:v>42278</c:v>
                </c:pt>
                <c:pt idx="276">
                  <c:v>42370</c:v>
                </c:pt>
                <c:pt idx="277">
                  <c:v>42461</c:v>
                </c:pt>
                <c:pt idx="278">
                  <c:v>42552</c:v>
                </c:pt>
                <c:pt idx="279">
                  <c:v>42644</c:v>
                </c:pt>
                <c:pt idx="280">
                  <c:v>42736</c:v>
                </c:pt>
                <c:pt idx="281">
                  <c:v>42826</c:v>
                </c:pt>
                <c:pt idx="282">
                  <c:v>42917</c:v>
                </c:pt>
                <c:pt idx="283">
                  <c:v>43009</c:v>
                </c:pt>
                <c:pt idx="284">
                  <c:v>43101</c:v>
                </c:pt>
                <c:pt idx="285">
                  <c:v>43191</c:v>
                </c:pt>
                <c:pt idx="286">
                  <c:v>43282</c:v>
                </c:pt>
                <c:pt idx="287">
                  <c:v>43374</c:v>
                </c:pt>
                <c:pt idx="288">
                  <c:v>43466</c:v>
                </c:pt>
                <c:pt idx="289">
                  <c:v>43556</c:v>
                </c:pt>
                <c:pt idx="290">
                  <c:v>43647</c:v>
                </c:pt>
                <c:pt idx="291">
                  <c:v>43739</c:v>
                </c:pt>
                <c:pt idx="292">
                  <c:v>43831</c:v>
                </c:pt>
                <c:pt idx="293">
                  <c:v>43922</c:v>
                </c:pt>
                <c:pt idx="294">
                  <c:v>44013</c:v>
                </c:pt>
                <c:pt idx="295">
                  <c:v>44105</c:v>
                </c:pt>
                <c:pt idx="296">
                  <c:v>44197</c:v>
                </c:pt>
                <c:pt idx="297">
                  <c:v>44287</c:v>
                </c:pt>
                <c:pt idx="298">
                  <c:v>44378</c:v>
                </c:pt>
              </c:numCache>
            </c:numRef>
          </c:cat>
          <c:val>
            <c:numRef>
              <c:f>'FRED Graph'!$C$13:$C$311</c:f>
              <c:numCache>
                <c:formatCode>0.00000</c:formatCode>
                <c:ptCount val="299"/>
                <c:pt idx="0">
                  <c:v>8.823263312003421E-2</c:v>
                </c:pt>
                <c:pt idx="1">
                  <c:v>9.9537338190333696E-2</c:v>
                </c:pt>
                <c:pt idx="2">
                  <c:v>9.853156239357333E-2</c:v>
                </c:pt>
                <c:pt idx="3">
                  <c:v>0.1005871142851643</c:v>
                </c:pt>
                <c:pt idx="4">
                  <c:v>0.11281242709093783</c:v>
                </c:pt>
                <c:pt idx="5">
                  <c:v>0.11651080284847395</c:v>
                </c:pt>
                <c:pt idx="6">
                  <c:v>0.11164200060172781</c:v>
                </c:pt>
                <c:pt idx="7">
                  <c:v>0.11650842113523038</c:v>
                </c:pt>
                <c:pt idx="8">
                  <c:v>0.11272788091654123</c:v>
                </c:pt>
                <c:pt idx="9">
                  <c:v>0.10563439972581638</c:v>
                </c:pt>
                <c:pt idx="10">
                  <c:v>0.10965264264957547</c:v>
                </c:pt>
                <c:pt idx="11">
                  <c:v>9.843807158930927E-2</c:v>
                </c:pt>
                <c:pt idx="12">
                  <c:v>0.10702636489238965</c:v>
                </c:pt>
                <c:pt idx="13">
                  <c:v>0.11670449027663465</c:v>
                </c:pt>
                <c:pt idx="14">
                  <c:v>0.12474647334278752</c:v>
                </c:pt>
                <c:pt idx="15">
                  <c:v>0.13079748081701542</c:v>
                </c:pt>
                <c:pt idx="16">
                  <c:v>0.12117857142857143</c:v>
                </c:pt>
                <c:pt idx="17">
                  <c:v>0.11789938678834026</c:v>
                </c:pt>
                <c:pt idx="18">
                  <c:v>0.11701410134183303</c:v>
                </c:pt>
                <c:pt idx="19">
                  <c:v>0.11901352694439297</c:v>
                </c:pt>
                <c:pt idx="20">
                  <c:v>0.11123895280973821</c:v>
                </c:pt>
                <c:pt idx="21">
                  <c:v>0.10561172201756086</c:v>
                </c:pt>
                <c:pt idx="22">
                  <c:v>0.10354064851604973</c:v>
                </c:pt>
                <c:pt idx="23">
                  <c:v>0.11142506013465962</c:v>
                </c:pt>
                <c:pt idx="24">
                  <c:v>0.11170678900974278</c:v>
                </c:pt>
                <c:pt idx="25">
                  <c:v>0.10851080666447138</c:v>
                </c:pt>
                <c:pt idx="26">
                  <c:v>0.10560598817396995</c:v>
                </c:pt>
                <c:pt idx="27">
                  <c:v>8.8133792781822415E-2</c:v>
                </c:pt>
                <c:pt idx="28">
                  <c:v>9.4741076178489411E-2</c:v>
                </c:pt>
                <c:pt idx="29">
                  <c:v>9.801849679245625E-2</c:v>
                </c:pt>
                <c:pt idx="30">
                  <c:v>0.10203429191091469</c:v>
                </c:pt>
                <c:pt idx="31">
                  <c:v>0.10904501493493172</c:v>
                </c:pt>
                <c:pt idx="32">
                  <c:v>0.1181486081152726</c:v>
                </c:pt>
                <c:pt idx="33">
                  <c:v>0.11886879287930691</c:v>
                </c:pt>
                <c:pt idx="34">
                  <c:v>0.11663075489109086</c:v>
                </c:pt>
                <c:pt idx="35">
                  <c:v>0.11801176868942923</c:v>
                </c:pt>
                <c:pt idx="36">
                  <c:v>0.11238305749227963</c:v>
                </c:pt>
                <c:pt idx="37">
                  <c:v>0.11130243716508599</c:v>
                </c:pt>
                <c:pt idx="38">
                  <c:v>0.10928631111879449</c:v>
                </c:pt>
                <c:pt idx="39">
                  <c:v>0.1090511072550889</c:v>
                </c:pt>
                <c:pt idx="40">
                  <c:v>0.10996447265629157</c:v>
                </c:pt>
                <c:pt idx="41">
                  <c:v>0.1065388485779355</c:v>
                </c:pt>
                <c:pt idx="42">
                  <c:v>0.10290099897808087</c:v>
                </c:pt>
                <c:pt idx="43">
                  <c:v>9.5334664240708925E-2</c:v>
                </c:pt>
                <c:pt idx="44">
                  <c:v>8.4412028917311893E-2</c:v>
                </c:pt>
                <c:pt idx="45">
                  <c:v>8.6037908546584801E-2</c:v>
                </c:pt>
                <c:pt idx="46">
                  <c:v>9.2126848084043964E-2</c:v>
                </c:pt>
                <c:pt idx="47">
                  <c:v>0.10127613576082714</c:v>
                </c:pt>
                <c:pt idx="48">
                  <c:v>0.10633315697685811</c:v>
                </c:pt>
                <c:pt idx="49">
                  <c:v>0.11301379691688367</c:v>
                </c:pt>
                <c:pt idx="50">
                  <c:v>0.10321236338979951</c:v>
                </c:pt>
                <c:pt idx="51">
                  <c:v>0.10316874763526296</c:v>
                </c:pt>
                <c:pt idx="52">
                  <c:v>0.10800555793073963</c:v>
                </c:pt>
                <c:pt idx="53">
                  <c:v>0.10127153101204997</c:v>
                </c:pt>
                <c:pt idx="54">
                  <c:v>9.8619145020930929E-2</c:v>
                </c:pt>
                <c:pt idx="55">
                  <c:v>9.5346697593655647E-2</c:v>
                </c:pt>
                <c:pt idx="56">
                  <c:v>9.2184111350450806E-2</c:v>
                </c:pt>
                <c:pt idx="57">
                  <c:v>9.806766328560243E-2</c:v>
                </c:pt>
                <c:pt idx="58">
                  <c:v>0.1008395811606866</c:v>
                </c:pt>
                <c:pt idx="59">
                  <c:v>0.1064669693358043</c:v>
                </c:pt>
                <c:pt idx="60">
                  <c:v>0.10530240920653251</c:v>
                </c:pt>
                <c:pt idx="61">
                  <c:v>0.10413814239980279</c:v>
                </c:pt>
                <c:pt idx="62">
                  <c:v>0.10548629206915293</c:v>
                </c:pt>
                <c:pt idx="63">
                  <c:v>0.10919350623897563</c:v>
                </c:pt>
                <c:pt idx="64">
                  <c:v>0.10809076168783538</c:v>
                </c:pt>
                <c:pt idx="65">
                  <c:v>0.11151850252162757</c:v>
                </c:pt>
                <c:pt idx="66">
                  <c:v>0.11119197323584361</c:v>
                </c:pt>
                <c:pt idx="67">
                  <c:v>0.11155644724729255</c:v>
                </c:pt>
                <c:pt idx="68">
                  <c:v>0.11503503915965735</c:v>
                </c:pt>
                <c:pt idx="69">
                  <c:v>0.11392804203490925</c:v>
                </c:pt>
                <c:pt idx="70">
                  <c:v>0.11334607842712248</c:v>
                </c:pt>
                <c:pt idx="71">
                  <c:v>0.11188423089002307</c:v>
                </c:pt>
                <c:pt idx="72">
                  <c:v>0.11959347441452235</c:v>
                </c:pt>
                <c:pt idx="73">
                  <c:v>0.12057804054007787</c:v>
                </c:pt>
                <c:pt idx="74">
                  <c:v>0.11912219430072211</c:v>
                </c:pt>
                <c:pt idx="75">
                  <c:v>0.12179069439028213</c:v>
                </c:pt>
                <c:pt idx="76">
                  <c:v>0.12237255163157537</c:v>
                </c:pt>
                <c:pt idx="77">
                  <c:v>0.11971835360089245</c:v>
                </c:pt>
                <c:pt idx="78">
                  <c:v>0.11569497753886472</c:v>
                </c:pt>
                <c:pt idx="79">
                  <c:v>0.11509872771216198</c:v>
                </c:pt>
                <c:pt idx="80">
                  <c:v>0.11055356148643046</c:v>
                </c:pt>
                <c:pt idx="81">
                  <c:v>0.10854516521532233</c:v>
                </c:pt>
                <c:pt idx="82">
                  <c:v>0.10773514186352115</c:v>
                </c:pt>
                <c:pt idx="83">
                  <c:v>0.10978411438568068</c:v>
                </c:pt>
                <c:pt idx="84">
                  <c:v>0.10790015691889152</c:v>
                </c:pt>
                <c:pt idx="85">
                  <c:v>0.10928951221391693</c:v>
                </c:pt>
                <c:pt idx="86">
                  <c:v>0.10795151578892015</c:v>
                </c:pt>
                <c:pt idx="87">
                  <c:v>0.10754831978347779</c:v>
                </c:pt>
                <c:pt idx="88">
                  <c:v>0.10416907857051534</c:v>
                </c:pt>
                <c:pt idx="89">
                  <c:v>9.9435095439138962E-2</c:v>
                </c:pt>
                <c:pt idx="90">
                  <c:v>9.4584623032440224E-2</c:v>
                </c:pt>
                <c:pt idx="91">
                  <c:v>8.9043266512353267E-2</c:v>
                </c:pt>
                <c:pt idx="92">
                  <c:v>8.0539383561643835E-2</c:v>
                </c:pt>
                <c:pt idx="93">
                  <c:v>8.2885583792013121E-2</c:v>
                </c:pt>
                <c:pt idx="94">
                  <c:v>8.1380477487871292E-2</c:v>
                </c:pt>
                <c:pt idx="95">
                  <c:v>7.6664878450277779E-2</c:v>
                </c:pt>
                <c:pt idx="96">
                  <c:v>8.5117816405850824E-2</c:v>
                </c:pt>
                <c:pt idx="97">
                  <c:v>8.5394340946023897E-2</c:v>
                </c:pt>
                <c:pt idx="98">
                  <c:v>8.6132421933046044E-2</c:v>
                </c:pt>
                <c:pt idx="99">
                  <c:v>8.8876977762692835E-2</c:v>
                </c:pt>
                <c:pt idx="100">
                  <c:v>9.0619360007931027E-2</c:v>
                </c:pt>
                <c:pt idx="101">
                  <c:v>8.9555256011478485E-2</c:v>
                </c:pt>
                <c:pt idx="102">
                  <c:v>9.1565251215358218E-2</c:v>
                </c:pt>
                <c:pt idx="103">
                  <c:v>9.4626097897214545E-2</c:v>
                </c:pt>
                <c:pt idx="104">
                  <c:v>9.6912500272234275E-2</c:v>
                </c:pt>
                <c:pt idx="105">
                  <c:v>9.28284933661601E-2</c:v>
                </c:pt>
                <c:pt idx="106">
                  <c:v>9.277826365321605E-2</c:v>
                </c:pt>
                <c:pt idx="107">
                  <c:v>9.1976570983052772E-2</c:v>
                </c:pt>
                <c:pt idx="108">
                  <c:v>8.737675268859027E-2</c:v>
                </c:pt>
                <c:pt idx="109">
                  <c:v>8.4261621796849262E-2</c:v>
                </c:pt>
                <c:pt idx="110">
                  <c:v>7.9667902970847929E-2</c:v>
                </c:pt>
                <c:pt idx="111">
                  <c:v>7.4585588733739702E-2</c:v>
                </c:pt>
                <c:pt idx="112">
                  <c:v>7.2859868969801678E-2</c:v>
                </c:pt>
                <c:pt idx="113">
                  <c:v>7.8057793278215437E-2</c:v>
                </c:pt>
                <c:pt idx="114">
                  <c:v>8.7589921746148713E-2</c:v>
                </c:pt>
                <c:pt idx="115">
                  <c:v>9.0236804778664928E-2</c:v>
                </c:pt>
                <c:pt idx="116">
                  <c:v>9.6189096653807468E-2</c:v>
                </c:pt>
                <c:pt idx="117">
                  <c:v>9.3477303204825057E-2</c:v>
                </c:pt>
                <c:pt idx="118">
                  <c:v>9.2627419883194687E-2</c:v>
                </c:pt>
                <c:pt idx="119">
                  <c:v>9.0133605752652293E-2</c:v>
                </c:pt>
                <c:pt idx="120">
                  <c:v>9.2586521093728003E-2</c:v>
                </c:pt>
                <c:pt idx="121">
                  <c:v>9.9669294701273253E-2</c:v>
                </c:pt>
                <c:pt idx="122">
                  <c:v>0.10367939548910937</c:v>
                </c:pt>
                <c:pt idx="123">
                  <c:v>9.9090686467030453E-2</c:v>
                </c:pt>
                <c:pt idx="124">
                  <c:v>9.5306796927490972E-2</c:v>
                </c:pt>
                <c:pt idx="125">
                  <c:v>0.10281377901239175</c:v>
                </c:pt>
                <c:pt idx="126">
                  <c:v>0.10280565816288825</c:v>
                </c:pt>
                <c:pt idx="127">
                  <c:v>0.10431744860310002</c:v>
                </c:pt>
                <c:pt idx="128">
                  <c:v>9.8824907682626126E-2</c:v>
                </c:pt>
                <c:pt idx="129">
                  <c:v>9.7305274255985633E-2</c:v>
                </c:pt>
                <c:pt idx="130">
                  <c:v>9.3745419511801958E-2</c:v>
                </c:pt>
                <c:pt idx="131">
                  <c:v>8.9582775765332065E-2</c:v>
                </c:pt>
                <c:pt idx="132">
                  <c:v>8.5118081955895708E-2</c:v>
                </c:pt>
                <c:pt idx="133">
                  <c:v>7.4014997040057887E-2</c:v>
                </c:pt>
                <c:pt idx="134">
                  <c:v>7.5132251793551721E-2</c:v>
                </c:pt>
                <c:pt idx="135">
                  <c:v>7.8750129372843994E-2</c:v>
                </c:pt>
                <c:pt idx="136">
                  <c:v>7.8212512235108694E-2</c:v>
                </c:pt>
                <c:pt idx="137">
                  <c:v>7.6155118746624534E-2</c:v>
                </c:pt>
                <c:pt idx="138">
                  <c:v>7.9077865515307114E-2</c:v>
                </c:pt>
                <c:pt idx="139">
                  <c:v>7.5267204703217308E-2</c:v>
                </c:pt>
                <c:pt idx="140">
                  <c:v>6.7753982375480332E-2</c:v>
                </c:pt>
                <c:pt idx="141">
                  <c:v>7.0893152763588652E-2</c:v>
                </c:pt>
                <c:pt idx="142">
                  <c:v>6.9415225281479309E-2</c:v>
                </c:pt>
                <c:pt idx="143">
                  <c:v>6.6918712111259729E-2</c:v>
                </c:pt>
                <c:pt idx="144">
                  <c:v>7.0415179536668981E-2</c:v>
                </c:pt>
                <c:pt idx="145">
                  <c:v>7.6753469272793931E-2</c:v>
                </c:pt>
                <c:pt idx="146">
                  <c:v>7.8945478113152001E-2</c:v>
                </c:pt>
                <c:pt idx="147">
                  <c:v>8.1311964615967611E-2</c:v>
                </c:pt>
                <c:pt idx="148">
                  <c:v>8.6131870235160515E-2</c:v>
                </c:pt>
                <c:pt idx="149">
                  <c:v>8.4354278642687894E-2</c:v>
                </c:pt>
                <c:pt idx="150">
                  <c:v>8.1675705453877701E-2</c:v>
                </c:pt>
                <c:pt idx="151">
                  <c:v>8.2705262632663784E-2</c:v>
                </c:pt>
                <c:pt idx="152">
                  <c:v>8.2238577758613846E-2</c:v>
                </c:pt>
                <c:pt idx="153">
                  <c:v>8.1848719186325511E-2</c:v>
                </c:pt>
                <c:pt idx="154">
                  <c:v>8.4082992213182675E-2</c:v>
                </c:pt>
                <c:pt idx="155">
                  <c:v>7.8685329338218313E-2</c:v>
                </c:pt>
                <c:pt idx="156">
                  <c:v>7.5577642242696919E-2</c:v>
                </c:pt>
                <c:pt idx="157">
                  <c:v>7.1846990544161715E-2</c:v>
                </c:pt>
                <c:pt idx="158">
                  <c:v>6.8484520046904404E-2</c:v>
                </c:pt>
                <c:pt idx="159">
                  <c:v>6.7561657470639025E-2</c:v>
                </c:pt>
                <c:pt idx="160">
                  <c:v>6.900492063371054E-2</c:v>
                </c:pt>
                <c:pt idx="161">
                  <c:v>7.5504976946252314E-2</c:v>
                </c:pt>
                <c:pt idx="162">
                  <c:v>7.9103418837539963E-2</c:v>
                </c:pt>
                <c:pt idx="163">
                  <c:v>7.7636874165584069E-2</c:v>
                </c:pt>
                <c:pt idx="164">
                  <c:v>7.7699013594902958E-2</c:v>
                </c:pt>
                <c:pt idx="165">
                  <c:v>7.8727006903227648E-2</c:v>
                </c:pt>
                <c:pt idx="166">
                  <c:v>7.8597949775073422E-2</c:v>
                </c:pt>
                <c:pt idx="167">
                  <c:v>8.1453517347595858E-2</c:v>
                </c:pt>
                <c:pt idx="168">
                  <c:v>7.6878343273299191E-2</c:v>
                </c:pt>
                <c:pt idx="169">
                  <c:v>7.4092782437942123E-2</c:v>
                </c:pt>
                <c:pt idx="170">
                  <c:v>7.3152818124913851E-2</c:v>
                </c:pt>
                <c:pt idx="171">
                  <c:v>6.9775441660053339E-2</c:v>
                </c:pt>
                <c:pt idx="172">
                  <c:v>7.0473535090582684E-2</c:v>
                </c:pt>
                <c:pt idx="173">
                  <c:v>7.2800832479310504E-2</c:v>
                </c:pt>
                <c:pt idx="174">
                  <c:v>6.7785060171740658E-2</c:v>
                </c:pt>
                <c:pt idx="175">
                  <c:v>6.9180761242839603E-2</c:v>
                </c:pt>
                <c:pt idx="176">
                  <c:v>7.5386177507937635E-2</c:v>
                </c:pt>
                <c:pt idx="177">
                  <c:v>7.3883008953033374E-2</c:v>
                </c:pt>
                <c:pt idx="178">
                  <c:v>7.2627550037971708E-2</c:v>
                </c:pt>
                <c:pt idx="179">
                  <c:v>7.2151347106092389E-2</c:v>
                </c:pt>
                <c:pt idx="180">
                  <c:v>7.5151239128337086E-2</c:v>
                </c:pt>
                <c:pt idx="181">
                  <c:v>7.412309800250759E-2</c:v>
                </c:pt>
                <c:pt idx="182">
                  <c:v>7.0840936789448361E-2</c:v>
                </c:pt>
                <c:pt idx="183">
                  <c:v>7.2696051657263352E-2</c:v>
                </c:pt>
                <c:pt idx="184">
                  <c:v>7.1868184351817882E-2</c:v>
                </c:pt>
                <c:pt idx="185">
                  <c:v>7.5182638587304132E-2</c:v>
                </c:pt>
                <c:pt idx="186">
                  <c:v>7.6468106092066696E-2</c:v>
                </c:pt>
                <c:pt idx="187">
                  <c:v>8.218969684924074E-2</c:v>
                </c:pt>
                <c:pt idx="188">
                  <c:v>8.2119951903212807E-2</c:v>
                </c:pt>
                <c:pt idx="189">
                  <c:v>8.3800715088911432E-2</c:v>
                </c:pt>
                <c:pt idx="190">
                  <c:v>8.7494535248923241E-2</c:v>
                </c:pt>
                <c:pt idx="191">
                  <c:v>8.9336857274997294E-2</c:v>
                </c:pt>
                <c:pt idx="192">
                  <c:v>8.8770851532027018E-2</c:v>
                </c:pt>
                <c:pt idx="193">
                  <c:v>9.1332841841251219E-2</c:v>
                </c:pt>
                <c:pt idx="194">
                  <c:v>9.4542520133409261E-2</c:v>
                </c:pt>
                <c:pt idx="195">
                  <c:v>9.4983059692102467E-2</c:v>
                </c:pt>
                <c:pt idx="196">
                  <c:v>9.8145534810588284E-2</c:v>
                </c:pt>
                <c:pt idx="197">
                  <c:v>9.7695958092032215E-2</c:v>
                </c:pt>
                <c:pt idx="198">
                  <c:v>9.7159557114831777E-2</c:v>
                </c:pt>
                <c:pt idx="199">
                  <c:v>9.8176329585892883E-2</c:v>
                </c:pt>
                <c:pt idx="200">
                  <c:v>0.1003312943078484</c:v>
                </c:pt>
                <c:pt idx="201">
                  <c:v>0.10114481750710926</c:v>
                </c:pt>
                <c:pt idx="202">
                  <c:v>0.10350448116047159</c:v>
                </c:pt>
                <c:pt idx="203">
                  <c:v>0.10056996954222763</c:v>
                </c:pt>
                <c:pt idx="204">
                  <c:v>9.1657004809123796E-2</c:v>
                </c:pt>
                <c:pt idx="205">
                  <c:v>9.0239705925471966E-2</c:v>
                </c:pt>
                <c:pt idx="206">
                  <c:v>8.9641849001276933E-2</c:v>
                </c:pt>
                <c:pt idx="207">
                  <c:v>8.5439183231401886E-2</c:v>
                </c:pt>
                <c:pt idx="208">
                  <c:v>8.9999959624645201E-2</c:v>
                </c:pt>
                <c:pt idx="209">
                  <c:v>8.8199609288478836E-2</c:v>
                </c:pt>
                <c:pt idx="210">
                  <c:v>8.5036730023436438E-2</c:v>
                </c:pt>
                <c:pt idx="211">
                  <c:v>8.3701601457510474E-2</c:v>
                </c:pt>
                <c:pt idx="212">
                  <c:v>8.0832286644740112E-2</c:v>
                </c:pt>
                <c:pt idx="213">
                  <c:v>7.7884153743466841E-2</c:v>
                </c:pt>
                <c:pt idx="214">
                  <c:v>7.5711911953336666E-2</c:v>
                </c:pt>
                <c:pt idx="215">
                  <c:v>7.2672729419196183E-2</c:v>
                </c:pt>
                <c:pt idx="216">
                  <c:v>7.1440162112946695E-2</c:v>
                </c:pt>
                <c:pt idx="217">
                  <c:v>7.3400698179073492E-2</c:v>
                </c:pt>
                <c:pt idx="218">
                  <c:v>7.0457028765750579E-2</c:v>
                </c:pt>
                <c:pt idx="219">
                  <c:v>7.1496412210912005E-2</c:v>
                </c:pt>
                <c:pt idx="220">
                  <c:v>7.9055223257754909E-2</c:v>
                </c:pt>
                <c:pt idx="221">
                  <c:v>8.1124247528808369E-2</c:v>
                </c:pt>
                <c:pt idx="222">
                  <c:v>8.326544695758574E-2</c:v>
                </c:pt>
                <c:pt idx="223">
                  <c:v>9.0090316507815946E-2</c:v>
                </c:pt>
                <c:pt idx="224">
                  <c:v>8.8472936011388448E-2</c:v>
                </c:pt>
                <c:pt idx="225">
                  <c:v>9.0587836785451056E-2</c:v>
                </c:pt>
                <c:pt idx="226">
                  <c:v>9.2998943775429208E-2</c:v>
                </c:pt>
                <c:pt idx="227">
                  <c:v>9.6490012006217346E-2</c:v>
                </c:pt>
                <c:pt idx="228">
                  <c:v>0.10419663038716907</c:v>
                </c:pt>
                <c:pt idx="229">
                  <c:v>0.10498467944899678</c:v>
                </c:pt>
                <c:pt idx="230">
                  <c:v>0.10811627861052146</c:v>
                </c:pt>
                <c:pt idx="231">
                  <c:v>0.1048004767859797</c:v>
                </c:pt>
                <c:pt idx="232">
                  <c:v>0.11294945535018171</c:v>
                </c:pt>
                <c:pt idx="233">
                  <c:v>0.1127461723038979</c:v>
                </c:pt>
                <c:pt idx="234">
                  <c:v>0.11284101020175395</c:v>
                </c:pt>
                <c:pt idx="235">
                  <c:v>0.11801545518216322</c:v>
                </c:pt>
                <c:pt idx="236">
                  <c:v>0.11983188667535348</c:v>
                </c:pt>
                <c:pt idx="237">
                  <c:v>0.11946886826145983</c:v>
                </c:pt>
                <c:pt idx="238">
                  <c:v>0.1217499719542374</c:v>
                </c:pt>
                <c:pt idx="239">
                  <c:v>0.11564778383368139</c:v>
                </c:pt>
                <c:pt idx="240">
                  <c:v>0.10754632341494597</c:v>
                </c:pt>
                <c:pt idx="241">
                  <c:v>0.11060671644558058</c:v>
                </c:pt>
                <c:pt idx="242">
                  <c:v>0.10477044368704261</c:v>
                </c:pt>
                <c:pt idx="243">
                  <c:v>0.10091696546489996</c:v>
                </c:pt>
                <c:pt idx="244">
                  <c:v>9.440869088292568E-2</c:v>
                </c:pt>
                <c:pt idx="245">
                  <c:v>9.1797487383877829E-2</c:v>
                </c:pt>
                <c:pt idx="246">
                  <c:v>9.2124913895222094E-2</c:v>
                </c:pt>
                <c:pt idx="247">
                  <c:v>6.9670831631093971E-2</c:v>
                </c:pt>
                <c:pt idx="248">
                  <c:v>8.6970245309007391E-2</c:v>
                </c:pt>
                <c:pt idx="249">
                  <c:v>8.926631897286158E-2</c:v>
                </c:pt>
                <c:pt idx="250">
                  <c:v>0.1008030240678829</c:v>
                </c:pt>
                <c:pt idx="251">
                  <c:v>0.10592046493240713</c:v>
                </c:pt>
                <c:pt idx="252">
                  <c:v>0.11125067907308903</c:v>
                </c:pt>
                <c:pt idx="253">
                  <c:v>0.10952929645165453</c:v>
                </c:pt>
                <c:pt idx="254">
                  <c:v>0.11906386410159293</c:v>
                </c:pt>
                <c:pt idx="255">
                  <c:v>0.11945585840294547</c:v>
                </c:pt>
                <c:pt idx="256">
                  <c:v>0.10880761444981983</c:v>
                </c:pt>
                <c:pt idx="257">
                  <c:v>0.11516933755893848</c:v>
                </c:pt>
                <c:pt idx="258">
                  <c:v>0.11621434511605905</c:v>
                </c:pt>
                <c:pt idx="259">
                  <c:v>0.12362536245601718</c:v>
                </c:pt>
                <c:pt idx="260">
                  <c:v>0.12605645565599574</c:v>
                </c:pt>
                <c:pt idx="261">
                  <c:v>0.12382920356657841</c:v>
                </c:pt>
                <c:pt idx="262">
                  <c:v>0.12165943402816501</c:v>
                </c:pt>
                <c:pt idx="263">
                  <c:v>0.1200786022935149</c:v>
                </c:pt>
                <c:pt idx="264">
                  <c:v>0.11927770979099828</c:v>
                </c:pt>
                <c:pt idx="265">
                  <c:v>0.11977759162506824</c:v>
                </c:pt>
                <c:pt idx="266">
                  <c:v>0.1189249549466657</c:v>
                </c:pt>
                <c:pt idx="267">
                  <c:v>0.11953028503750106</c:v>
                </c:pt>
                <c:pt idx="268">
                  <c:v>0.11475780174158368</c:v>
                </c:pt>
                <c:pt idx="269">
                  <c:v>0.1224473668251702</c:v>
                </c:pt>
                <c:pt idx="270">
                  <c:v>0.12348289293711905</c:v>
                </c:pt>
                <c:pt idx="271">
                  <c:v>0.12234533573373872</c:v>
                </c:pt>
                <c:pt idx="272">
                  <c:v>0.11790895268103313</c:v>
                </c:pt>
                <c:pt idx="273">
                  <c:v>0.11590689022308648</c:v>
                </c:pt>
                <c:pt idx="274">
                  <c:v>0.11286822061117739</c:v>
                </c:pt>
                <c:pt idx="275">
                  <c:v>0.10612713375280566</c:v>
                </c:pt>
                <c:pt idx="276">
                  <c:v>0.11071495908941756</c:v>
                </c:pt>
                <c:pt idx="277">
                  <c:v>0.10762998185488128</c:v>
                </c:pt>
                <c:pt idx="278">
                  <c:v>0.10842147720596337</c:v>
                </c:pt>
                <c:pt idx="279">
                  <c:v>0.10923552938334538</c:v>
                </c:pt>
                <c:pt idx="280">
                  <c:v>0.10823637489824534</c:v>
                </c:pt>
                <c:pt idx="281">
                  <c:v>0.10846890635576818</c:v>
                </c:pt>
                <c:pt idx="282">
                  <c:v>0.11007841883913204</c:v>
                </c:pt>
                <c:pt idx="283">
                  <c:v>0.11031367806562049</c:v>
                </c:pt>
                <c:pt idx="284">
                  <c:v>0.11120763418229287</c:v>
                </c:pt>
                <c:pt idx="285">
                  <c:v>0.11049685904476625</c:v>
                </c:pt>
                <c:pt idx="286">
                  <c:v>0.11231228733949811</c:v>
                </c:pt>
                <c:pt idx="287">
                  <c:v>0.11507229142868811</c:v>
                </c:pt>
                <c:pt idx="288">
                  <c:v>0.10938247488011742</c:v>
                </c:pt>
                <c:pt idx="289">
                  <c:v>0.11212372355874331</c:v>
                </c:pt>
                <c:pt idx="290">
                  <c:v>0.11075515791388538</c:v>
                </c:pt>
                <c:pt idx="291">
                  <c:v>0.11086453508080267</c:v>
                </c:pt>
                <c:pt idx="292">
                  <c:v>0.10099287442926701</c:v>
                </c:pt>
                <c:pt idx="293">
                  <c:v>9.9737368003727803E-2</c:v>
                </c:pt>
                <c:pt idx="294">
                  <c:v>0.11521283318354399</c:v>
                </c:pt>
                <c:pt idx="295">
                  <c:v>0.11302558661474094</c:v>
                </c:pt>
                <c:pt idx="296">
                  <c:v>0.11577211341784044</c:v>
                </c:pt>
                <c:pt idx="297">
                  <c:v>0.12396970593896238</c:v>
                </c:pt>
                <c:pt idx="298">
                  <c:v>0.12567988820439865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0E9-9A44-8E90-282E5B663E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35499183"/>
        <c:axId val="1735500831"/>
      </c:lineChart>
      <c:dateAx>
        <c:axId val="1735499183"/>
        <c:scaling>
          <c:orientation val="minMax"/>
        </c:scaling>
        <c:delete val="0"/>
        <c:axPos val="b"/>
        <c:numFmt formatCode="yyyy\-mm\-dd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5500831"/>
        <c:crosses val="autoZero"/>
        <c:auto val="1"/>
        <c:lblOffset val="100"/>
        <c:baseTimeUnit val="months"/>
      </c:dateAx>
      <c:valAx>
        <c:axId val="1735500831"/>
        <c:scaling>
          <c:orientation val="minMax"/>
          <c:min val="2.0000000000000004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54991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'BLS Data Series'!$B$20</c:f>
              <c:strCache>
                <c:ptCount val="1"/>
                <c:pt idx="0">
                  <c:v>Hourly Earnings</c:v>
                </c:pt>
              </c:strCache>
            </c:strRef>
          </c:tx>
          <c:spPr>
            <a:solidFill>
              <a:srgbClr val="0432F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'BLS Data Series'!$A$21:$A$34</c:f>
              <c:strCache>
                <c:ptCount val="14"/>
                <c:pt idx="0">
                  <c:v>Total</c:v>
                </c:pt>
                <c:pt idx="1">
                  <c:v>Mining and Logging</c:v>
                </c:pt>
                <c:pt idx="2">
                  <c:v>Construction</c:v>
                </c:pt>
                <c:pt idx="3">
                  <c:v>Manufacturing</c:v>
                </c:pt>
                <c:pt idx="4">
                  <c:v>Wholesale Trade</c:v>
                </c:pt>
                <c:pt idx="5">
                  <c:v>Retail trade</c:v>
                </c:pt>
                <c:pt idx="6">
                  <c:v>Transportation and warehousing</c:v>
                </c:pt>
                <c:pt idx="7">
                  <c:v>Utilities</c:v>
                </c:pt>
                <c:pt idx="8">
                  <c:v>Information</c:v>
                </c:pt>
                <c:pt idx="9">
                  <c:v>Professional and business services</c:v>
                </c:pt>
                <c:pt idx="10">
                  <c:v>Leisure and hospitality</c:v>
                </c:pt>
                <c:pt idx="11">
                  <c:v>Other Services</c:v>
                </c:pt>
                <c:pt idx="12">
                  <c:v>Education and Health</c:v>
                </c:pt>
                <c:pt idx="13">
                  <c:v>Financial Actiities</c:v>
                </c:pt>
              </c:strCache>
            </c:strRef>
          </c:cat>
          <c:val>
            <c:numRef>
              <c:f>'BLS Data Series'!$B$21:$B$34</c:f>
              <c:numCache>
                <c:formatCode>General</c:formatCode>
                <c:ptCount val="14"/>
                <c:pt idx="0">
                  <c:v>5.1100000000000003</c:v>
                </c:pt>
                <c:pt idx="1">
                  <c:v>3.68</c:v>
                </c:pt>
                <c:pt idx="2">
                  <c:v>5.57</c:v>
                </c:pt>
                <c:pt idx="3">
                  <c:v>4.1900000000000004</c:v>
                </c:pt>
                <c:pt idx="4">
                  <c:v>4.47</c:v>
                </c:pt>
                <c:pt idx="5">
                  <c:v>4.43</c:v>
                </c:pt>
                <c:pt idx="6">
                  <c:v>5.33</c:v>
                </c:pt>
                <c:pt idx="7">
                  <c:v>6.12</c:v>
                </c:pt>
                <c:pt idx="8">
                  <c:v>4.4000000000000004</c:v>
                </c:pt>
                <c:pt idx="9">
                  <c:v>5.81</c:v>
                </c:pt>
                <c:pt idx="10">
                  <c:v>9.15</c:v>
                </c:pt>
                <c:pt idx="11">
                  <c:v>2.94</c:v>
                </c:pt>
                <c:pt idx="12">
                  <c:v>6.09</c:v>
                </c:pt>
                <c:pt idx="13">
                  <c:v>2.39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E2-3D4D-B389-7D72556B80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11299552"/>
        <c:axId val="1418190656"/>
      </c:barChart>
      <c:catAx>
        <c:axId val="1411299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8190656"/>
        <c:crosses val="autoZero"/>
        <c:auto val="1"/>
        <c:lblAlgn val="ctr"/>
        <c:lblOffset val="100"/>
        <c:noMultiLvlLbl val="0"/>
      </c:catAx>
      <c:valAx>
        <c:axId val="1418190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1299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US Real GDP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'FRED Graph'!$B$11</c:f>
              <c:strCache>
                <c:ptCount val="1"/>
                <c:pt idx="0">
                  <c:v>Real GDP</c:v>
                </c:pt>
              </c:strCache>
            </c:strRef>
          </c:tx>
          <c:spPr>
            <a:ln w="28575" cap="rnd">
              <a:solidFill>
                <a:srgbClr val="0432FF"/>
              </a:solidFill>
              <a:round/>
            </a:ln>
            <a:effectLst/>
          </c:spPr>
          <c:marker>
            <c:symbol val="none"/>
          </c:marker>
          <c:cat>
            <c:numRef>
              <c:f>'FRED Graph'!$A$12:$A$44</c:f>
              <c:numCache>
                <c:formatCode>yyyy\-mm\-dd</c:formatCode>
                <c:ptCount val="33"/>
                <c:pt idx="0">
                  <c:v>41640</c:v>
                </c:pt>
                <c:pt idx="1">
                  <c:v>41730</c:v>
                </c:pt>
                <c:pt idx="2">
                  <c:v>41821</c:v>
                </c:pt>
                <c:pt idx="3">
                  <c:v>41913</c:v>
                </c:pt>
                <c:pt idx="4">
                  <c:v>42005</c:v>
                </c:pt>
                <c:pt idx="5">
                  <c:v>42095</c:v>
                </c:pt>
                <c:pt idx="6">
                  <c:v>42186</c:v>
                </c:pt>
                <c:pt idx="7">
                  <c:v>42278</c:v>
                </c:pt>
                <c:pt idx="8">
                  <c:v>42370</c:v>
                </c:pt>
                <c:pt idx="9">
                  <c:v>42461</c:v>
                </c:pt>
                <c:pt idx="10">
                  <c:v>42552</c:v>
                </c:pt>
                <c:pt idx="11">
                  <c:v>42644</c:v>
                </c:pt>
                <c:pt idx="12">
                  <c:v>42736</c:v>
                </c:pt>
                <c:pt idx="13">
                  <c:v>42826</c:v>
                </c:pt>
                <c:pt idx="14">
                  <c:v>42917</c:v>
                </c:pt>
                <c:pt idx="15">
                  <c:v>43009</c:v>
                </c:pt>
                <c:pt idx="16">
                  <c:v>43101</c:v>
                </c:pt>
                <c:pt idx="17">
                  <c:v>43191</c:v>
                </c:pt>
                <c:pt idx="18">
                  <c:v>43282</c:v>
                </c:pt>
                <c:pt idx="19">
                  <c:v>43374</c:v>
                </c:pt>
                <c:pt idx="20">
                  <c:v>43466</c:v>
                </c:pt>
                <c:pt idx="21">
                  <c:v>43556</c:v>
                </c:pt>
                <c:pt idx="22">
                  <c:v>43647</c:v>
                </c:pt>
                <c:pt idx="23">
                  <c:v>43739</c:v>
                </c:pt>
                <c:pt idx="24">
                  <c:v>43831</c:v>
                </c:pt>
                <c:pt idx="25">
                  <c:v>43922</c:v>
                </c:pt>
                <c:pt idx="26">
                  <c:v>44013</c:v>
                </c:pt>
                <c:pt idx="27">
                  <c:v>44105</c:v>
                </c:pt>
                <c:pt idx="28">
                  <c:v>44197</c:v>
                </c:pt>
                <c:pt idx="29">
                  <c:v>44287</c:v>
                </c:pt>
                <c:pt idx="30">
                  <c:v>44378</c:v>
                </c:pt>
                <c:pt idx="31">
                  <c:v>44470</c:v>
                </c:pt>
                <c:pt idx="32">
                  <c:v>44562</c:v>
                </c:pt>
              </c:numCache>
            </c:numRef>
          </c:cat>
          <c:val>
            <c:numRef>
              <c:f>'FRED Graph'!$B$12:$B$44</c:f>
              <c:numCache>
                <c:formatCode>0.000</c:formatCode>
                <c:ptCount val="33"/>
                <c:pt idx="0">
                  <c:v>16654.246999999999</c:v>
                </c:pt>
                <c:pt idx="1">
                  <c:v>16868.109</c:v>
                </c:pt>
                <c:pt idx="2">
                  <c:v>17064.616000000002</c:v>
                </c:pt>
                <c:pt idx="3">
                  <c:v>17141.235000000001</c:v>
                </c:pt>
                <c:pt idx="4">
                  <c:v>17280.647000000001</c:v>
                </c:pt>
                <c:pt idx="5">
                  <c:v>17380.875</c:v>
                </c:pt>
                <c:pt idx="6">
                  <c:v>17437.080000000002</c:v>
                </c:pt>
                <c:pt idx="7">
                  <c:v>17462.579000000002</c:v>
                </c:pt>
                <c:pt idx="8">
                  <c:v>17565.465</c:v>
                </c:pt>
                <c:pt idx="9">
                  <c:v>17618.580999999998</c:v>
                </c:pt>
                <c:pt idx="10">
                  <c:v>17724.489000000001</c:v>
                </c:pt>
                <c:pt idx="11">
                  <c:v>17812.560000000001</c:v>
                </c:pt>
                <c:pt idx="12">
                  <c:v>17896.623</c:v>
                </c:pt>
                <c:pt idx="13">
                  <c:v>17996.802</c:v>
                </c:pt>
                <c:pt idx="14">
                  <c:v>18126.225999999999</c:v>
                </c:pt>
                <c:pt idx="15">
                  <c:v>18296.685000000001</c:v>
                </c:pt>
                <c:pt idx="16">
                  <c:v>18436.261999999999</c:v>
                </c:pt>
                <c:pt idx="17">
                  <c:v>18590.004000000001</c:v>
                </c:pt>
                <c:pt idx="18">
                  <c:v>18679.598999999998</c:v>
                </c:pt>
                <c:pt idx="19">
                  <c:v>18721.280999999999</c:v>
                </c:pt>
                <c:pt idx="20">
                  <c:v>18833.195</c:v>
                </c:pt>
                <c:pt idx="21">
                  <c:v>18982.527999999998</c:v>
                </c:pt>
                <c:pt idx="22">
                  <c:v>19112.652999999998</c:v>
                </c:pt>
                <c:pt idx="23">
                  <c:v>19202.310000000001</c:v>
                </c:pt>
                <c:pt idx="24">
                  <c:v>18951.991999999998</c:v>
                </c:pt>
                <c:pt idx="25">
                  <c:v>17258.205000000002</c:v>
                </c:pt>
                <c:pt idx="26">
                  <c:v>18560.774000000001</c:v>
                </c:pt>
                <c:pt idx="27">
                  <c:v>18767.777999999998</c:v>
                </c:pt>
                <c:pt idx="28">
                  <c:v>19055.654999999999</c:v>
                </c:pt>
                <c:pt idx="29">
                  <c:v>19368.310000000001</c:v>
                </c:pt>
                <c:pt idx="30">
                  <c:v>19478.893</c:v>
                </c:pt>
                <c:pt idx="31">
                  <c:v>19806.29</c:v>
                </c:pt>
                <c:pt idx="32">
                  <c:v>19731.118999999999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6E5-D545-AF8A-7355DC6815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73800111"/>
        <c:axId val="1256774687"/>
      </c:lineChart>
      <c:dateAx>
        <c:axId val="1273800111"/>
        <c:scaling>
          <c:orientation val="minMax"/>
        </c:scaling>
        <c:delete val="0"/>
        <c:axPos val="b"/>
        <c:numFmt formatCode="yyyy\-mm\-dd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6774687"/>
        <c:crosses val="autoZero"/>
        <c:auto val="1"/>
        <c:lblOffset val="100"/>
        <c:baseTimeUnit val="months"/>
      </c:dateAx>
      <c:valAx>
        <c:axId val="12567746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38001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Euro Area Real GDP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'FRED Graph'!$B$11</c:f>
              <c:strCache>
                <c:ptCount val="1"/>
                <c:pt idx="0">
                  <c:v>Real GDP</c:v>
                </c:pt>
              </c:strCache>
            </c:strRef>
          </c:tx>
          <c:spPr>
            <a:ln w="28575" cap="rnd">
              <a:solidFill>
                <a:schemeClr val="accent6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'FRED Graph'!$A$12:$A$44</c:f>
              <c:numCache>
                <c:formatCode>yyyy\-mm\-dd</c:formatCode>
                <c:ptCount val="33"/>
                <c:pt idx="0">
                  <c:v>41640</c:v>
                </c:pt>
                <c:pt idx="1">
                  <c:v>41730</c:v>
                </c:pt>
                <c:pt idx="2">
                  <c:v>41821</c:v>
                </c:pt>
                <c:pt idx="3">
                  <c:v>41913</c:v>
                </c:pt>
                <c:pt idx="4">
                  <c:v>42005</c:v>
                </c:pt>
                <c:pt idx="5">
                  <c:v>42095</c:v>
                </c:pt>
                <c:pt idx="6">
                  <c:v>42186</c:v>
                </c:pt>
                <c:pt idx="7">
                  <c:v>42278</c:v>
                </c:pt>
                <c:pt idx="8">
                  <c:v>42370</c:v>
                </c:pt>
                <c:pt idx="9">
                  <c:v>42461</c:v>
                </c:pt>
                <c:pt idx="10">
                  <c:v>42552</c:v>
                </c:pt>
                <c:pt idx="11">
                  <c:v>42644</c:v>
                </c:pt>
                <c:pt idx="12">
                  <c:v>42736</c:v>
                </c:pt>
                <c:pt idx="13">
                  <c:v>42826</c:v>
                </c:pt>
                <c:pt idx="14">
                  <c:v>42917</c:v>
                </c:pt>
                <c:pt idx="15">
                  <c:v>43009</c:v>
                </c:pt>
                <c:pt idx="16">
                  <c:v>43101</c:v>
                </c:pt>
                <c:pt idx="17">
                  <c:v>43191</c:v>
                </c:pt>
                <c:pt idx="18">
                  <c:v>43282</c:v>
                </c:pt>
                <c:pt idx="19">
                  <c:v>43374</c:v>
                </c:pt>
                <c:pt idx="20">
                  <c:v>43466</c:v>
                </c:pt>
                <c:pt idx="21">
                  <c:v>43556</c:v>
                </c:pt>
                <c:pt idx="22">
                  <c:v>43647</c:v>
                </c:pt>
                <c:pt idx="23">
                  <c:v>43739</c:v>
                </c:pt>
                <c:pt idx="24">
                  <c:v>43831</c:v>
                </c:pt>
                <c:pt idx="25">
                  <c:v>43922</c:v>
                </c:pt>
                <c:pt idx="26">
                  <c:v>44013</c:v>
                </c:pt>
                <c:pt idx="27">
                  <c:v>44105</c:v>
                </c:pt>
                <c:pt idx="28">
                  <c:v>44197</c:v>
                </c:pt>
                <c:pt idx="29">
                  <c:v>44287</c:v>
                </c:pt>
                <c:pt idx="30">
                  <c:v>44378</c:v>
                </c:pt>
                <c:pt idx="31">
                  <c:v>44470</c:v>
                </c:pt>
                <c:pt idx="32">
                  <c:v>44562</c:v>
                </c:pt>
              </c:numCache>
            </c:numRef>
          </c:cat>
          <c:val>
            <c:numRef>
              <c:f>'FRED Graph'!$B$12:$B$44</c:f>
              <c:numCache>
                <c:formatCode>0.0</c:formatCode>
                <c:ptCount val="33"/>
                <c:pt idx="0">
                  <c:v>2419897.2000000002</c:v>
                </c:pt>
                <c:pt idx="1">
                  <c:v>2425175.6</c:v>
                </c:pt>
                <c:pt idx="2">
                  <c:v>2436502.7000000002</c:v>
                </c:pt>
                <c:pt idx="3">
                  <c:v>2445502.7000000002</c:v>
                </c:pt>
                <c:pt idx="4">
                  <c:v>2462012.9</c:v>
                </c:pt>
                <c:pt idx="5">
                  <c:v>2473551.9</c:v>
                </c:pt>
                <c:pt idx="6">
                  <c:v>2484077</c:v>
                </c:pt>
                <c:pt idx="7">
                  <c:v>2495428.4</c:v>
                </c:pt>
                <c:pt idx="8">
                  <c:v>2509313.7000000002</c:v>
                </c:pt>
                <c:pt idx="9">
                  <c:v>2515088.7000000002</c:v>
                </c:pt>
                <c:pt idx="10">
                  <c:v>2526991.7999999998</c:v>
                </c:pt>
                <c:pt idx="11">
                  <c:v>2545964</c:v>
                </c:pt>
                <c:pt idx="12">
                  <c:v>2563584.1</c:v>
                </c:pt>
                <c:pt idx="13">
                  <c:v>2584166.6</c:v>
                </c:pt>
                <c:pt idx="14">
                  <c:v>2603640.2999999998</c:v>
                </c:pt>
                <c:pt idx="15">
                  <c:v>2624408</c:v>
                </c:pt>
                <c:pt idx="16">
                  <c:v>2626249.6</c:v>
                </c:pt>
                <c:pt idx="17">
                  <c:v>2639863.4</c:v>
                </c:pt>
                <c:pt idx="18">
                  <c:v>2641885.7000000002</c:v>
                </c:pt>
                <c:pt idx="19">
                  <c:v>2656001.9</c:v>
                </c:pt>
                <c:pt idx="20">
                  <c:v>2675565.4</c:v>
                </c:pt>
                <c:pt idx="21">
                  <c:v>2682353.6</c:v>
                </c:pt>
                <c:pt idx="22">
                  <c:v>2688529.9</c:v>
                </c:pt>
                <c:pt idx="23">
                  <c:v>2686597</c:v>
                </c:pt>
                <c:pt idx="24">
                  <c:v>2591726.9</c:v>
                </c:pt>
                <c:pt idx="25">
                  <c:v>2289384.4</c:v>
                </c:pt>
                <c:pt idx="26">
                  <c:v>2582831.7000000002</c:v>
                </c:pt>
                <c:pt idx="27">
                  <c:v>2572440.2000000002</c:v>
                </c:pt>
                <c:pt idx="28">
                  <c:v>2569324.9</c:v>
                </c:pt>
                <c:pt idx="29">
                  <c:v>2624867.2999999998</c:v>
                </c:pt>
                <c:pt idx="30">
                  <c:v>2685684.9</c:v>
                </c:pt>
                <c:pt idx="31">
                  <c:v>2692385.2</c:v>
                </c:pt>
                <c:pt idx="32">
                  <c:v>2709195.1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6C2-6B49-A983-1E9F8E24B0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47940527"/>
        <c:axId val="1656175071"/>
      </c:lineChart>
      <c:dateAx>
        <c:axId val="1247940527"/>
        <c:scaling>
          <c:orientation val="minMax"/>
        </c:scaling>
        <c:delete val="0"/>
        <c:axPos val="b"/>
        <c:numFmt formatCode="yyyy\-mm\-dd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6175071"/>
        <c:crosses val="autoZero"/>
        <c:auto val="1"/>
        <c:lblOffset val="100"/>
        <c:baseTimeUnit val="months"/>
      </c:dateAx>
      <c:valAx>
        <c:axId val="1656175071"/>
        <c:scaling>
          <c:orientation val="minMax"/>
          <c:min val="22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79405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Nominal GDP Euro</a:t>
            </a:r>
            <a:r>
              <a:rPr lang="en-US" baseline="0"/>
              <a:t> Area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'FRED Graph'!$D$11</c:f>
              <c:strCache>
                <c:ptCount val="1"/>
                <c:pt idx="0">
                  <c:v>Nominal GDP</c:v>
                </c:pt>
              </c:strCache>
            </c:strRef>
          </c:tx>
          <c:spPr>
            <a:ln w="28575" cap="rnd">
              <a:solidFill>
                <a:schemeClr val="accent5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'FRED Graph'!$C$12:$C$44</c:f>
              <c:numCache>
                <c:formatCode>yyyy\-mm\-dd</c:formatCode>
                <c:ptCount val="33"/>
                <c:pt idx="0">
                  <c:v>41640</c:v>
                </c:pt>
                <c:pt idx="1">
                  <c:v>41730</c:v>
                </c:pt>
                <c:pt idx="2">
                  <c:v>41821</c:v>
                </c:pt>
                <c:pt idx="3">
                  <c:v>41913</c:v>
                </c:pt>
                <c:pt idx="4">
                  <c:v>42005</c:v>
                </c:pt>
                <c:pt idx="5">
                  <c:v>42095</c:v>
                </c:pt>
                <c:pt idx="6">
                  <c:v>42186</c:v>
                </c:pt>
                <c:pt idx="7">
                  <c:v>42278</c:v>
                </c:pt>
                <c:pt idx="8">
                  <c:v>42370</c:v>
                </c:pt>
                <c:pt idx="9">
                  <c:v>42461</c:v>
                </c:pt>
                <c:pt idx="10">
                  <c:v>42552</c:v>
                </c:pt>
                <c:pt idx="11">
                  <c:v>42644</c:v>
                </c:pt>
                <c:pt idx="12">
                  <c:v>42736</c:v>
                </c:pt>
                <c:pt idx="13">
                  <c:v>42826</c:v>
                </c:pt>
                <c:pt idx="14">
                  <c:v>42917</c:v>
                </c:pt>
                <c:pt idx="15">
                  <c:v>43009</c:v>
                </c:pt>
                <c:pt idx="16">
                  <c:v>43101</c:v>
                </c:pt>
                <c:pt idx="17">
                  <c:v>43191</c:v>
                </c:pt>
                <c:pt idx="18">
                  <c:v>43282</c:v>
                </c:pt>
                <c:pt idx="19">
                  <c:v>43374</c:v>
                </c:pt>
                <c:pt idx="20">
                  <c:v>43466</c:v>
                </c:pt>
                <c:pt idx="21">
                  <c:v>43556</c:v>
                </c:pt>
                <c:pt idx="22">
                  <c:v>43647</c:v>
                </c:pt>
                <c:pt idx="23">
                  <c:v>43739</c:v>
                </c:pt>
                <c:pt idx="24">
                  <c:v>43831</c:v>
                </c:pt>
                <c:pt idx="25">
                  <c:v>43922</c:v>
                </c:pt>
                <c:pt idx="26">
                  <c:v>44013</c:v>
                </c:pt>
                <c:pt idx="27">
                  <c:v>44105</c:v>
                </c:pt>
                <c:pt idx="28">
                  <c:v>44197</c:v>
                </c:pt>
                <c:pt idx="29">
                  <c:v>44287</c:v>
                </c:pt>
                <c:pt idx="30">
                  <c:v>44378</c:v>
                </c:pt>
                <c:pt idx="31">
                  <c:v>44470</c:v>
                </c:pt>
                <c:pt idx="32">
                  <c:v>44562</c:v>
                </c:pt>
              </c:numCache>
            </c:numRef>
          </c:cat>
          <c:val>
            <c:numRef>
              <c:f>'FRED Graph'!$D$12:$D$44</c:f>
              <c:numCache>
                <c:formatCode>0.0</c:formatCode>
                <c:ptCount val="33"/>
                <c:pt idx="0">
                  <c:v>2525292.5</c:v>
                </c:pt>
                <c:pt idx="1">
                  <c:v>2533089.9</c:v>
                </c:pt>
                <c:pt idx="2">
                  <c:v>2549339.7000000002</c:v>
                </c:pt>
                <c:pt idx="3">
                  <c:v>2568094.2000000002</c:v>
                </c:pt>
                <c:pt idx="4">
                  <c:v>2599149</c:v>
                </c:pt>
                <c:pt idx="5">
                  <c:v>2620341.2000000002</c:v>
                </c:pt>
                <c:pt idx="6">
                  <c:v>2641077.6</c:v>
                </c:pt>
                <c:pt idx="7">
                  <c:v>2658369.7999999998</c:v>
                </c:pt>
                <c:pt idx="8">
                  <c:v>2679064.7000000002</c:v>
                </c:pt>
                <c:pt idx="9">
                  <c:v>2689931.9</c:v>
                </c:pt>
                <c:pt idx="10">
                  <c:v>2708486.9</c:v>
                </c:pt>
                <c:pt idx="11">
                  <c:v>2732777.6</c:v>
                </c:pt>
                <c:pt idx="12">
                  <c:v>2759830.8</c:v>
                </c:pt>
                <c:pt idx="13">
                  <c:v>2794568</c:v>
                </c:pt>
                <c:pt idx="14">
                  <c:v>2821983.8</c:v>
                </c:pt>
                <c:pt idx="15">
                  <c:v>2855302.3</c:v>
                </c:pt>
                <c:pt idx="16">
                  <c:v>2868945.3</c:v>
                </c:pt>
                <c:pt idx="17">
                  <c:v>2893910</c:v>
                </c:pt>
                <c:pt idx="18">
                  <c:v>2907688.3</c:v>
                </c:pt>
                <c:pt idx="19">
                  <c:v>2937157.8</c:v>
                </c:pt>
                <c:pt idx="20">
                  <c:v>2969927.9</c:v>
                </c:pt>
                <c:pt idx="21">
                  <c:v>2989808.9</c:v>
                </c:pt>
                <c:pt idx="22">
                  <c:v>3009792.9</c:v>
                </c:pt>
                <c:pt idx="23">
                  <c:v>3025262.2</c:v>
                </c:pt>
                <c:pt idx="24">
                  <c:v>2929635.9</c:v>
                </c:pt>
                <c:pt idx="25">
                  <c:v>2619515.1</c:v>
                </c:pt>
                <c:pt idx="26">
                  <c:v>2924889.1</c:v>
                </c:pt>
                <c:pt idx="27">
                  <c:v>2931814.1</c:v>
                </c:pt>
                <c:pt idx="28">
                  <c:v>2947656.9</c:v>
                </c:pt>
                <c:pt idx="29">
                  <c:v>3021750.1</c:v>
                </c:pt>
                <c:pt idx="30">
                  <c:v>3128017.4</c:v>
                </c:pt>
                <c:pt idx="31">
                  <c:v>3162610.2</c:v>
                </c:pt>
                <c:pt idx="32">
                  <c:v>3209976.8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BC6-AD43-8548-AADF4434D7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71340623"/>
        <c:axId val="1271008575"/>
      </c:lineChart>
      <c:dateAx>
        <c:axId val="1271340623"/>
        <c:scaling>
          <c:orientation val="minMax"/>
        </c:scaling>
        <c:delete val="0"/>
        <c:axPos val="b"/>
        <c:numFmt formatCode="yyyy\-mm\-dd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1008575"/>
        <c:crosses val="autoZero"/>
        <c:auto val="1"/>
        <c:lblOffset val="100"/>
        <c:baseTimeUnit val="months"/>
      </c:dateAx>
      <c:valAx>
        <c:axId val="1271008575"/>
        <c:scaling>
          <c:orientation val="minMax"/>
          <c:min val="21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13406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US Nominal GDP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'FRED Graph'!$D$11</c:f>
              <c:strCache>
                <c:ptCount val="1"/>
                <c:pt idx="0">
                  <c:v>Nominal GDP</c:v>
                </c:pt>
              </c:strCache>
            </c:strRef>
          </c:tx>
          <c:spPr>
            <a:ln w="28575" cap="rnd">
              <a:solidFill>
                <a:srgbClr val="0432FF"/>
              </a:solidFill>
              <a:round/>
            </a:ln>
            <a:effectLst/>
          </c:spPr>
          <c:marker>
            <c:symbol val="none"/>
          </c:marker>
          <c:cat>
            <c:numRef>
              <c:f>'FRED Graph'!$C$12:$C$44</c:f>
              <c:numCache>
                <c:formatCode>yyyy\-mm\-dd</c:formatCode>
                <c:ptCount val="33"/>
                <c:pt idx="0">
                  <c:v>41640</c:v>
                </c:pt>
                <c:pt idx="1">
                  <c:v>41730</c:v>
                </c:pt>
                <c:pt idx="2">
                  <c:v>41821</c:v>
                </c:pt>
                <c:pt idx="3">
                  <c:v>41913</c:v>
                </c:pt>
                <c:pt idx="4">
                  <c:v>42005</c:v>
                </c:pt>
                <c:pt idx="5">
                  <c:v>42095</c:v>
                </c:pt>
                <c:pt idx="6">
                  <c:v>42186</c:v>
                </c:pt>
                <c:pt idx="7">
                  <c:v>42278</c:v>
                </c:pt>
                <c:pt idx="8">
                  <c:v>42370</c:v>
                </c:pt>
                <c:pt idx="9">
                  <c:v>42461</c:v>
                </c:pt>
                <c:pt idx="10">
                  <c:v>42552</c:v>
                </c:pt>
                <c:pt idx="11">
                  <c:v>42644</c:v>
                </c:pt>
                <c:pt idx="12">
                  <c:v>42736</c:v>
                </c:pt>
                <c:pt idx="13">
                  <c:v>42826</c:v>
                </c:pt>
                <c:pt idx="14">
                  <c:v>42917</c:v>
                </c:pt>
                <c:pt idx="15">
                  <c:v>43009</c:v>
                </c:pt>
                <c:pt idx="16">
                  <c:v>43101</c:v>
                </c:pt>
                <c:pt idx="17">
                  <c:v>43191</c:v>
                </c:pt>
                <c:pt idx="18">
                  <c:v>43282</c:v>
                </c:pt>
                <c:pt idx="19">
                  <c:v>43374</c:v>
                </c:pt>
                <c:pt idx="20">
                  <c:v>43466</c:v>
                </c:pt>
                <c:pt idx="21">
                  <c:v>43556</c:v>
                </c:pt>
                <c:pt idx="22">
                  <c:v>43647</c:v>
                </c:pt>
                <c:pt idx="23">
                  <c:v>43739</c:v>
                </c:pt>
                <c:pt idx="24">
                  <c:v>43831</c:v>
                </c:pt>
                <c:pt idx="25">
                  <c:v>43922</c:v>
                </c:pt>
                <c:pt idx="26">
                  <c:v>44013</c:v>
                </c:pt>
                <c:pt idx="27">
                  <c:v>44105</c:v>
                </c:pt>
                <c:pt idx="28">
                  <c:v>44197</c:v>
                </c:pt>
                <c:pt idx="29">
                  <c:v>44287</c:v>
                </c:pt>
                <c:pt idx="30">
                  <c:v>44378</c:v>
                </c:pt>
                <c:pt idx="31">
                  <c:v>44470</c:v>
                </c:pt>
                <c:pt idx="32">
                  <c:v>44562</c:v>
                </c:pt>
              </c:numCache>
            </c:numRef>
          </c:cat>
          <c:val>
            <c:numRef>
              <c:f>'FRED Graph'!$D$12:$D$44</c:f>
              <c:numCache>
                <c:formatCode>0.000</c:formatCode>
                <c:ptCount val="33"/>
                <c:pt idx="0">
                  <c:v>17144.280999999999</c:v>
                </c:pt>
                <c:pt idx="1">
                  <c:v>17462.703000000001</c:v>
                </c:pt>
                <c:pt idx="2">
                  <c:v>17743.226999999999</c:v>
                </c:pt>
                <c:pt idx="3">
                  <c:v>17852.54</c:v>
                </c:pt>
                <c:pt idx="4">
                  <c:v>17991.348000000002</c:v>
                </c:pt>
                <c:pt idx="5">
                  <c:v>18193.706999999999</c:v>
                </c:pt>
                <c:pt idx="6">
                  <c:v>18306.96</c:v>
                </c:pt>
                <c:pt idx="7">
                  <c:v>18332.079000000002</c:v>
                </c:pt>
                <c:pt idx="8">
                  <c:v>18425.306</c:v>
                </c:pt>
                <c:pt idx="9">
                  <c:v>18611.616999999998</c:v>
                </c:pt>
                <c:pt idx="10">
                  <c:v>18775.458999999999</c:v>
                </c:pt>
                <c:pt idx="11">
                  <c:v>18968.041000000001</c:v>
                </c:pt>
                <c:pt idx="12">
                  <c:v>19153.912</c:v>
                </c:pt>
                <c:pt idx="13">
                  <c:v>19322.919999999998</c:v>
                </c:pt>
                <c:pt idx="14">
                  <c:v>19558.692999999999</c:v>
                </c:pt>
                <c:pt idx="15">
                  <c:v>19882.965</c:v>
                </c:pt>
                <c:pt idx="16">
                  <c:v>20143.716</c:v>
                </c:pt>
                <c:pt idx="17">
                  <c:v>20492.491999999998</c:v>
                </c:pt>
                <c:pt idx="18">
                  <c:v>20659.101999999999</c:v>
                </c:pt>
                <c:pt idx="19">
                  <c:v>20813.325000000001</c:v>
                </c:pt>
                <c:pt idx="20">
                  <c:v>21001.591</c:v>
                </c:pt>
                <c:pt idx="21">
                  <c:v>21289.268</c:v>
                </c:pt>
                <c:pt idx="22">
                  <c:v>21505.011999999999</c:v>
                </c:pt>
                <c:pt idx="23">
                  <c:v>21694.457999999999</c:v>
                </c:pt>
                <c:pt idx="24">
                  <c:v>21481.366999999998</c:v>
                </c:pt>
                <c:pt idx="25">
                  <c:v>19477.444</c:v>
                </c:pt>
                <c:pt idx="26">
                  <c:v>21138.574000000001</c:v>
                </c:pt>
                <c:pt idx="27">
                  <c:v>21477.597000000002</c:v>
                </c:pt>
                <c:pt idx="28">
                  <c:v>22038.225999999999</c:v>
                </c:pt>
                <c:pt idx="29">
                  <c:v>22740.958999999999</c:v>
                </c:pt>
                <c:pt idx="30">
                  <c:v>23202.344000000001</c:v>
                </c:pt>
                <c:pt idx="31">
                  <c:v>24002.814999999999</c:v>
                </c:pt>
                <c:pt idx="32">
                  <c:v>24384.289000000001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D6C-5F43-836D-2D6463A277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31830127"/>
        <c:axId val="1263918015"/>
      </c:lineChart>
      <c:dateAx>
        <c:axId val="1231830127"/>
        <c:scaling>
          <c:orientation val="minMax"/>
        </c:scaling>
        <c:delete val="0"/>
        <c:axPos val="b"/>
        <c:numFmt formatCode="yyyy\-mm\-dd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3918015"/>
        <c:crosses val="autoZero"/>
        <c:auto val="1"/>
        <c:lblOffset val="100"/>
        <c:baseTimeUnit val="months"/>
      </c:dateAx>
      <c:valAx>
        <c:axId val="1263918015"/>
        <c:scaling>
          <c:orientation val="minMax"/>
          <c:min val="1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18301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'FRED Graph'!$B$12</c:f>
              <c:strCache>
                <c:ptCount val="1"/>
                <c:pt idx="0">
                  <c:v>CPI</c:v>
                </c:pt>
              </c:strCache>
            </c:strRef>
          </c:tx>
          <c:spPr>
            <a:ln w="31750" cap="rnd">
              <a:solidFill>
                <a:srgbClr val="0432FF"/>
              </a:solidFill>
              <a:round/>
            </a:ln>
            <a:effectLst/>
          </c:spPr>
          <c:marker>
            <c:symbol val="none"/>
          </c:marker>
          <c:cat>
            <c:numRef>
              <c:f>'FRED Graph'!$A$13:$A$642</c:f>
              <c:numCache>
                <c:formatCode>yyyy\-mm\-dd</c:formatCode>
                <c:ptCount val="630"/>
                <c:pt idx="0">
                  <c:v>25569</c:v>
                </c:pt>
                <c:pt idx="1">
                  <c:v>25600</c:v>
                </c:pt>
                <c:pt idx="2">
                  <c:v>25628</c:v>
                </c:pt>
                <c:pt idx="3">
                  <c:v>25659</c:v>
                </c:pt>
                <c:pt idx="4">
                  <c:v>25689</c:v>
                </c:pt>
                <c:pt idx="5">
                  <c:v>25720</c:v>
                </c:pt>
                <c:pt idx="6">
                  <c:v>25750</c:v>
                </c:pt>
                <c:pt idx="7">
                  <c:v>25781</c:v>
                </c:pt>
                <c:pt idx="8">
                  <c:v>25812</c:v>
                </c:pt>
                <c:pt idx="9">
                  <c:v>25842</c:v>
                </c:pt>
                <c:pt idx="10">
                  <c:v>25873</c:v>
                </c:pt>
                <c:pt idx="11">
                  <c:v>25903</c:v>
                </c:pt>
                <c:pt idx="12">
                  <c:v>25934</c:v>
                </c:pt>
                <c:pt idx="13">
                  <c:v>25965</c:v>
                </c:pt>
                <c:pt idx="14">
                  <c:v>25993</c:v>
                </c:pt>
                <c:pt idx="15">
                  <c:v>26024</c:v>
                </c:pt>
                <c:pt idx="16">
                  <c:v>26054</c:v>
                </c:pt>
                <c:pt idx="17">
                  <c:v>26085</c:v>
                </c:pt>
                <c:pt idx="18">
                  <c:v>26115</c:v>
                </c:pt>
                <c:pt idx="19">
                  <c:v>26146</c:v>
                </c:pt>
                <c:pt idx="20">
                  <c:v>26177</c:v>
                </c:pt>
                <c:pt idx="21">
                  <c:v>26207</c:v>
                </c:pt>
                <c:pt idx="22">
                  <c:v>26238</c:v>
                </c:pt>
                <c:pt idx="23">
                  <c:v>26268</c:v>
                </c:pt>
                <c:pt idx="24">
                  <c:v>26299</c:v>
                </c:pt>
                <c:pt idx="25">
                  <c:v>26330</c:v>
                </c:pt>
                <c:pt idx="26">
                  <c:v>26359</c:v>
                </c:pt>
                <c:pt idx="27">
                  <c:v>26390</c:v>
                </c:pt>
                <c:pt idx="28">
                  <c:v>26420</c:v>
                </c:pt>
                <c:pt idx="29">
                  <c:v>26451</c:v>
                </c:pt>
                <c:pt idx="30">
                  <c:v>26481</c:v>
                </c:pt>
                <c:pt idx="31">
                  <c:v>26512</c:v>
                </c:pt>
                <c:pt idx="32">
                  <c:v>26543</c:v>
                </c:pt>
                <c:pt idx="33">
                  <c:v>26573</c:v>
                </c:pt>
                <c:pt idx="34">
                  <c:v>26604</c:v>
                </c:pt>
                <c:pt idx="35">
                  <c:v>26634</c:v>
                </c:pt>
                <c:pt idx="36">
                  <c:v>26665</c:v>
                </c:pt>
                <c:pt idx="37">
                  <c:v>26696</c:v>
                </c:pt>
                <c:pt idx="38">
                  <c:v>26724</c:v>
                </c:pt>
                <c:pt idx="39">
                  <c:v>26755</c:v>
                </c:pt>
                <c:pt idx="40">
                  <c:v>26785</c:v>
                </c:pt>
                <c:pt idx="41">
                  <c:v>26816</c:v>
                </c:pt>
                <c:pt idx="42">
                  <c:v>26846</c:v>
                </c:pt>
                <c:pt idx="43">
                  <c:v>26877</c:v>
                </c:pt>
                <c:pt idx="44">
                  <c:v>26908</c:v>
                </c:pt>
                <c:pt idx="45">
                  <c:v>26938</c:v>
                </c:pt>
                <c:pt idx="46">
                  <c:v>26969</c:v>
                </c:pt>
                <c:pt idx="47">
                  <c:v>26999</c:v>
                </c:pt>
                <c:pt idx="48">
                  <c:v>27030</c:v>
                </c:pt>
                <c:pt idx="49">
                  <c:v>27061</c:v>
                </c:pt>
                <c:pt idx="50">
                  <c:v>27089</c:v>
                </c:pt>
                <c:pt idx="51">
                  <c:v>27120</c:v>
                </c:pt>
                <c:pt idx="52">
                  <c:v>27150</c:v>
                </c:pt>
                <c:pt idx="53">
                  <c:v>27181</c:v>
                </c:pt>
                <c:pt idx="54">
                  <c:v>27211</c:v>
                </c:pt>
                <c:pt idx="55">
                  <c:v>27242</c:v>
                </c:pt>
                <c:pt idx="56">
                  <c:v>27273</c:v>
                </c:pt>
                <c:pt idx="57">
                  <c:v>27303</c:v>
                </c:pt>
                <c:pt idx="58">
                  <c:v>27334</c:v>
                </c:pt>
                <c:pt idx="59">
                  <c:v>27364</c:v>
                </c:pt>
                <c:pt idx="60">
                  <c:v>27395</c:v>
                </c:pt>
                <c:pt idx="61">
                  <c:v>27426</c:v>
                </c:pt>
                <c:pt idx="62">
                  <c:v>27454</c:v>
                </c:pt>
                <c:pt idx="63">
                  <c:v>27485</c:v>
                </c:pt>
                <c:pt idx="64">
                  <c:v>27515</c:v>
                </c:pt>
                <c:pt idx="65">
                  <c:v>27546</c:v>
                </c:pt>
                <c:pt idx="66">
                  <c:v>27576</c:v>
                </c:pt>
                <c:pt idx="67">
                  <c:v>27607</c:v>
                </c:pt>
                <c:pt idx="68">
                  <c:v>27638</c:v>
                </c:pt>
                <c:pt idx="69">
                  <c:v>27668</c:v>
                </c:pt>
                <c:pt idx="70">
                  <c:v>27699</c:v>
                </c:pt>
                <c:pt idx="71">
                  <c:v>27729</c:v>
                </c:pt>
                <c:pt idx="72">
                  <c:v>27760</c:v>
                </c:pt>
                <c:pt idx="73">
                  <c:v>27791</c:v>
                </c:pt>
                <c:pt idx="74">
                  <c:v>27820</c:v>
                </c:pt>
                <c:pt idx="75">
                  <c:v>27851</c:v>
                </c:pt>
                <c:pt idx="76">
                  <c:v>27881</c:v>
                </c:pt>
                <c:pt idx="77">
                  <c:v>27912</c:v>
                </c:pt>
                <c:pt idx="78">
                  <c:v>27942</c:v>
                </c:pt>
                <c:pt idx="79">
                  <c:v>27973</c:v>
                </c:pt>
                <c:pt idx="80">
                  <c:v>28004</c:v>
                </c:pt>
                <c:pt idx="81">
                  <c:v>28034</c:v>
                </c:pt>
                <c:pt idx="82">
                  <c:v>28065</c:v>
                </c:pt>
                <c:pt idx="83">
                  <c:v>28095</c:v>
                </c:pt>
                <c:pt idx="84">
                  <c:v>28126</c:v>
                </c:pt>
                <c:pt idx="85">
                  <c:v>28157</c:v>
                </c:pt>
                <c:pt idx="86">
                  <c:v>28185</c:v>
                </c:pt>
                <c:pt idx="87">
                  <c:v>28216</c:v>
                </c:pt>
                <c:pt idx="88">
                  <c:v>28246</c:v>
                </c:pt>
                <c:pt idx="89">
                  <c:v>28277</c:v>
                </c:pt>
                <c:pt idx="90">
                  <c:v>28307</c:v>
                </c:pt>
                <c:pt idx="91">
                  <c:v>28338</c:v>
                </c:pt>
                <c:pt idx="92">
                  <c:v>28369</c:v>
                </c:pt>
                <c:pt idx="93">
                  <c:v>28399</c:v>
                </c:pt>
                <c:pt idx="94">
                  <c:v>28430</c:v>
                </c:pt>
                <c:pt idx="95">
                  <c:v>28460</c:v>
                </c:pt>
                <c:pt idx="96">
                  <c:v>28491</c:v>
                </c:pt>
                <c:pt idx="97">
                  <c:v>28522</c:v>
                </c:pt>
                <c:pt idx="98">
                  <c:v>28550</c:v>
                </c:pt>
                <c:pt idx="99">
                  <c:v>28581</c:v>
                </c:pt>
                <c:pt idx="100">
                  <c:v>28611</c:v>
                </c:pt>
                <c:pt idx="101">
                  <c:v>28642</c:v>
                </c:pt>
                <c:pt idx="102">
                  <c:v>28672</c:v>
                </c:pt>
                <c:pt idx="103">
                  <c:v>28703</c:v>
                </c:pt>
                <c:pt idx="104">
                  <c:v>28734</c:v>
                </c:pt>
                <c:pt idx="105">
                  <c:v>28764</c:v>
                </c:pt>
                <c:pt idx="106">
                  <c:v>28795</c:v>
                </c:pt>
                <c:pt idx="107">
                  <c:v>28825</c:v>
                </c:pt>
                <c:pt idx="108">
                  <c:v>28856</c:v>
                </c:pt>
                <c:pt idx="109">
                  <c:v>28887</c:v>
                </c:pt>
                <c:pt idx="110">
                  <c:v>28915</c:v>
                </c:pt>
                <c:pt idx="111">
                  <c:v>28946</c:v>
                </c:pt>
                <c:pt idx="112">
                  <c:v>28976</c:v>
                </c:pt>
                <c:pt idx="113">
                  <c:v>29007</c:v>
                </c:pt>
                <c:pt idx="114">
                  <c:v>29037</c:v>
                </c:pt>
                <c:pt idx="115">
                  <c:v>29068</c:v>
                </c:pt>
                <c:pt idx="116">
                  <c:v>29099</c:v>
                </c:pt>
                <c:pt idx="117">
                  <c:v>29129</c:v>
                </c:pt>
                <c:pt idx="118">
                  <c:v>29160</c:v>
                </c:pt>
                <c:pt idx="119">
                  <c:v>29190</c:v>
                </c:pt>
                <c:pt idx="120">
                  <c:v>29221</c:v>
                </c:pt>
                <c:pt idx="121">
                  <c:v>29252</c:v>
                </c:pt>
                <c:pt idx="122">
                  <c:v>29281</c:v>
                </c:pt>
                <c:pt idx="123">
                  <c:v>29312</c:v>
                </c:pt>
                <c:pt idx="124">
                  <c:v>29342</c:v>
                </c:pt>
                <c:pt idx="125">
                  <c:v>29373</c:v>
                </c:pt>
                <c:pt idx="126">
                  <c:v>29403</c:v>
                </c:pt>
                <c:pt idx="127">
                  <c:v>29434</c:v>
                </c:pt>
                <c:pt idx="128">
                  <c:v>29465</c:v>
                </c:pt>
                <c:pt idx="129">
                  <c:v>29495</c:v>
                </c:pt>
                <c:pt idx="130">
                  <c:v>29526</c:v>
                </c:pt>
                <c:pt idx="131">
                  <c:v>29556</c:v>
                </c:pt>
                <c:pt idx="132">
                  <c:v>29587</c:v>
                </c:pt>
                <c:pt idx="133">
                  <c:v>29618</c:v>
                </c:pt>
                <c:pt idx="134">
                  <c:v>29646</c:v>
                </c:pt>
                <c:pt idx="135">
                  <c:v>29677</c:v>
                </c:pt>
                <c:pt idx="136">
                  <c:v>29707</c:v>
                </c:pt>
                <c:pt idx="137">
                  <c:v>29738</c:v>
                </c:pt>
                <c:pt idx="138">
                  <c:v>29768</c:v>
                </c:pt>
                <c:pt idx="139">
                  <c:v>29799</c:v>
                </c:pt>
                <c:pt idx="140">
                  <c:v>29830</c:v>
                </c:pt>
                <c:pt idx="141">
                  <c:v>29860</c:v>
                </c:pt>
                <c:pt idx="142">
                  <c:v>29891</c:v>
                </c:pt>
                <c:pt idx="143">
                  <c:v>29921</c:v>
                </c:pt>
                <c:pt idx="144">
                  <c:v>29952</c:v>
                </c:pt>
                <c:pt idx="145">
                  <c:v>29983</c:v>
                </c:pt>
                <c:pt idx="146">
                  <c:v>30011</c:v>
                </c:pt>
                <c:pt idx="147">
                  <c:v>30042</c:v>
                </c:pt>
                <c:pt idx="148">
                  <c:v>30072</c:v>
                </c:pt>
                <c:pt idx="149">
                  <c:v>30103</c:v>
                </c:pt>
                <c:pt idx="150">
                  <c:v>30133</c:v>
                </c:pt>
                <c:pt idx="151">
                  <c:v>30164</c:v>
                </c:pt>
                <c:pt idx="152">
                  <c:v>30195</c:v>
                </c:pt>
                <c:pt idx="153">
                  <c:v>30225</c:v>
                </c:pt>
                <c:pt idx="154">
                  <c:v>30256</c:v>
                </c:pt>
                <c:pt idx="155">
                  <c:v>30286</c:v>
                </c:pt>
                <c:pt idx="156">
                  <c:v>30317</c:v>
                </c:pt>
                <c:pt idx="157">
                  <c:v>30348</c:v>
                </c:pt>
                <c:pt idx="158">
                  <c:v>30376</c:v>
                </c:pt>
                <c:pt idx="159">
                  <c:v>30407</c:v>
                </c:pt>
                <c:pt idx="160">
                  <c:v>30437</c:v>
                </c:pt>
                <c:pt idx="161">
                  <c:v>30468</c:v>
                </c:pt>
                <c:pt idx="162">
                  <c:v>30498</c:v>
                </c:pt>
                <c:pt idx="163">
                  <c:v>30529</c:v>
                </c:pt>
                <c:pt idx="164">
                  <c:v>30560</c:v>
                </c:pt>
                <c:pt idx="165">
                  <c:v>30590</c:v>
                </c:pt>
                <c:pt idx="166">
                  <c:v>30621</c:v>
                </c:pt>
                <c:pt idx="167">
                  <c:v>30651</c:v>
                </c:pt>
                <c:pt idx="168">
                  <c:v>30682</c:v>
                </c:pt>
                <c:pt idx="169">
                  <c:v>30713</c:v>
                </c:pt>
                <c:pt idx="170">
                  <c:v>30742</c:v>
                </c:pt>
                <c:pt idx="171">
                  <c:v>30773</c:v>
                </c:pt>
                <c:pt idx="172">
                  <c:v>30803</c:v>
                </c:pt>
                <c:pt idx="173">
                  <c:v>30834</c:v>
                </c:pt>
                <c:pt idx="174">
                  <c:v>30864</c:v>
                </c:pt>
                <c:pt idx="175">
                  <c:v>30895</c:v>
                </c:pt>
                <c:pt idx="176">
                  <c:v>30926</c:v>
                </c:pt>
                <c:pt idx="177">
                  <c:v>30956</c:v>
                </c:pt>
                <c:pt idx="178">
                  <c:v>30987</c:v>
                </c:pt>
                <c:pt idx="179">
                  <c:v>31017</c:v>
                </c:pt>
                <c:pt idx="180">
                  <c:v>31048</c:v>
                </c:pt>
                <c:pt idx="181">
                  <c:v>31079</c:v>
                </c:pt>
                <c:pt idx="182">
                  <c:v>31107</c:v>
                </c:pt>
                <c:pt idx="183">
                  <c:v>31138</c:v>
                </c:pt>
                <c:pt idx="184">
                  <c:v>31168</c:v>
                </c:pt>
                <c:pt idx="185">
                  <c:v>31199</c:v>
                </c:pt>
                <c:pt idx="186">
                  <c:v>31229</c:v>
                </c:pt>
                <c:pt idx="187">
                  <c:v>31260</c:v>
                </c:pt>
                <c:pt idx="188">
                  <c:v>31291</c:v>
                </c:pt>
                <c:pt idx="189">
                  <c:v>31321</c:v>
                </c:pt>
                <c:pt idx="190">
                  <c:v>31352</c:v>
                </c:pt>
                <c:pt idx="191">
                  <c:v>31382</c:v>
                </c:pt>
                <c:pt idx="192">
                  <c:v>31413</c:v>
                </c:pt>
                <c:pt idx="193">
                  <c:v>31444</c:v>
                </c:pt>
                <c:pt idx="194">
                  <c:v>31472</c:v>
                </c:pt>
                <c:pt idx="195">
                  <c:v>31503</c:v>
                </c:pt>
                <c:pt idx="196">
                  <c:v>31533</c:v>
                </c:pt>
                <c:pt idx="197">
                  <c:v>31564</c:v>
                </c:pt>
                <c:pt idx="198">
                  <c:v>31594</c:v>
                </c:pt>
                <c:pt idx="199">
                  <c:v>31625</c:v>
                </c:pt>
                <c:pt idx="200">
                  <c:v>31656</c:v>
                </c:pt>
                <c:pt idx="201">
                  <c:v>31686</c:v>
                </c:pt>
                <c:pt idx="202">
                  <c:v>31717</c:v>
                </c:pt>
                <c:pt idx="203">
                  <c:v>31747</c:v>
                </c:pt>
                <c:pt idx="204">
                  <c:v>31778</c:v>
                </c:pt>
                <c:pt idx="205">
                  <c:v>31809</c:v>
                </c:pt>
                <c:pt idx="206">
                  <c:v>31837</c:v>
                </c:pt>
                <c:pt idx="207">
                  <c:v>31868</c:v>
                </c:pt>
                <c:pt idx="208">
                  <c:v>31898</c:v>
                </c:pt>
                <c:pt idx="209">
                  <c:v>31929</c:v>
                </c:pt>
                <c:pt idx="210">
                  <c:v>31959</c:v>
                </c:pt>
                <c:pt idx="211">
                  <c:v>31990</c:v>
                </c:pt>
                <c:pt idx="212">
                  <c:v>32021</c:v>
                </c:pt>
                <c:pt idx="213">
                  <c:v>32051</c:v>
                </c:pt>
                <c:pt idx="214">
                  <c:v>32082</c:v>
                </c:pt>
                <c:pt idx="215">
                  <c:v>32112</c:v>
                </c:pt>
                <c:pt idx="216">
                  <c:v>32143</c:v>
                </c:pt>
                <c:pt idx="217">
                  <c:v>32174</c:v>
                </c:pt>
                <c:pt idx="218">
                  <c:v>32203</c:v>
                </c:pt>
                <c:pt idx="219">
                  <c:v>32234</c:v>
                </c:pt>
                <c:pt idx="220">
                  <c:v>32264</c:v>
                </c:pt>
                <c:pt idx="221">
                  <c:v>32295</c:v>
                </c:pt>
                <c:pt idx="222">
                  <c:v>32325</c:v>
                </c:pt>
                <c:pt idx="223">
                  <c:v>32356</c:v>
                </c:pt>
                <c:pt idx="224">
                  <c:v>32387</c:v>
                </c:pt>
                <c:pt idx="225">
                  <c:v>32417</c:v>
                </c:pt>
                <c:pt idx="226">
                  <c:v>32448</c:v>
                </c:pt>
                <c:pt idx="227">
                  <c:v>32478</c:v>
                </c:pt>
                <c:pt idx="228">
                  <c:v>32509</c:v>
                </c:pt>
                <c:pt idx="229">
                  <c:v>32540</c:v>
                </c:pt>
                <c:pt idx="230">
                  <c:v>32568</c:v>
                </c:pt>
                <c:pt idx="231">
                  <c:v>32599</c:v>
                </c:pt>
                <c:pt idx="232">
                  <c:v>32629</c:v>
                </c:pt>
                <c:pt idx="233">
                  <c:v>32660</c:v>
                </c:pt>
                <c:pt idx="234">
                  <c:v>32690</c:v>
                </c:pt>
                <c:pt idx="235">
                  <c:v>32721</c:v>
                </c:pt>
                <c:pt idx="236">
                  <c:v>32752</c:v>
                </c:pt>
                <c:pt idx="237">
                  <c:v>32782</c:v>
                </c:pt>
                <c:pt idx="238">
                  <c:v>32813</c:v>
                </c:pt>
                <c:pt idx="239">
                  <c:v>32843</c:v>
                </c:pt>
                <c:pt idx="240">
                  <c:v>32874</c:v>
                </c:pt>
                <c:pt idx="241">
                  <c:v>32905</c:v>
                </c:pt>
                <c:pt idx="242">
                  <c:v>32933</c:v>
                </c:pt>
                <c:pt idx="243">
                  <c:v>32964</c:v>
                </c:pt>
                <c:pt idx="244">
                  <c:v>32994</c:v>
                </c:pt>
                <c:pt idx="245">
                  <c:v>33025</c:v>
                </c:pt>
                <c:pt idx="246">
                  <c:v>33055</c:v>
                </c:pt>
                <c:pt idx="247">
                  <c:v>33086</c:v>
                </c:pt>
                <c:pt idx="248">
                  <c:v>33117</c:v>
                </c:pt>
                <c:pt idx="249">
                  <c:v>33147</c:v>
                </c:pt>
                <c:pt idx="250">
                  <c:v>33178</c:v>
                </c:pt>
                <c:pt idx="251">
                  <c:v>33208</c:v>
                </c:pt>
                <c:pt idx="252">
                  <c:v>33239</c:v>
                </c:pt>
                <c:pt idx="253">
                  <c:v>33270</c:v>
                </c:pt>
                <c:pt idx="254">
                  <c:v>33298</c:v>
                </c:pt>
                <c:pt idx="255">
                  <c:v>33329</c:v>
                </c:pt>
                <c:pt idx="256">
                  <c:v>33359</c:v>
                </c:pt>
                <c:pt idx="257">
                  <c:v>33390</c:v>
                </c:pt>
                <c:pt idx="258">
                  <c:v>33420</c:v>
                </c:pt>
                <c:pt idx="259">
                  <c:v>33451</c:v>
                </c:pt>
                <c:pt idx="260">
                  <c:v>33482</c:v>
                </c:pt>
                <c:pt idx="261">
                  <c:v>33512</c:v>
                </c:pt>
                <c:pt idx="262">
                  <c:v>33543</c:v>
                </c:pt>
                <c:pt idx="263">
                  <c:v>33573</c:v>
                </c:pt>
                <c:pt idx="264">
                  <c:v>33604</c:v>
                </c:pt>
                <c:pt idx="265">
                  <c:v>33635</c:v>
                </c:pt>
                <c:pt idx="266">
                  <c:v>33664</c:v>
                </c:pt>
                <c:pt idx="267">
                  <c:v>33695</c:v>
                </c:pt>
                <c:pt idx="268">
                  <c:v>33725</c:v>
                </c:pt>
                <c:pt idx="269">
                  <c:v>33756</c:v>
                </c:pt>
                <c:pt idx="270">
                  <c:v>33786</c:v>
                </c:pt>
                <c:pt idx="271">
                  <c:v>33817</c:v>
                </c:pt>
                <c:pt idx="272">
                  <c:v>33848</c:v>
                </c:pt>
                <c:pt idx="273">
                  <c:v>33878</c:v>
                </c:pt>
                <c:pt idx="274">
                  <c:v>33909</c:v>
                </c:pt>
                <c:pt idx="275">
                  <c:v>33939</c:v>
                </c:pt>
                <c:pt idx="276">
                  <c:v>33970</c:v>
                </c:pt>
                <c:pt idx="277">
                  <c:v>34001</c:v>
                </c:pt>
                <c:pt idx="278">
                  <c:v>34029</c:v>
                </c:pt>
                <c:pt idx="279">
                  <c:v>34060</c:v>
                </c:pt>
                <c:pt idx="280">
                  <c:v>34090</c:v>
                </c:pt>
                <c:pt idx="281">
                  <c:v>34121</c:v>
                </c:pt>
                <c:pt idx="282">
                  <c:v>34151</c:v>
                </c:pt>
                <c:pt idx="283">
                  <c:v>34182</c:v>
                </c:pt>
                <c:pt idx="284">
                  <c:v>34213</c:v>
                </c:pt>
                <c:pt idx="285">
                  <c:v>34243</c:v>
                </c:pt>
                <c:pt idx="286">
                  <c:v>34274</c:v>
                </c:pt>
                <c:pt idx="287">
                  <c:v>34304</c:v>
                </c:pt>
                <c:pt idx="288">
                  <c:v>34335</c:v>
                </c:pt>
                <c:pt idx="289">
                  <c:v>34366</c:v>
                </c:pt>
                <c:pt idx="290">
                  <c:v>34394</c:v>
                </c:pt>
                <c:pt idx="291">
                  <c:v>34425</c:v>
                </c:pt>
                <c:pt idx="292">
                  <c:v>34455</c:v>
                </c:pt>
                <c:pt idx="293">
                  <c:v>34486</c:v>
                </c:pt>
                <c:pt idx="294">
                  <c:v>34516</c:v>
                </c:pt>
                <c:pt idx="295">
                  <c:v>34547</c:v>
                </c:pt>
                <c:pt idx="296">
                  <c:v>34578</c:v>
                </c:pt>
                <c:pt idx="297">
                  <c:v>34608</c:v>
                </c:pt>
                <c:pt idx="298">
                  <c:v>34639</c:v>
                </c:pt>
                <c:pt idx="299">
                  <c:v>34669</c:v>
                </c:pt>
                <c:pt idx="300">
                  <c:v>34700</c:v>
                </c:pt>
                <c:pt idx="301">
                  <c:v>34731</c:v>
                </c:pt>
                <c:pt idx="302">
                  <c:v>34759</c:v>
                </c:pt>
                <c:pt idx="303">
                  <c:v>34790</c:v>
                </c:pt>
                <c:pt idx="304">
                  <c:v>34820</c:v>
                </c:pt>
                <c:pt idx="305">
                  <c:v>34851</c:v>
                </c:pt>
                <c:pt idx="306">
                  <c:v>34881</c:v>
                </c:pt>
                <c:pt idx="307">
                  <c:v>34912</c:v>
                </c:pt>
                <c:pt idx="308">
                  <c:v>34943</c:v>
                </c:pt>
                <c:pt idx="309">
                  <c:v>34973</c:v>
                </c:pt>
                <c:pt idx="310">
                  <c:v>35004</c:v>
                </c:pt>
                <c:pt idx="311">
                  <c:v>35034</c:v>
                </c:pt>
                <c:pt idx="312">
                  <c:v>35065</c:v>
                </c:pt>
                <c:pt idx="313">
                  <c:v>35096</c:v>
                </c:pt>
                <c:pt idx="314">
                  <c:v>35125</c:v>
                </c:pt>
                <c:pt idx="315">
                  <c:v>35156</c:v>
                </c:pt>
                <c:pt idx="316">
                  <c:v>35186</c:v>
                </c:pt>
                <c:pt idx="317">
                  <c:v>35217</c:v>
                </c:pt>
                <c:pt idx="318">
                  <c:v>35247</c:v>
                </c:pt>
                <c:pt idx="319">
                  <c:v>35278</c:v>
                </c:pt>
                <c:pt idx="320">
                  <c:v>35309</c:v>
                </c:pt>
                <c:pt idx="321">
                  <c:v>35339</c:v>
                </c:pt>
                <c:pt idx="322">
                  <c:v>35370</c:v>
                </c:pt>
                <c:pt idx="323">
                  <c:v>35400</c:v>
                </c:pt>
                <c:pt idx="324">
                  <c:v>35431</c:v>
                </c:pt>
                <c:pt idx="325">
                  <c:v>35462</c:v>
                </c:pt>
                <c:pt idx="326">
                  <c:v>35490</c:v>
                </c:pt>
                <c:pt idx="327">
                  <c:v>35521</c:v>
                </c:pt>
                <c:pt idx="328">
                  <c:v>35551</c:v>
                </c:pt>
                <c:pt idx="329">
                  <c:v>35582</c:v>
                </c:pt>
                <c:pt idx="330">
                  <c:v>35612</c:v>
                </c:pt>
                <c:pt idx="331">
                  <c:v>35643</c:v>
                </c:pt>
                <c:pt idx="332">
                  <c:v>35674</c:v>
                </c:pt>
                <c:pt idx="333">
                  <c:v>35704</c:v>
                </c:pt>
                <c:pt idx="334">
                  <c:v>35735</c:v>
                </c:pt>
                <c:pt idx="335">
                  <c:v>35765</c:v>
                </c:pt>
                <c:pt idx="336">
                  <c:v>35796</c:v>
                </c:pt>
                <c:pt idx="337">
                  <c:v>35827</c:v>
                </c:pt>
                <c:pt idx="338">
                  <c:v>35855</c:v>
                </c:pt>
                <c:pt idx="339">
                  <c:v>35886</c:v>
                </c:pt>
                <c:pt idx="340">
                  <c:v>35916</c:v>
                </c:pt>
                <c:pt idx="341">
                  <c:v>35947</c:v>
                </c:pt>
                <c:pt idx="342">
                  <c:v>35977</c:v>
                </c:pt>
                <c:pt idx="343">
                  <c:v>36008</c:v>
                </c:pt>
                <c:pt idx="344">
                  <c:v>36039</c:v>
                </c:pt>
                <c:pt idx="345">
                  <c:v>36069</c:v>
                </c:pt>
                <c:pt idx="346">
                  <c:v>36100</c:v>
                </c:pt>
                <c:pt idx="347">
                  <c:v>36130</c:v>
                </c:pt>
                <c:pt idx="348">
                  <c:v>36161</c:v>
                </c:pt>
                <c:pt idx="349">
                  <c:v>36192</c:v>
                </c:pt>
                <c:pt idx="350">
                  <c:v>36220</c:v>
                </c:pt>
                <c:pt idx="351">
                  <c:v>36251</c:v>
                </c:pt>
                <c:pt idx="352">
                  <c:v>36281</c:v>
                </c:pt>
                <c:pt idx="353">
                  <c:v>36312</c:v>
                </c:pt>
                <c:pt idx="354">
                  <c:v>36342</c:v>
                </c:pt>
                <c:pt idx="355">
                  <c:v>36373</c:v>
                </c:pt>
                <c:pt idx="356">
                  <c:v>36404</c:v>
                </c:pt>
                <c:pt idx="357">
                  <c:v>36434</c:v>
                </c:pt>
                <c:pt idx="358">
                  <c:v>36465</c:v>
                </c:pt>
                <c:pt idx="359">
                  <c:v>36495</c:v>
                </c:pt>
                <c:pt idx="360">
                  <c:v>36526</c:v>
                </c:pt>
                <c:pt idx="361">
                  <c:v>36557</c:v>
                </c:pt>
                <c:pt idx="362">
                  <c:v>36586</c:v>
                </c:pt>
                <c:pt idx="363">
                  <c:v>36617</c:v>
                </c:pt>
                <c:pt idx="364">
                  <c:v>36647</c:v>
                </c:pt>
                <c:pt idx="365">
                  <c:v>36678</c:v>
                </c:pt>
                <c:pt idx="366">
                  <c:v>36708</c:v>
                </c:pt>
                <c:pt idx="367">
                  <c:v>36739</c:v>
                </c:pt>
                <c:pt idx="368">
                  <c:v>36770</c:v>
                </c:pt>
                <c:pt idx="369">
                  <c:v>36800</c:v>
                </c:pt>
                <c:pt idx="370">
                  <c:v>36831</c:v>
                </c:pt>
                <c:pt idx="371">
                  <c:v>36861</c:v>
                </c:pt>
                <c:pt idx="372">
                  <c:v>36892</c:v>
                </c:pt>
                <c:pt idx="373">
                  <c:v>36923</c:v>
                </c:pt>
                <c:pt idx="374">
                  <c:v>36951</c:v>
                </c:pt>
                <c:pt idx="375">
                  <c:v>36982</c:v>
                </c:pt>
                <c:pt idx="376">
                  <c:v>37012</c:v>
                </c:pt>
                <c:pt idx="377">
                  <c:v>37043</c:v>
                </c:pt>
                <c:pt idx="378">
                  <c:v>37073</c:v>
                </c:pt>
                <c:pt idx="379">
                  <c:v>37104</c:v>
                </c:pt>
                <c:pt idx="380">
                  <c:v>37135</c:v>
                </c:pt>
                <c:pt idx="381">
                  <c:v>37165</c:v>
                </c:pt>
                <c:pt idx="382">
                  <c:v>37196</c:v>
                </c:pt>
                <c:pt idx="383">
                  <c:v>37226</c:v>
                </c:pt>
                <c:pt idx="384">
                  <c:v>37257</c:v>
                </c:pt>
                <c:pt idx="385">
                  <c:v>37288</c:v>
                </c:pt>
                <c:pt idx="386">
                  <c:v>37316</c:v>
                </c:pt>
                <c:pt idx="387">
                  <c:v>37347</c:v>
                </c:pt>
                <c:pt idx="388">
                  <c:v>37377</c:v>
                </c:pt>
                <c:pt idx="389">
                  <c:v>37408</c:v>
                </c:pt>
                <c:pt idx="390">
                  <c:v>37438</c:v>
                </c:pt>
                <c:pt idx="391">
                  <c:v>37469</c:v>
                </c:pt>
                <c:pt idx="392">
                  <c:v>37500</c:v>
                </c:pt>
                <c:pt idx="393">
                  <c:v>37530</c:v>
                </c:pt>
                <c:pt idx="394">
                  <c:v>37561</c:v>
                </c:pt>
                <c:pt idx="395">
                  <c:v>37591</c:v>
                </c:pt>
                <c:pt idx="396">
                  <c:v>37622</c:v>
                </c:pt>
                <c:pt idx="397">
                  <c:v>37653</c:v>
                </c:pt>
                <c:pt idx="398">
                  <c:v>37681</c:v>
                </c:pt>
                <c:pt idx="399">
                  <c:v>37712</c:v>
                </c:pt>
                <c:pt idx="400">
                  <c:v>37742</c:v>
                </c:pt>
                <c:pt idx="401">
                  <c:v>37773</c:v>
                </c:pt>
                <c:pt idx="402">
                  <c:v>37803</c:v>
                </c:pt>
                <c:pt idx="403">
                  <c:v>37834</c:v>
                </c:pt>
                <c:pt idx="404">
                  <c:v>37865</c:v>
                </c:pt>
                <c:pt idx="405">
                  <c:v>37895</c:v>
                </c:pt>
                <c:pt idx="406">
                  <c:v>37926</c:v>
                </c:pt>
                <c:pt idx="407">
                  <c:v>37956</c:v>
                </c:pt>
                <c:pt idx="408">
                  <c:v>37987</c:v>
                </c:pt>
                <c:pt idx="409">
                  <c:v>38018</c:v>
                </c:pt>
                <c:pt idx="410">
                  <c:v>38047</c:v>
                </c:pt>
                <c:pt idx="411">
                  <c:v>38078</c:v>
                </c:pt>
                <c:pt idx="412">
                  <c:v>38108</c:v>
                </c:pt>
                <c:pt idx="413">
                  <c:v>38139</c:v>
                </c:pt>
                <c:pt idx="414">
                  <c:v>38169</c:v>
                </c:pt>
                <c:pt idx="415">
                  <c:v>38200</c:v>
                </c:pt>
                <c:pt idx="416">
                  <c:v>38231</c:v>
                </c:pt>
                <c:pt idx="417">
                  <c:v>38261</c:v>
                </c:pt>
                <c:pt idx="418">
                  <c:v>38292</c:v>
                </c:pt>
                <c:pt idx="419">
                  <c:v>38322</c:v>
                </c:pt>
                <c:pt idx="420">
                  <c:v>38353</c:v>
                </c:pt>
                <c:pt idx="421">
                  <c:v>38384</c:v>
                </c:pt>
                <c:pt idx="422">
                  <c:v>38412</c:v>
                </c:pt>
                <c:pt idx="423">
                  <c:v>38443</c:v>
                </c:pt>
                <c:pt idx="424">
                  <c:v>38473</c:v>
                </c:pt>
                <c:pt idx="425">
                  <c:v>38504</c:v>
                </c:pt>
                <c:pt idx="426">
                  <c:v>38534</c:v>
                </c:pt>
                <c:pt idx="427">
                  <c:v>38565</c:v>
                </c:pt>
                <c:pt idx="428">
                  <c:v>38596</c:v>
                </c:pt>
                <c:pt idx="429">
                  <c:v>38626</c:v>
                </c:pt>
                <c:pt idx="430">
                  <c:v>38657</c:v>
                </c:pt>
                <c:pt idx="431">
                  <c:v>38687</c:v>
                </c:pt>
                <c:pt idx="432">
                  <c:v>38718</c:v>
                </c:pt>
                <c:pt idx="433">
                  <c:v>38749</c:v>
                </c:pt>
                <c:pt idx="434">
                  <c:v>38777</c:v>
                </c:pt>
                <c:pt idx="435">
                  <c:v>38808</c:v>
                </c:pt>
                <c:pt idx="436">
                  <c:v>38838</c:v>
                </c:pt>
                <c:pt idx="437">
                  <c:v>38869</c:v>
                </c:pt>
                <c:pt idx="438">
                  <c:v>38899</c:v>
                </c:pt>
                <c:pt idx="439">
                  <c:v>38930</c:v>
                </c:pt>
                <c:pt idx="440">
                  <c:v>38961</c:v>
                </c:pt>
                <c:pt idx="441">
                  <c:v>38991</c:v>
                </c:pt>
                <c:pt idx="442">
                  <c:v>39022</c:v>
                </c:pt>
                <c:pt idx="443">
                  <c:v>39052</c:v>
                </c:pt>
                <c:pt idx="444">
                  <c:v>39083</c:v>
                </c:pt>
                <c:pt idx="445">
                  <c:v>39114</c:v>
                </c:pt>
                <c:pt idx="446">
                  <c:v>39142</c:v>
                </c:pt>
                <c:pt idx="447">
                  <c:v>39173</c:v>
                </c:pt>
                <c:pt idx="448">
                  <c:v>39203</c:v>
                </c:pt>
                <c:pt idx="449">
                  <c:v>39234</c:v>
                </c:pt>
                <c:pt idx="450">
                  <c:v>39264</c:v>
                </c:pt>
                <c:pt idx="451">
                  <c:v>39295</c:v>
                </c:pt>
                <c:pt idx="452">
                  <c:v>39326</c:v>
                </c:pt>
                <c:pt idx="453">
                  <c:v>39356</c:v>
                </c:pt>
                <c:pt idx="454">
                  <c:v>39387</c:v>
                </c:pt>
                <c:pt idx="455">
                  <c:v>39417</c:v>
                </c:pt>
                <c:pt idx="456">
                  <c:v>39448</c:v>
                </c:pt>
                <c:pt idx="457">
                  <c:v>39479</c:v>
                </c:pt>
                <c:pt idx="458">
                  <c:v>39508</c:v>
                </c:pt>
                <c:pt idx="459">
                  <c:v>39539</c:v>
                </c:pt>
                <c:pt idx="460">
                  <c:v>39569</c:v>
                </c:pt>
                <c:pt idx="461">
                  <c:v>39600</c:v>
                </c:pt>
                <c:pt idx="462">
                  <c:v>39630</c:v>
                </c:pt>
                <c:pt idx="463">
                  <c:v>39661</c:v>
                </c:pt>
                <c:pt idx="464">
                  <c:v>39692</c:v>
                </c:pt>
                <c:pt idx="465">
                  <c:v>39722</c:v>
                </c:pt>
                <c:pt idx="466">
                  <c:v>39753</c:v>
                </c:pt>
                <c:pt idx="467">
                  <c:v>39783</c:v>
                </c:pt>
                <c:pt idx="468">
                  <c:v>39814</c:v>
                </c:pt>
                <c:pt idx="469">
                  <c:v>39845</c:v>
                </c:pt>
                <c:pt idx="470">
                  <c:v>39873</c:v>
                </c:pt>
                <c:pt idx="471">
                  <c:v>39904</c:v>
                </c:pt>
                <c:pt idx="472">
                  <c:v>39934</c:v>
                </c:pt>
                <c:pt idx="473">
                  <c:v>39965</c:v>
                </c:pt>
                <c:pt idx="474">
                  <c:v>39995</c:v>
                </c:pt>
                <c:pt idx="475">
                  <c:v>40026</c:v>
                </c:pt>
                <c:pt idx="476">
                  <c:v>40057</c:v>
                </c:pt>
                <c:pt idx="477">
                  <c:v>40087</c:v>
                </c:pt>
                <c:pt idx="478">
                  <c:v>40118</c:v>
                </c:pt>
                <c:pt idx="479">
                  <c:v>40148</c:v>
                </c:pt>
                <c:pt idx="480">
                  <c:v>40179</c:v>
                </c:pt>
                <c:pt idx="481">
                  <c:v>40210</c:v>
                </c:pt>
                <c:pt idx="482">
                  <c:v>40238</c:v>
                </c:pt>
                <c:pt idx="483">
                  <c:v>40269</c:v>
                </c:pt>
                <c:pt idx="484">
                  <c:v>40299</c:v>
                </c:pt>
                <c:pt idx="485">
                  <c:v>40330</c:v>
                </c:pt>
                <c:pt idx="486">
                  <c:v>40360</c:v>
                </c:pt>
                <c:pt idx="487">
                  <c:v>40391</c:v>
                </c:pt>
                <c:pt idx="488">
                  <c:v>40422</c:v>
                </c:pt>
                <c:pt idx="489">
                  <c:v>40452</c:v>
                </c:pt>
                <c:pt idx="490">
                  <c:v>40483</c:v>
                </c:pt>
                <c:pt idx="491">
                  <c:v>40513</c:v>
                </c:pt>
                <c:pt idx="492">
                  <c:v>40544</c:v>
                </c:pt>
                <c:pt idx="493">
                  <c:v>40575</c:v>
                </c:pt>
                <c:pt idx="494">
                  <c:v>40603</c:v>
                </c:pt>
                <c:pt idx="495">
                  <c:v>40634</c:v>
                </c:pt>
                <c:pt idx="496">
                  <c:v>40664</c:v>
                </c:pt>
                <c:pt idx="497">
                  <c:v>40695</c:v>
                </c:pt>
                <c:pt idx="498">
                  <c:v>40725</c:v>
                </c:pt>
                <c:pt idx="499">
                  <c:v>40756</c:v>
                </c:pt>
                <c:pt idx="500">
                  <c:v>40787</c:v>
                </c:pt>
                <c:pt idx="501">
                  <c:v>40817</c:v>
                </c:pt>
                <c:pt idx="502">
                  <c:v>40848</c:v>
                </c:pt>
                <c:pt idx="503">
                  <c:v>40878</c:v>
                </c:pt>
                <c:pt idx="504">
                  <c:v>40909</c:v>
                </c:pt>
                <c:pt idx="505">
                  <c:v>40940</c:v>
                </c:pt>
                <c:pt idx="506">
                  <c:v>40969</c:v>
                </c:pt>
                <c:pt idx="507">
                  <c:v>41000</c:v>
                </c:pt>
                <c:pt idx="508">
                  <c:v>41030</c:v>
                </c:pt>
                <c:pt idx="509">
                  <c:v>41061</c:v>
                </c:pt>
                <c:pt idx="510">
                  <c:v>41091</c:v>
                </c:pt>
                <c:pt idx="511">
                  <c:v>41122</c:v>
                </c:pt>
                <c:pt idx="512">
                  <c:v>41153</c:v>
                </c:pt>
                <c:pt idx="513">
                  <c:v>41183</c:v>
                </c:pt>
                <c:pt idx="514">
                  <c:v>41214</c:v>
                </c:pt>
                <c:pt idx="515">
                  <c:v>41244</c:v>
                </c:pt>
                <c:pt idx="516">
                  <c:v>41275</c:v>
                </c:pt>
                <c:pt idx="517">
                  <c:v>41306</c:v>
                </c:pt>
                <c:pt idx="518">
                  <c:v>41334</c:v>
                </c:pt>
                <c:pt idx="519">
                  <c:v>41365</c:v>
                </c:pt>
                <c:pt idx="520">
                  <c:v>41395</c:v>
                </c:pt>
                <c:pt idx="521">
                  <c:v>41426</c:v>
                </c:pt>
                <c:pt idx="522">
                  <c:v>41456</c:v>
                </c:pt>
                <c:pt idx="523">
                  <c:v>41487</c:v>
                </c:pt>
                <c:pt idx="524">
                  <c:v>41518</c:v>
                </c:pt>
                <c:pt idx="525">
                  <c:v>41548</c:v>
                </c:pt>
                <c:pt idx="526">
                  <c:v>41579</c:v>
                </c:pt>
                <c:pt idx="527">
                  <c:v>41609</c:v>
                </c:pt>
                <c:pt idx="528">
                  <c:v>41640</c:v>
                </c:pt>
                <c:pt idx="529">
                  <c:v>41671</c:v>
                </c:pt>
                <c:pt idx="530">
                  <c:v>41699</c:v>
                </c:pt>
                <c:pt idx="531">
                  <c:v>41730</c:v>
                </c:pt>
                <c:pt idx="532">
                  <c:v>41760</c:v>
                </c:pt>
                <c:pt idx="533">
                  <c:v>41791</c:v>
                </c:pt>
                <c:pt idx="534">
                  <c:v>41821</c:v>
                </c:pt>
                <c:pt idx="535">
                  <c:v>41852</c:v>
                </c:pt>
                <c:pt idx="536">
                  <c:v>41883</c:v>
                </c:pt>
                <c:pt idx="537">
                  <c:v>41913</c:v>
                </c:pt>
                <c:pt idx="538">
                  <c:v>41944</c:v>
                </c:pt>
                <c:pt idx="539">
                  <c:v>41974</c:v>
                </c:pt>
                <c:pt idx="540">
                  <c:v>42005</c:v>
                </c:pt>
                <c:pt idx="541">
                  <c:v>42036</c:v>
                </c:pt>
                <c:pt idx="542">
                  <c:v>42064</c:v>
                </c:pt>
                <c:pt idx="543">
                  <c:v>42095</c:v>
                </c:pt>
                <c:pt idx="544">
                  <c:v>42125</c:v>
                </c:pt>
                <c:pt idx="545">
                  <c:v>42156</c:v>
                </c:pt>
                <c:pt idx="546">
                  <c:v>42186</c:v>
                </c:pt>
                <c:pt idx="547">
                  <c:v>42217</c:v>
                </c:pt>
                <c:pt idx="548">
                  <c:v>42248</c:v>
                </c:pt>
                <c:pt idx="549">
                  <c:v>42278</c:v>
                </c:pt>
                <c:pt idx="550">
                  <c:v>42309</c:v>
                </c:pt>
                <c:pt idx="551">
                  <c:v>42339</c:v>
                </c:pt>
                <c:pt idx="552">
                  <c:v>42370</c:v>
                </c:pt>
                <c:pt idx="553">
                  <c:v>42401</c:v>
                </c:pt>
                <c:pt idx="554">
                  <c:v>42430</c:v>
                </c:pt>
                <c:pt idx="555">
                  <c:v>42461</c:v>
                </c:pt>
                <c:pt idx="556">
                  <c:v>42491</c:v>
                </c:pt>
                <c:pt idx="557">
                  <c:v>42522</c:v>
                </c:pt>
                <c:pt idx="558">
                  <c:v>42552</c:v>
                </c:pt>
                <c:pt idx="559">
                  <c:v>42583</c:v>
                </c:pt>
                <c:pt idx="560">
                  <c:v>42614</c:v>
                </c:pt>
                <c:pt idx="561">
                  <c:v>42644</c:v>
                </c:pt>
                <c:pt idx="562">
                  <c:v>42675</c:v>
                </c:pt>
                <c:pt idx="563">
                  <c:v>42705</c:v>
                </c:pt>
                <c:pt idx="564">
                  <c:v>42736</c:v>
                </c:pt>
                <c:pt idx="565">
                  <c:v>42767</c:v>
                </c:pt>
                <c:pt idx="566">
                  <c:v>42795</c:v>
                </c:pt>
                <c:pt idx="567">
                  <c:v>42826</c:v>
                </c:pt>
                <c:pt idx="568">
                  <c:v>42856</c:v>
                </c:pt>
                <c:pt idx="569">
                  <c:v>42887</c:v>
                </c:pt>
                <c:pt idx="570">
                  <c:v>42917</c:v>
                </c:pt>
                <c:pt idx="571">
                  <c:v>42948</c:v>
                </c:pt>
                <c:pt idx="572">
                  <c:v>42979</c:v>
                </c:pt>
                <c:pt idx="573">
                  <c:v>43009</c:v>
                </c:pt>
                <c:pt idx="574">
                  <c:v>43040</c:v>
                </c:pt>
                <c:pt idx="575">
                  <c:v>43070</c:v>
                </c:pt>
                <c:pt idx="576">
                  <c:v>43101</c:v>
                </c:pt>
                <c:pt idx="577">
                  <c:v>43132</c:v>
                </c:pt>
                <c:pt idx="578">
                  <c:v>43160</c:v>
                </c:pt>
                <c:pt idx="579">
                  <c:v>43191</c:v>
                </c:pt>
                <c:pt idx="580">
                  <c:v>43221</c:v>
                </c:pt>
                <c:pt idx="581">
                  <c:v>43252</c:v>
                </c:pt>
                <c:pt idx="582">
                  <c:v>43282</c:v>
                </c:pt>
                <c:pt idx="583">
                  <c:v>43313</c:v>
                </c:pt>
                <c:pt idx="584">
                  <c:v>43344</c:v>
                </c:pt>
                <c:pt idx="585">
                  <c:v>43374</c:v>
                </c:pt>
                <c:pt idx="586">
                  <c:v>43405</c:v>
                </c:pt>
                <c:pt idx="587">
                  <c:v>43435</c:v>
                </c:pt>
                <c:pt idx="588">
                  <c:v>43466</c:v>
                </c:pt>
                <c:pt idx="589">
                  <c:v>43497</c:v>
                </c:pt>
                <c:pt idx="590">
                  <c:v>43525</c:v>
                </c:pt>
                <c:pt idx="591">
                  <c:v>43556</c:v>
                </c:pt>
                <c:pt idx="592">
                  <c:v>43586</c:v>
                </c:pt>
                <c:pt idx="593">
                  <c:v>43617</c:v>
                </c:pt>
                <c:pt idx="594">
                  <c:v>43647</c:v>
                </c:pt>
                <c:pt idx="595">
                  <c:v>43678</c:v>
                </c:pt>
                <c:pt idx="596">
                  <c:v>43709</c:v>
                </c:pt>
                <c:pt idx="597">
                  <c:v>43739</c:v>
                </c:pt>
                <c:pt idx="598">
                  <c:v>43770</c:v>
                </c:pt>
                <c:pt idx="599">
                  <c:v>43800</c:v>
                </c:pt>
                <c:pt idx="600">
                  <c:v>43831</c:v>
                </c:pt>
                <c:pt idx="601">
                  <c:v>43862</c:v>
                </c:pt>
                <c:pt idx="602">
                  <c:v>43891</c:v>
                </c:pt>
                <c:pt idx="603">
                  <c:v>43922</c:v>
                </c:pt>
                <c:pt idx="604">
                  <c:v>43952</c:v>
                </c:pt>
                <c:pt idx="605">
                  <c:v>43983</c:v>
                </c:pt>
                <c:pt idx="606">
                  <c:v>44013</c:v>
                </c:pt>
                <c:pt idx="607">
                  <c:v>44044</c:v>
                </c:pt>
                <c:pt idx="608">
                  <c:v>44075</c:v>
                </c:pt>
                <c:pt idx="609">
                  <c:v>44105</c:v>
                </c:pt>
                <c:pt idx="610">
                  <c:v>44136</c:v>
                </c:pt>
                <c:pt idx="611">
                  <c:v>44166</c:v>
                </c:pt>
                <c:pt idx="612">
                  <c:v>44197</c:v>
                </c:pt>
                <c:pt idx="613">
                  <c:v>44228</c:v>
                </c:pt>
                <c:pt idx="614">
                  <c:v>44256</c:v>
                </c:pt>
                <c:pt idx="615">
                  <c:v>44287</c:v>
                </c:pt>
                <c:pt idx="616">
                  <c:v>44317</c:v>
                </c:pt>
                <c:pt idx="617">
                  <c:v>44348</c:v>
                </c:pt>
                <c:pt idx="618">
                  <c:v>44378</c:v>
                </c:pt>
                <c:pt idx="619">
                  <c:v>44409</c:v>
                </c:pt>
                <c:pt idx="620">
                  <c:v>44440</c:v>
                </c:pt>
                <c:pt idx="621">
                  <c:v>44470</c:v>
                </c:pt>
                <c:pt idx="622">
                  <c:v>44501</c:v>
                </c:pt>
                <c:pt idx="623">
                  <c:v>44531</c:v>
                </c:pt>
                <c:pt idx="624">
                  <c:v>44562</c:v>
                </c:pt>
                <c:pt idx="625">
                  <c:v>44593</c:v>
                </c:pt>
                <c:pt idx="626">
                  <c:v>44621</c:v>
                </c:pt>
                <c:pt idx="627">
                  <c:v>44652</c:v>
                </c:pt>
                <c:pt idx="628">
                  <c:v>44682</c:v>
                </c:pt>
                <c:pt idx="629">
                  <c:v>44713</c:v>
                </c:pt>
              </c:numCache>
            </c:numRef>
          </c:cat>
          <c:val>
            <c:numRef>
              <c:f>'FRED Graph'!$B$13:$B$642</c:f>
              <c:numCache>
                <c:formatCode>0.0</c:formatCode>
                <c:ptCount val="630"/>
                <c:pt idx="0">
                  <c:v>6.1624600000000003</c:v>
                </c:pt>
                <c:pt idx="1">
                  <c:v>6.4245799999999997</c:v>
                </c:pt>
                <c:pt idx="2">
                  <c:v>6.0941799999999997</c:v>
                </c:pt>
                <c:pt idx="3">
                  <c:v>6.0606099999999996</c:v>
                </c:pt>
                <c:pt idx="4">
                  <c:v>6.0439600000000002</c:v>
                </c:pt>
                <c:pt idx="5">
                  <c:v>6.0109300000000001</c:v>
                </c:pt>
                <c:pt idx="6">
                  <c:v>5.7065200000000003</c:v>
                </c:pt>
                <c:pt idx="7">
                  <c:v>5.6910600000000002</c:v>
                </c:pt>
                <c:pt idx="8">
                  <c:v>5.66038</c:v>
                </c:pt>
                <c:pt idx="9">
                  <c:v>5.6300299999999996</c:v>
                </c:pt>
                <c:pt idx="10">
                  <c:v>5.6</c:v>
                </c:pt>
                <c:pt idx="11">
                  <c:v>5.57029</c:v>
                </c:pt>
                <c:pt idx="12">
                  <c:v>5.2770400000000004</c:v>
                </c:pt>
                <c:pt idx="13">
                  <c:v>4.7244099999999998</c:v>
                </c:pt>
                <c:pt idx="14">
                  <c:v>4.4386400000000004</c:v>
                </c:pt>
                <c:pt idx="15">
                  <c:v>4.1558400000000004</c:v>
                </c:pt>
                <c:pt idx="16">
                  <c:v>4.4041499999999996</c:v>
                </c:pt>
                <c:pt idx="17">
                  <c:v>4.3814399999999996</c:v>
                </c:pt>
                <c:pt idx="18">
                  <c:v>4.3701800000000004</c:v>
                </c:pt>
                <c:pt idx="19">
                  <c:v>4.3589700000000002</c:v>
                </c:pt>
                <c:pt idx="20">
                  <c:v>4.0816299999999996</c:v>
                </c:pt>
                <c:pt idx="21">
                  <c:v>3.8071100000000002</c:v>
                </c:pt>
                <c:pt idx="22">
                  <c:v>3.5353500000000002</c:v>
                </c:pt>
                <c:pt idx="23">
                  <c:v>3.26633</c:v>
                </c:pt>
                <c:pt idx="24">
                  <c:v>3.2581500000000001</c:v>
                </c:pt>
                <c:pt idx="25">
                  <c:v>3.7593999999999999</c:v>
                </c:pt>
                <c:pt idx="26">
                  <c:v>3.5</c:v>
                </c:pt>
                <c:pt idx="27">
                  <c:v>3.4912700000000001</c:v>
                </c:pt>
                <c:pt idx="28">
                  <c:v>3.2258100000000001</c:v>
                </c:pt>
                <c:pt idx="29">
                  <c:v>2.9629599999999998</c:v>
                </c:pt>
                <c:pt idx="30">
                  <c:v>2.95567</c:v>
                </c:pt>
                <c:pt idx="31">
                  <c:v>2.9483999999999999</c:v>
                </c:pt>
                <c:pt idx="32">
                  <c:v>3.1862699999999999</c:v>
                </c:pt>
                <c:pt idx="33">
                  <c:v>3.17848</c:v>
                </c:pt>
                <c:pt idx="34">
                  <c:v>3.4146299999999998</c:v>
                </c:pt>
                <c:pt idx="35">
                  <c:v>3.4063300000000001</c:v>
                </c:pt>
                <c:pt idx="36">
                  <c:v>3.6407799999999999</c:v>
                </c:pt>
                <c:pt idx="37">
                  <c:v>3.8647300000000002</c:v>
                </c:pt>
                <c:pt idx="38">
                  <c:v>4.8309199999999999</c:v>
                </c:pt>
                <c:pt idx="39">
                  <c:v>5.3011999999999997</c:v>
                </c:pt>
                <c:pt idx="40">
                  <c:v>5.5288500000000003</c:v>
                </c:pt>
                <c:pt idx="41">
                  <c:v>5.9951999999999996</c:v>
                </c:pt>
                <c:pt idx="42">
                  <c:v>5.7416299999999998</c:v>
                </c:pt>
                <c:pt idx="43">
                  <c:v>7.3985700000000003</c:v>
                </c:pt>
                <c:pt idx="44">
                  <c:v>7.3634199999999996</c:v>
                </c:pt>
                <c:pt idx="45">
                  <c:v>8.05687</c:v>
                </c:pt>
                <c:pt idx="46">
                  <c:v>8.2547200000000007</c:v>
                </c:pt>
                <c:pt idx="47">
                  <c:v>8.9411799999999992</c:v>
                </c:pt>
                <c:pt idx="48">
                  <c:v>9.6018699999999999</c:v>
                </c:pt>
                <c:pt idx="49">
                  <c:v>10</c:v>
                </c:pt>
                <c:pt idx="50">
                  <c:v>10.138249999999999</c:v>
                </c:pt>
                <c:pt idx="51">
                  <c:v>10.06865</c:v>
                </c:pt>
                <c:pt idx="52">
                  <c:v>10.706149999999999</c:v>
                </c:pt>
                <c:pt idx="53">
                  <c:v>10.859730000000001</c:v>
                </c:pt>
                <c:pt idx="54">
                  <c:v>11.538460000000001</c:v>
                </c:pt>
                <c:pt idx="55">
                  <c:v>10.88889</c:v>
                </c:pt>
                <c:pt idx="56">
                  <c:v>11.946899999999999</c:v>
                </c:pt>
                <c:pt idx="57">
                  <c:v>11.84211</c:v>
                </c:pt>
                <c:pt idx="58">
                  <c:v>12.20044</c:v>
                </c:pt>
                <c:pt idx="59">
                  <c:v>12.09503</c:v>
                </c:pt>
                <c:pt idx="60">
                  <c:v>11.752140000000001</c:v>
                </c:pt>
                <c:pt idx="61">
                  <c:v>11.205069999999999</c:v>
                </c:pt>
                <c:pt idx="62">
                  <c:v>10.46025</c:v>
                </c:pt>
                <c:pt idx="63">
                  <c:v>10.187110000000001</c:v>
                </c:pt>
                <c:pt idx="64">
                  <c:v>9.2592599999999994</c:v>
                </c:pt>
                <c:pt idx="65">
                  <c:v>9.1836699999999993</c:v>
                </c:pt>
                <c:pt idx="66">
                  <c:v>9.5334699999999994</c:v>
                </c:pt>
                <c:pt idx="67">
                  <c:v>8.6172299999999993</c:v>
                </c:pt>
                <c:pt idx="68">
                  <c:v>7.9051400000000003</c:v>
                </c:pt>
                <c:pt idx="69">
                  <c:v>7.6470599999999997</c:v>
                </c:pt>
                <c:pt idx="70">
                  <c:v>7.3786399999999999</c:v>
                </c:pt>
                <c:pt idx="71">
                  <c:v>7.1290899999999997</c:v>
                </c:pt>
                <c:pt idx="72">
                  <c:v>6.6921600000000003</c:v>
                </c:pt>
                <c:pt idx="73">
                  <c:v>6.2737600000000002</c:v>
                </c:pt>
                <c:pt idx="74">
                  <c:v>6.0606099999999996</c:v>
                </c:pt>
                <c:pt idx="75">
                  <c:v>5.8490599999999997</c:v>
                </c:pt>
                <c:pt idx="76">
                  <c:v>6.21469</c:v>
                </c:pt>
                <c:pt idx="77">
                  <c:v>5.9813099999999997</c:v>
                </c:pt>
                <c:pt idx="78">
                  <c:v>5.5555599999999998</c:v>
                </c:pt>
                <c:pt idx="79">
                  <c:v>5.7195600000000004</c:v>
                </c:pt>
                <c:pt idx="80">
                  <c:v>5.49451</c:v>
                </c:pt>
                <c:pt idx="81">
                  <c:v>5.46448</c:v>
                </c:pt>
                <c:pt idx="82">
                  <c:v>5.0632900000000003</c:v>
                </c:pt>
                <c:pt idx="83">
                  <c:v>5.0359699999999998</c:v>
                </c:pt>
                <c:pt idx="84">
                  <c:v>5.1971299999999996</c:v>
                </c:pt>
                <c:pt idx="85">
                  <c:v>6.0822900000000004</c:v>
                </c:pt>
                <c:pt idx="86">
                  <c:v>6.4285699999999997</c:v>
                </c:pt>
                <c:pt idx="87">
                  <c:v>6.9518700000000004</c:v>
                </c:pt>
                <c:pt idx="88">
                  <c:v>6.73759</c:v>
                </c:pt>
                <c:pt idx="89">
                  <c:v>6.7019399999999996</c:v>
                </c:pt>
                <c:pt idx="90">
                  <c:v>6.6666699999999999</c:v>
                </c:pt>
                <c:pt idx="91">
                  <c:v>6.6317599999999999</c:v>
                </c:pt>
                <c:pt idx="92">
                  <c:v>6.42361</c:v>
                </c:pt>
                <c:pt idx="93">
                  <c:v>6.3903299999999996</c:v>
                </c:pt>
                <c:pt idx="94">
                  <c:v>6.7125599999999999</c:v>
                </c:pt>
                <c:pt idx="95">
                  <c:v>6.6780799999999996</c:v>
                </c:pt>
                <c:pt idx="96">
                  <c:v>6.8143099999999999</c:v>
                </c:pt>
                <c:pt idx="97">
                  <c:v>6.2394600000000002</c:v>
                </c:pt>
                <c:pt idx="98">
                  <c:v>6.3758400000000002</c:v>
                </c:pt>
                <c:pt idx="99">
                  <c:v>6.5</c:v>
                </c:pt>
                <c:pt idx="100">
                  <c:v>7.1428599999999998</c:v>
                </c:pt>
                <c:pt idx="101">
                  <c:v>7.4380199999999999</c:v>
                </c:pt>
                <c:pt idx="102">
                  <c:v>7.7302600000000004</c:v>
                </c:pt>
                <c:pt idx="103">
                  <c:v>7.8559700000000001</c:v>
                </c:pt>
                <c:pt idx="104">
                  <c:v>8.4828700000000001</c:v>
                </c:pt>
                <c:pt idx="105">
                  <c:v>8.9285700000000006</c:v>
                </c:pt>
                <c:pt idx="106">
                  <c:v>8.8709699999999998</c:v>
                </c:pt>
                <c:pt idx="107">
                  <c:v>8.9887599999999992</c:v>
                </c:pt>
                <c:pt idx="108">
                  <c:v>9.2504000000000008</c:v>
                </c:pt>
                <c:pt idx="109">
                  <c:v>9.8412699999999997</c:v>
                </c:pt>
                <c:pt idx="110">
                  <c:v>10.252370000000001</c:v>
                </c:pt>
                <c:pt idx="111">
                  <c:v>10.48513</c:v>
                </c:pt>
                <c:pt idx="112">
                  <c:v>10.69767</c:v>
                </c:pt>
                <c:pt idx="113">
                  <c:v>11.076919999999999</c:v>
                </c:pt>
                <c:pt idx="114">
                  <c:v>11.450379999999999</c:v>
                </c:pt>
                <c:pt idx="115">
                  <c:v>11.836119999999999</c:v>
                </c:pt>
                <c:pt idx="116">
                  <c:v>11.8797</c:v>
                </c:pt>
                <c:pt idx="117">
                  <c:v>12.071540000000001</c:v>
                </c:pt>
                <c:pt idx="118">
                  <c:v>12.59259</c:v>
                </c:pt>
                <c:pt idx="119">
                  <c:v>13.25479</c:v>
                </c:pt>
                <c:pt idx="120">
                  <c:v>13.86861</c:v>
                </c:pt>
                <c:pt idx="121">
                  <c:v>14.161849999999999</c:v>
                </c:pt>
                <c:pt idx="122">
                  <c:v>14.592269999999999</c:v>
                </c:pt>
                <c:pt idx="123">
                  <c:v>14.58924</c:v>
                </c:pt>
                <c:pt idx="124">
                  <c:v>14.42577</c:v>
                </c:pt>
                <c:pt idx="125">
                  <c:v>14.265930000000001</c:v>
                </c:pt>
                <c:pt idx="126">
                  <c:v>13.150679999999999</c:v>
                </c:pt>
                <c:pt idx="127">
                  <c:v>12.890090000000001</c:v>
                </c:pt>
                <c:pt idx="128">
                  <c:v>12.76882</c:v>
                </c:pt>
                <c:pt idx="129">
                  <c:v>12.63298</c:v>
                </c:pt>
                <c:pt idx="130">
                  <c:v>12.63158</c:v>
                </c:pt>
                <c:pt idx="131">
                  <c:v>12.35371</c:v>
                </c:pt>
                <c:pt idx="132">
                  <c:v>11.79487</c:v>
                </c:pt>
                <c:pt idx="133">
                  <c:v>11.39241</c:v>
                </c:pt>
                <c:pt idx="134">
                  <c:v>10.611739999999999</c:v>
                </c:pt>
                <c:pt idx="135">
                  <c:v>10.13597</c:v>
                </c:pt>
                <c:pt idx="136">
                  <c:v>9.7919199999999993</c:v>
                </c:pt>
                <c:pt idx="137">
                  <c:v>9.6969700000000003</c:v>
                </c:pt>
                <c:pt idx="138">
                  <c:v>10.77482</c:v>
                </c:pt>
                <c:pt idx="139">
                  <c:v>10.817310000000001</c:v>
                </c:pt>
                <c:pt idx="140">
                  <c:v>10.965439999999999</c:v>
                </c:pt>
                <c:pt idx="141">
                  <c:v>10.27155</c:v>
                </c:pt>
                <c:pt idx="142">
                  <c:v>9.57944</c:v>
                </c:pt>
                <c:pt idx="143">
                  <c:v>8.9120399999999993</c:v>
                </c:pt>
                <c:pt idx="144">
                  <c:v>8.2568800000000007</c:v>
                </c:pt>
                <c:pt idx="145">
                  <c:v>7.6136400000000002</c:v>
                </c:pt>
                <c:pt idx="146">
                  <c:v>6.8848799999999999</c:v>
                </c:pt>
                <c:pt idx="147">
                  <c:v>6.6217699999999997</c:v>
                </c:pt>
                <c:pt idx="148">
                  <c:v>6.9119299999999999</c:v>
                </c:pt>
                <c:pt idx="149">
                  <c:v>7.1823199999999998</c:v>
                </c:pt>
                <c:pt idx="150">
                  <c:v>6.5573800000000002</c:v>
                </c:pt>
                <c:pt idx="151">
                  <c:v>5.9652900000000004</c:v>
                </c:pt>
                <c:pt idx="152">
                  <c:v>4.9409200000000002</c:v>
                </c:pt>
                <c:pt idx="153">
                  <c:v>5.0321199999999999</c:v>
                </c:pt>
                <c:pt idx="154">
                  <c:v>4.4776100000000003</c:v>
                </c:pt>
                <c:pt idx="155">
                  <c:v>3.82572</c:v>
                </c:pt>
                <c:pt idx="156">
                  <c:v>3.70763</c:v>
                </c:pt>
                <c:pt idx="157">
                  <c:v>3.4846900000000001</c:v>
                </c:pt>
                <c:pt idx="158">
                  <c:v>3.59029</c:v>
                </c:pt>
                <c:pt idx="159">
                  <c:v>4</c:v>
                </c:pt>
                <c:pt idx="160">
                  <c:v>3.4410799999999999</c:v>
                </c:pt>
                <c:pt idx="161">
                  <c:v>2.4742299999999999</c:v>
                </c:pt>
                <c:pt idx="162">
                  <c:v>2.3589699999999998</c:v>
                </c:pt>
                <c:pt idx="163">
                  <c:v>2.4565000000000001</c:v>
                </c:pt>
                <c:pt idx="164">
                  <c:v>2.76356</c:v>
                </c:pt>
                <c:pt idx="165">
                  <c:v>2.7522899999999999</c:v>
                </c:pt>
                <c:pt idx="166">
                  <c:v>3.1632699999999998</c:v>
                </c:pt>
                <c:pt idx="167">
                  <c:v>3.7871000000000001</c:v>
                </c:pt>
                <c:pt idx="168">
                  <c:v>4.2900900000000002</c:v>
                </c:pt>
                <c:pt idx="169">
                  <c:v>4.6938800000000001</c:v>
                </c:pt>
                <c:pt idx="170">
                  <c:v>4.89297</c:v>
                </c:pt>
                <c:pt idx="171">
                  <c:v>4.5546600000000002</c:v>
                </c:pt>
                <c:pt idx="172">
                  <c:v>4.3346799999999996</c:v>
                </c:pt>
                <c:pt idx="173">
                  <c:v>4.3259600000000002</c:v>
                </c:pt>
                <c:pt idx="174">
                  <c:v>4.3086200000000003</c:v>
                </c:pt>
                <c:pt idx="175">
                  <c:v>4.2957000000000001</c:v>
                </c:pt>
                <c:pt idx="176">
                  <c:v>4.28287</c:v>
                </c:pt>
                <c:pt idx="177">
                  <c:v>4.2658699999999996</c:v>
                </c:pt>
                <c:pt idx="178">
                  <c:v>4.1543000000000001</c:v>
                </c:pt>
                <c:pt idx="179">
                  <c:v>4.0433899999999996</c:v>
                </c:pt>
                <c:pt idx="180">
                  <c:v>3.5259499999999999</c:v>
                </c:pt>
                <c:pt idx="181">
                  <c:v>3.6062400000000001</c:v>
                </c:pt>
                <c:pt idx="182">
                  <c:v>3.7900900000000002</c:v>
                </c:pt>
                <c:pt idx="183">
                  <c:v>3.5817999999999999</c:v>
                </c:pt>
                <c:pt idx="184">
                  <c:v>3.5748799999999998</c:v>
                </c:pt>
                <c:pt idx="185">
                  <c:v>3.6644199999999998</c:v>
                </c:pt>
                <c:pt idx="186">
                  <c:v>3.4582099999999998</c:v>
                </c:pt>
                <c:pt idx="187">
                  <c:v>3.35249</c:v>
                </c:pt>
                <c:pt idx="188">
                  <c:v>3.2473700000000001</c:v>
                </c:pt>
                <c:pt idx="189">
                  <c:v>3.2350099999999999</c:v>
                </c:pt>
                <c:pt idx="190">
                  <c:v>3.5137700000000001</c:v>
                </c:pt>
                <c:pt idx="191">
                  <c:v>3.7914699999999999</c:v>
                </c:pt>
                <c:pt idx="192">
                  <c:v>3.9735100000000001</c:v>
                </c:pt>
                <c:pt idx="193">
                  <c:v>3.1984900000000001</c:v>
                </c:pt>
                <c:pt idx="194">
                  <c:v>2.1535600000000001</c:v>
                </c:pt>
                <c:pt idx="195">
                  <c:v>1.5887899999999999</c:v>
                </c:pt>
                <c:pt idx="196">
                  <c:v>1.6791</c:v>
                </c:pt>
                <c:pt idx="197">
                  <c:v>1.7674399999999999</c:v>
                </c:pt>
                <c:pt idx="198">
                  <c:v>1.6713100000000001</c:v>
                </c:pt>
                <c:pt idx="199">
                  <c:v>1.5755300000000001</c:v>
                </c:pt>
                <c:pt idx="200">
                  <c:v>1.75763</c:v>
                </c:pt>
                <c:pt idx="201">
                  <c:v>1.5668200000000001</c:v>
                </c:pt>
                <c:pt idx="202">
                  <c:v>1.2844</c:v>
                </c:pt>
                <c:pt idx="203">
                  <c:v>1.1872100000000001</c:v>
                </c:pt>
                <c:pt idx="204">
                  <c:v>1.3648800000000001</c:v>
                </c:pt>
                <c:pt idx="205">
                  <c:v>1.91431</c:v>
                </c:pt>
                <c:pt idx="206">
                  <c:v>2.8414299999999999</c:v>
                </c:pt>
                <c:pt idx="207">
                  <c:v>3.6798500000000001</c:v>
                </c:pt>
                <c:pt idx="208">
                  <c:v>3.6697199999999999</c:v>
                </c:pt>
                <c:pt idx="209">
                  <c:v>3.7477100000000001</c:v>
                </c:pt>
                <c:pt idx="210">
                  <c:v>3.9269400000000001</c:v>
                </c:pt>
                <c:pt idx="211">
                  <c:v>4.2883199999999997</c:v>
                </c:pt>
                <c:pt idx="212">
                  <c:v>4.2727300000000001</c:v>
                </c:pt>
                <c:pt idx="213">
                  <c:v>4.3557199999999998</c:v>
                </c:pt>
                <c:pt idx="214">
                  <c:v>4.5289900000000003</c:v>
                </c:pt>
                <c:pt idx="215">
                  <c:v>4.3321300000000003</c:v>
                </c:pt>
                <c:pt idx="216">
                  <c:v>4.1292600000000004</c:v>
                </c:pt>
                <c:pt idx="217">
                  <c:v>3.9356</c:v>
                </c:pt>
                <c:pt idx="218">
                  <c:v>3.8324400000000001</c:v>
                </c:pt>
                <c:pt idx="219">
                  <c:v>3.9929000000000001</c:v>
                </c:pt>
                <c:pt idx="220">
                  <c:v>3.9823</c:v>
                </c:pt>
                <c:pt idx="221">
                  <c:v>3.9647600000000001</c:v>
                </c:pt>
                <c:pt idx="222">
                  <c:v>4.1300499999999998</c:v>
                </c:pt>
                <c:pt idx="223">
                  <c:v>4.1119899999999996</c:v>
                </c:pt>
                <c:pt idx="224">
                  <c:v>4.1848299999999998</c:v>
                </c:pt>
                <c:pt idx="225">
                  <c:v>4.2608699999999997</c:v>
                </c:pt>
                <c:pt idx="226">
                  <c:v>4.2461000000000002</c:v>
                </c:pt>
                <c:pt idx="227">
                  <c:v>4.4117600000000001</c:v>
                </c:pt>
                <c:pt idx="228">
                  <c:v>4.4827599999999999</c:v>
                </c:pt>
                <c:pt idx="229">
                  <c:v>4.6471600000000004</c:v>
                </c:pt>
                <c:pt idx="230">
                  <c:v>4.8926999999999996</c:v>
                </c:pt>
                <c:pt idx="231">
                  <c:v>5.0341300000000002</c:v>
                </c:pt>
                <c:pt idx="232">
                  <c:v>5.2766000000000002</c:v>
                </c:pt>
                <c:pt idx="233">
                  <c:v>5.1694899999999997</c:v>
                </c:pt>
                <c:pt idx="234">
                  <c:v>5.0632900000000003</c:v>
                </c:pt>
                <c:pt idx="235">
                  <c:v>4.6218500000000002</c:v>
                </c:pt>
                <c:pt idx="236">
                  <c:v>4.4351500000000001</c:v>
                </c:pt>
                <c:pt idx="237">
                  <c:v>4.5871599999999999</c:v>
                </c:pt>
                <c:pt idx="238">
                  <c:v>4.65503</c:v>
                </c:pt>
                <c:pt idx="239">
                  <c:v>4.6395999999999997</c:v>
                </c:pt>
                <c:pt idx="240">
                  <c:v>5.1980199999999996</c:v>
                </c:pt>
                <c:pt idx="241">
                  <c:v>5.2631600000000001</c:v>
                </c:pt>
                <c:pt idx="242">
                  <c:v>5.2373200000000004</c:v>
                </c:pt>
                <c:pt idx="243">
                  <c:v>4.7116199999999999</c:v>
                </c:pt>
                <c:pt idx="244">
                  <c:v>4.3654000000000002</c:v>
                </c:pt>
                <c:pt idx="245">
                  <c:v>4.6736500000000003</c:v>
                </c:pt>
                <c:pt idx="246">
                  <c:v>4.81928</c:v>
                </c:pt>
                <c:pt idx="247">
                  <c:v>5.7028100000000004</c:v>
                </c:pt>
                <c:pt idx="248">
                  <c:v>6.1698700000000004</c:v>
                </c:pt>
                <c:pt idx="249">
                  <c:v>6.3795900000000003</c:v>
                </c:pt>
                <c:pt idx="250">
                  <c:v>6.1953899999999997</c:v>
                </c:pt>
                <c:pt idx="251">
                  <c:v>6.25495</c:v>
                </c:pt>
                <c:pt idx="252">
                  <c:v>5.6470599999999997</c:v>
                </c:pt>
                <c:pt idx="253">
                  <c:v>5.3125</c:v>
                </c:pt>
                <c:pt idx="254">
                  <c:v>4.8211500000000003</c:v>
                </c:pt>
                <c:pt idx="255">
                  <c:v>4.8099299999999996</c:v>
                </c:pt>
                <c:pt idx="256">
                  <c:v>5.0348600000000001</c:v>
                </c:pt>
                <c:pt idx="257">
                  <c:v>4.6959200000000001</c:v>
                </c:pt>
                <c:pt idx="258">
                  <c:v>4.36782</c:v>
                </c:pt>
                <c:pt idx="259">
                  <c:v>3.7993899999999998</c:v>
                </c:pt>
                <c:pt idx="260">
                  <c:v>3.3962300000000001</c:v>
                </c:pt>
                <c:pt idx="261">
                  <c:v>2.8485800000000001</c:v>
                </c:pt>
                <c:pt idx="262">
                  <c:v>3.06657</c:v>
                </c:pt>
                <c:pt idx="263">
                  <c:v>2.9806300000000001</c:v>
                </c:pt>
                <c:pt idx="264">
                  <c:v>2.6726100000000002</c:v>
                </c:pt>
                <c:pt idx="265">
                  <c:v>2.8189899999999999</c:v>
                </c:pt>
                <c:pt idx="266">
                  <c:v>3.1899099999999998</c:v>
                </c:pt>
                <c:pt idx="267">
                  <c:v>3.18283</c:v>
                </c:pt>
                <c:pt idx="268">
                  <c:v>3.0236000000000001</c:v>
                </c:pt>
                <c:pt idx="269">
                  <c:v>3.01471</c:v>
                </c:pt>
                <c:pt idx="270">
                  <c:v>3.1571199999999999</c:v>
                </c:pt>
                <c:pt idx="271">
                  <c:v>3.0746699999999998</c:v>
                </c:pt>
                <c:pt idx="272">
                  <c:v>2.9927000000000001</c:v>
                </c:pt>
                <c:pt idx="273">
                  <c:v>3.2798799999999999</c:v>
                </c:pt>
                <c:pt idx="274">
                  <c:v>3.12046</c:v>
                </c:pt>
                <c:pt idx="275">
                  <c:v>2.96671</c:v>
                </c:pt>
                <c:pt idx="276">
                  <c:v>3.2538</c:v>
                </c:pt>
                <c:pt idx="277">
                  <c:v>3.24675</c:v>
                </c:pt>
                <c:pt idx="278">
                  <c:v>3.0194100000000001</c:v>
                </c:pt>
                <c:pt idx="279">
                  <c:v>3.15638</c:v>
                </c:pt>
                <c:pt idx="280">
                  <c:v>3.22119</c:v>
                </c:pt>
                <c:pt idx="281">
                  <c:v>2.9978600000000002</c:v>
                </c:pt>
                <c:pt idx="282">
                  <c:v>2.8469799999999998</c:v>
                </c:pt>
                <c:pt idx="283">
                  <c:v>2.84091</c:v>
                </c:pt>
                <c:pt idx="284">
                  <c:v>2.7639999999999998</c:v>
                </c:pt>
                <c:pt idx="285">
                  <c:v>2.7522899999999999</c:v>
                </c:pt>
                <c:pt idx="286">
                  <c:v>2.7445499999999998</c:v>
                </c:pt>
                <c:pt idx="287">
                  <c:v>2.8109600000000001</c:v>
                </c:pt>
                <c:pt idx="288">
                  <c:v>2.4509799999999999</c:v>
                </c:pt>
                <c:pt idx="289">
                  <c:v>2.51572</c:v>
                </c:pt>
                <c:pt idx="290">
                  <c:v>2.65178</c:v>
                </c:pt>
                <c:pt idx="291">
                  <c:v>2.3643900000000002</c:v>
                </c:pt>
                <c:pt idx="292">
                  <c:v>2.2884899999999999</c:v>
                </c:pt>
                <c:pt idx="293">
                  <c:v>2.4948000000000001</c:v>
                </c:pt>
                <c:pt idx="294">
                  <c:v>2.69896</c:v>
                </c:pt>
                <c:pt idx="295">
                  <c:v>2.90055</c:v>
                </c:pt>
                <c:pt idx="296">
                  <c:v>2.9655200000000002</c:v>
                </c:pt>
                <c:pt idx="297">
                  <c:v>2.60989</c:v>
                </c:pt>
                <c:pt idx="298">
                  <c:v>2.6027399999999998</c:v>
                </c:pt>
                <c:pt idx="299">
                  <c:v>2.5973999999999999</c:v>
                </c:pt>
                <c:pt idx="300">
                  <c:v>2.8708100000000001</c:v>
                </c:pt>
                <c:pt idx="301">
                  <c:v>2.8629899999999999</c:v>
                </c:pt>
                <c:pt idx="302">
                  <c:v>2.78722</c:v>
                </c:pt>
                <c:pt idx="303">
                  <c:v>3.125</c:v>
                </c:pt>
                <c:pt idx="304">
                  <c:v>3.1186400000000001</c:v>
                </c:pt>
                <c:pt idx="305">
                  <c:v>3.0426000000000002</c:v>
                </c:pt>
                <c:pt idx="306">
                  <c:v>2.83019</c:v>
                </c:pt>
                <c:pt idx="307">
                  <c:v>2.6174499999999998</c:v>
                </c:pt>
                <c:pt idx="308">
                  <c:v>2.54521</c:v>
                </c:pt>
                <c:pt idx="309">
                  <c:v>2.74431</c:v>
                </c:pt>
                <c:pt idx="310">
                  <c:v>2.6034700000000002</c:v>
                </c:pt>
                <c:pt idx="311">
                  <c:v>2.53165</c:v>
                </c:pt>
                <c:pt idx="312">
                  <c:v>2.7907000000000002</c:v>
                </c:pt>
                <c:pt idx="313">
                  <c:v>2.7170299999999998</c:v>
                </c:pt>
                <c:pt idx="314">
                  <c:v>2.8439199999999998</c:v>
                </c:pt>
                <c:pt idx="315">
                  <c:v>2.8326699999999998</c:v>
                </c:pt>
                <c:pt idx="316">
                  <c:v>2.8270900000000001</c:v>
                </c:pt>
                <c:pt idx="317">
                  <c:v>2.82152</c:v>
                </c:pt>
                <c:pt idx="318">
                  <c:v>2.8833600000000001</c:v>
                </c:pt>
                <c:pt idx="319">
                  <c:v>2.8123</c:v>
                </c:pt>
                <c:pt idx="320">
                  <c:v>3.0045700000000002</c:v>
                </c:pt>
                <c:pt idx="321">
                  <c:v>3.06189</c:v>
                </c:pt>
                <c:pt idx="322">
                  <c:v>3.2530899999999998</c:v>
                </c:pt>
                <c:pt idx="323">
                  <c:v>3.3788200000000002</c:v>
                </c:pt>
                <c:pt idx="324">
                  <c:v>3.0381399999999998</c:v>
                </c:pt>
                <c:pt idx="325">
                  <c:v>3.03226</c:v>
                </c:pt>
                <c:pt idx="326">
                  <c:v>2.7652700000000001</c:v>
                </c:pt>
                <c:pt idx="327">
                  <c:v>2.4343400000000002</c:v>
                </c:pt>
                <c:pt idx="328">
                  <c:v>2.2378499999999999</c:v>
                </c:pt>
                <c:pt idx="329">
                  <c:v>2.2335699999999998</c:v>
                </c:pt>
                <c:pt idx="330">
                  <c:v>2.16561</c:v>
                </c:pt>
                <c:pt idx="331">
                  <c:v>2.2900800000000001</c:v>
                </c:pt>
                <c:pt idx="332">
                  <c:v>2.2193999999999998</c:v>
                </c:pt>
                <c:pt idx="333">
                  <c:v>2.0859700000000001</c:v>
                </c:pt>
                <c:pt idx="334">
                  <c:v>1.89036</c:v>
                </c:pt>
                <c:pt idx="335">
                  <c:v>1.6970499999999999</c:v>
                </c:pt>
                <c:pt idx="336">
                  <c:v>1.6311199999999999</c:v>
                </c:pt>
                <c:pt idx="337">
                  <c:v>1.4401999999999999</c:v>
                </c:pt>
                <c:pt idx="338">
                  <c:v>1.3767199999999999</c:v>
                </c:pt>
                <c:pt idx="339">
                  <c:v>1.4383999999999999</c:v>
                </c:pt>
                <c:pt idx="340">
                  <c:v>1.6885600000000001</c:v>
                </c:pt>
                <c:pt idx="341">
                  <c:v>1.62297</c:v>
                </c:pt>
                <c:pt idx="342">
                  <c:v>1.7456400000000001</c:v>
                </c:pt>
                <c:pt idx="343">
                  <c:v>1.6169199999999999</c:v>
                </c:pt>
                <c:pt idx="344">
                  <c:v>1.4268000000000001</c:v>
                </c:pt>
                <c:pt idx="345">
                  <c:v>1.48607</c:v>
                </c:pt>
                <c:pt idx="346">
                  <c:v>1.4842299999999999</c:v>
                </c:pt>
                <c:pt idx="347">
                  <c:v>1.6069199999999999</c:v>
                </c:pt>
                <c:pt idx="348">
                  <c:v>1.6666700000000001</c:v>
                </c:pt>
                <c:pt idx="349">
                  <c:v>1.6666700000000001</c:v>
                </c:pt>
                <c:pt idx="350">
                  <c:v>1.7283999999999999</c:v>
                </c:pt>
                <c:pt idx="351">
                  <c:v>2.2811300000000001</c:v>
                </c:pt>
                <c:pt idx="352">
                  <c:v>2.0910199999999999</c:v>
                </c:pt>
                <c:pt idx="353">
                  <c:v>1.9656</c:v>
                </c:pt>
                <c:pt idx="354">
                  <c:v>2.1446100000000001</c:v>
                </c:pt>
                <c:pt idx="355">
                  <c:v>2.2643800000000001</c:v>
                </c:pt>
                <c:pt idx="356">
                  <c:v>2.6299700000000001</c:v>
                </c:pt>
                <c:pt idx="357">
                  <c:v>2.5625399999999998</c:v>
                </c:pt>
                <c:pt idx="358">
                  <c:v>2.6203500000000002</c:v>
                </c:pt>
                <c:pt idx="359">
                  <c:v>2.6764000000000001</c:v>
                </c:pt>
                <c:pt idx="360">
                  <c:v>2.7929599999999999</c:v>
                </c:pt>
                <c:pt idx="361">
                  <c:v>3.2179700000000002</c:v>
                </c:pt>
                <c:pt idx="362">
                  <c:v>3.76214</c:v>
                </c:pt>
                <c:pt idx="363">
                  <c:v>3.0138600000000002</c:v>
                </c:pt>
                <c:pt idx="364">
                  <c:v>3.13253</c:v>
                </c:pt>
                <c:pt idx="365">
                  <c:v>3.7349399999999999</c:v>
                </c:pt>
                <c:pt idx="366">
                  <c:v>3.5992799999999998</c:v>
                </c:pt>
                <c:pt idx="367">
                  <c:v>3.3512900000000001</c:v>
                </c:pt>
                <c:pt idx="368">
                  <c:v>3.4565000000000001</c:v>
                </c:pt>
                <c:pt idx="369">
                  <c:v>3.4503300000000001</c:v>
                </c:pt>
                <c:pt idx="370">
                  <c:v>3.4441799999999998</c:v>
                </c:pt>
                <c:pt idx="371">
                  <c:v>3.4360200000000001</c:v>
                </c:pt>
                <c:pt idx="372">
                  <c:v>3.7212000000000001</c:v>
                </c:pt>
                <c:pt idx="373">
                  <c:v>3.5294099999999999</c:v>
                </c:pt>
                <c:pt idx="374">
                  <c:v>2.9824600000000001</c:v>
                </c:pt>
                <c:pt idx="375">
                  <c:v>3.2182599999999999</c:v>
                </c:pt>
                <c:pt idx="376">
                  <c:v>3.5630799999999998</c:v>
                </c:pt>
                <c:pt idx="377">
                  <c:v>3.1939600000000001</c:v>
                </c:pt>
                <c:pt idx="378">
                  <c:v>2.7214800000000001</c:v>
                </c:pt>
                <c:pt idx="379">
                  <c:v>2.7214800000000001</c:v>
                </c:pt>
                <c:pt idx="380">
                  <c:v>2.5921699999999999</c:v>
                </c:pt>
                <c:pt idx="381">
                  <c:v>2.1276600000000001</c:v>
                </c:pt>
                <c:pt idx="382">
                  <c:v>1.8943700000000001</c:v>
                </c:pt>
                <c:pt idx="383">
                  <c:v>1.6036699999999999</c:v>
                </c:pt>
                <c:pt idx="384">
                  <c:v>1.1959</c:v>
                </c:pt>
                <c:pt idx="385">
                  <c:v>1.13636</c:v>
                </c:pt>
                <c:pt idx="386">
                  <c:v>1.36286</c:v>
                </c:pt>
                <c:pt idx="387">
                  <c:v>1.6439900000000001</c:v>
                </c:pt>
                <c:pt idx="388">
                  <c:v>1.2408300000000001</c:v>
                </c:pt>
                <c:pt idx="389">
                  <c:v>1.0692200000000001</c:v>
                </c:pt>
                <c:pt idx="390">
                  <c:v>1.4656100000000001</c:v>
                </c:pt>
                <c:pt idx="391">
                  <c:v>1.74746</c:v>
                </c:pt>
                <c:pt idx="392">
                  <c:v>1.516</c:v>
                </c:pt>
                <c:pt idx="393">
                  <c:v>2.0270299999999999</c:v>
                </c:pt>
                <c:pt idx="394">
                  <c:v>2.25352</c:v>
                </c:pt>
                <c:pt idx="395">
                  <c:v>2.48027</c:v>
                </c:pt>
                <c:pt idx="396">
                  <c:v>2.75746</c:v>
                </c:pt>
                <c:pt idx="397">
                  <c:v>3.1460699999999999</c:v>
                </c:pt>
                <c:pt idx="398">
                  <c:v>3.02521</c:v>
                </c:pt>
                <c:pt idx="399">
                  <c:v>2.1751299999999998</c:v>
                </c:pt>
                <c:pt idx="400">
                  <c:v>1.89415</c:v>
                </c:pt>
                <c:pt idx="401">
                  <c:v>1.94878</c:v>
                </c:pt>
                <c:pt idx="402">
                  <c:v>2.0555599999999998</c:v>
                </c:pt>
                <c:pt idx="403">
                  <c:v>2.2160700000000002</c:v>
                </c:pt>
                <c:pt idx="404">
                  <c:v>2.37832</c:v>
                </c:pt>
                <c:pt idx="405">
                  <c:v>2.0419399999999999</c:v>
                </c:pt>
                <c:pt idx="406">
                  <c:v>1.9283699999999999</c:v>
                </c:pt>
                <c:pt idx="407">
                  <c:v>2.0352000000000001</c:v>
                </c:pt>
                <c:pt idx="408">
                  <c:v>2.0262899999999999</c:v>
                </c:pt>
                <c:pt idx="409">
                  <c:v>1.68845</c:v>
                </c:pt>
                <c:pt idx="410">
                  <c:v>1.7400800000000001</c:v>
                </c:pt>
                <c:pt idx="411">
                  <c:v>2.2925800000000001</c:v>
                </c:pt>
                <c:pt idx="412">
                  <c:v>2.8977599999999999</c:v>
                </c:pt>
                <c:pt idx="413">
                  <c:v>3.1676700000000002</c:v>
                </c:pt>
                <c:pt idx="414">
                  <c:v>2.9395799999999999</c:v>
                </c:pt>
                <c:pt idx="415">
                  <c:v>2.5474299999999999</c:v>
                </c:pt>
                <c:pt idx="416">
                  <c:v>2.5391699999999999</c:v>
                </c:pt>
                <c:pt idx="417">
                  <c:v>3.1909100000000001</c:v>
                </c:pt>
                <c:pt idx="418">
                  <c:v>3.6216200000000001</c:v>
                </c:pt>
                <c:pt idx="419">
                  <c:v>3.34232</c:v>
                </c:pt>
                <c:pt idx="420">
                  <c:v>2.8448699999999998</c:v>
                </c:pt>
                <c:pt idx="421">
                  <c:v>3.0530300000000001</c:v>
                </c:pt>
                <c:pt idx="422">
                  <c:v>3.2068400000000001</c:v>
                </c:pt>
                <c:pt idx="423">
                  <c:v>3.3617900000000001</c:v>
                </c:pt>
                <c:pt idx="424">
                  <c:v>2.8692899999999999</c:v>
                </c:pt>
                <c:pt idx="425">
                  <c:v>2.5410300000000001</c:v>
                </c:pt>
                <c:pt idx="426">
                  <c:v>3.0671599999999999</c:v>
                </c:pt>
                <c:pt idx="427">
                  <c:v>3.6469299999999998</c:v>
                </c:pt>
                <c:pt idx="428">
                  <c:v>4.7418300000000002</c:v>
                </c:pt>
                <c:pt idx="429">
                  <c:v>4.3501000000000003</c:v>
                </c:pt>
                <c:pt idx="430">
                  <c:v>3.3385500000000001</c:v>
                </c:pt>
                <c:pt idx="431">
                  <c:v>3.3385500000000001</c:v>
                </c:pt>
                <c:pt idx="432">
                  <c:v>4.0187900000000001</c:v>
                </c:pt>
                <c:pt idx="433">
                  <c:v>3.6382500000000002</c:v>
                </c:pt>
                <c:pt idx="434">
                  <c:v>3.4179200000000001</c:v>
                </c:pt>
                <c:pt idx="435">
                  <c:v>3.6138400000000002</c:v>
                </c:pt>
                <c:pt idx="436">
                  <c:v>3.9772699999999999</c:v>
                </c:pt>
                <c:pt idx="437">
                  <c:v>4.1817200000000003</c:v>
                </c:pt>
                <c:pt idx="438">
                  <c:v>4.1046699999999996</c:v>
                </c:pt>
                <c:pt idx="439">
                  <c:v>3.9265699999999999</c:v>
                </c:pt>
                <c:pt idx="440">
                  <c:v>2.01207</c:v>
                </c:pt>
                <c:pt idx="441">
                  <c:v>1.4063300000000001</c:v>
                </c:pt>
                <c:pt idx="442">
                  <c:v>1.9686999999999999</c:v>
                </c:pt>
                <c:pt idx="443">
                  <c:v>2.5239799999999999</c:v>
                </c:pt>
                <c:pt idx="444">
                  <c:v>2.0757699999999999</c:v>
                </c:pt>
                <c:pt idx="445">
                  <c:v>2.4202599999999999</c:v>
                </c:pt>
                <c:pt idx="446">
                  <c:v>2.7982</c:v>
                </c:pt>
                <c:pt idx="447">
                  <c:v>2.5929199999999999</c:v>
                </c:pt>
                <c:pt idx="448">
                  <c:v>2.7098900000000001</c:v>
                </c:pt>
                <c:pt idx="449">
                  <c:v>2.6927699999999999</c:v>
                </c:pt>
                <c:pt idx="450">
                  <c:v>2.3178899999999998</c:v>
                </c:pt>
                <c:pt idx="451">
                  <c:v>1.8974500000000001</c:v>
                </c:pt>
                <c:pt idx="452">
                  <c:v>2.8338299999999998</c:v>
                </c:pt>
                <c:pt idx="453">
                  <c:v>3.6107</c:v>
                </c:pt>
                <c:pt idx="454">
                  <c:v>4.3732699999999998</c:v>
                </c:pt>
                <c:pt idx="455">
                  <c:v>4.1088100000000001</c:v>
                </c:pt>
                <c:pt idx="456">
                  <c:v>4.2946999999999997</c:v>
                </c:pt>
                <c:pt idx="457">
                  <c:v>4.1429600000000004</c:v>
                </c:pt>
                <c:pt idx="458">
                  <c:v>3.9748999999999999</c:v>
                </c:pt>
                <c:pt idx="459">
                  <c:v>3.9037600000000001</c:v>
                </c:pt>
                <c:pt idx="460">
                  <c:v>4.0884099999999997</c:v>
                </c:pt>
                <c:pt idx="461">
                  <c:v>4.9359700000000002</c:v>
                </c:pt>
                <c:pt idx="462">
                  <c:v>5.4975100000000001</c:v>
                </c:pt>
                <c:pt idx="463">
                  <c:v>5.30802</c:v>
                </c:pt>
                <c:pt idx="464">
                  <c:v>4.9533199999999997</c:v>
                </c:pt>
                <c:pt idx="465">
                  <c:v>3.7310599999999998</c:v>
                </c:pt>
                <c:pt idx="466">
                  <c:v>1.09992</c:v>
                </c:pt>
                <c:pt idx="467">
                  <c:v>-2.223E-2</c:v>
                </c:pt>
                <c:pt idx="468">
                  <c:v>-0.11359</c:v>
                </c:pt>
                <c:pt idx="469">
                  <c:v>8.4600000000000005E-3</c:v>
                </c:pt>
                <c:pt idx="470">
                  <c:v>-0.44647999999999999</c:v>
                </c:pt>
                <c:pt idx="471">
                  <c:v>-0.57632000000000005</c:v>
                </c:pt>
                <c:pt idx="472">
                  <c:v>-1.01576</c:v>
                </c:pt>
                <c:pt idx="473">
                  <c:v>-1.2291700000000001</c:v>
                </c:pt>
                <c:pt idx="474">
                  <c:v>-1.9587600000000001</c:v>
                </c:pt>
                <c:pt idx="475">
                  <c:v>-1.48384</c:v>
                </c:pt>
                <c:pt idx="476">
                  <c:v>-1.3779399999999999</c:v>
                </c:pt>
                <c:pt idx="477">
                  <c:v>-0.22397</c:v>
                </c:pt>
                <c:pt idx="478">
                  <c:v>1.91459</c:v>
                </c:pt>
                <c:pt idx="479">
                  <c:v>2.81412</c:v>
                </c:pt>
                <c:pt idx="480">
                  <c:v>2.6211099999999998</c:v>
                </c:pt>
                <c:pt idx="481">
                  <c:v>2.1513399999999998</c:v>
                </c:pt>
                <c:pt idx="482">
                  <c:v>2.2861699999999998</c:v>
                </c:pt>
                <c:pt idx="483">
                  <c:v>2.2067700000000001</c:v>
                </c:pt>
                <c:pt idx="484">
                  <c:v>2.0035500000000002</c:v>
                </c:pt>
                <c:pt idx="485">
                  <c:v>1.1215599999999999</c:v>
                </c:pt>
                <c:pt idx="486">
                  <c:v>1.3407800000000001</c:v>
                </c:pt>
                <c:pt idx="487">
                  <c:v>1.15018</c:v>
                </c:pt>
                <c:pt idx="488">
                  <c:v>1.1183099999999999</c:v>
                </c:pt>
                <c:pt idx="489">
                  <c:v>1.1667000000000001</c:v>
                </c:pt>
                <c:pt idx="490">
                  <c:v>1.0845400000000001</c:v>
                </c:pt>
                <c:pt idx="491">
                  <c:v>1.4377899999999999</c:v>
                </c:pt>
                <c:pt idx="492">
                  <c:v>1.70078</c:v>
                </c:pt>
                <c:pt idx="493">
                  <c:v>2.1248999999999998</c:v>
                </c:pt>
                <c:pt idx="494">
                  <c:v>2.61924</c:v>
                </c:pt>
                <c:pt idx="495">
                  <c:v>3.0772300000000001</c:v>
                </c:pt>
                <c:pt idx="496">
                  <c:v>3.4589699999999999</c:v>
                </c:pt>
                <c:pt idx="497">
                  <c:v>3.5023200000000001</c:v>
                </c:pt>
                <c:pt idx="498">
                  <c:v>3.5798800000000002</c:v>
                </c:pt>
                <c:pt idx="499">
                  <c:v>3.7549999999999999</c:v>
                </c:pt>
                <c:pt idx="500">
                  <c:v>3.8126199999999999</c:v>
                </c:pt>
                <c:pt idx="501">
                  <c:v>3.5222699999999998</c:v>
                </c:pt>
                <c:pt idx="502">
                  <c:v>3.4514300000000002</c:v>
                </c:pt>
                <c:pt idx="503">
                  <c:v>3.0620699999999998</c:v>
                </c:pt>
                <c:pt idx="504">
                  <c:v>3.0087700000000002</c:v>
                </c:pt>
                <c:pt idx="505">
                  <c:v>2.89818</c:v>
                </c:pt>
                <c:pt idx="506">
                  <c:v>2.5828799999999998</c:v>
                </c:pt>
                <c:pt idx="507">
                  <c:v>2.2731599999999998</c:v>
                </c:pt>
                <c:pt idx="508">
                  <c:v>1.73794</c:v>
                </c:pt>
                <c:pt idx="509">
                  <c:v>1.65387</c:v>
                </c:pt>
                <c:pt idx="510">
                  <c:v>1.41751</c:v>
                </c:pt>
                <c:pt idx="511">
                  <c:v>1.6859299999999999</c:v>
                </c:pt>
                <c:pt idx="512">
                  <c:v>1.9497199999999999</c:v>
                </c:pt>
                <c:pt idx="513">
                  <c:v>2.1556799999999998</c:v>
                </c:pt>
                <c:pt idx="514">
                  <c:v>1.7960199999999999</c:v>
                </c:pt>
                <c:pt idx="515">
                  <c:v>1.7595000000000001</c:v>
                </c:pt>
                <c:pt idx="516">
                  <c:v>1.6840599999999999</c:v>
                </c:pt>
                <c:pt idx="517">
                  <c:v>2.0181399999999998</c:v>
                </c:pt>
                <c:pt idx="518">
                  <c:v>1.51875</c:v>
                </c:pt>
                <c:pt idx="519">
                  <c:v>1.1388100000000001</c:v>
                </c:pt>
                <c:pt idx="520">
                  <c:v>1.39039</c:v>
                </c:pt>
                <c:pt idx="521">
                  <c:v>1.7157899999999999</c:v>
                </c:pt>
                <c:pt idx="522">
                  <c:v>1.88547</c:v>
                </c:pt>
                <c:pt idx="523">
                  <c:v>1.53881</c:v>
                </c:pt>
                <c:pt idx="524">
                  <c:v>1.09473</c:v>
                </c:pt>
                <c:pt idx="525">
                  <c:v>0.87680000000000002</c:v>
                </c:pt>
                <c:pt idx="526">
                  <c:v>1.2328699999999999</c:v>
                </c:pt>
                <c:pt idx="527">
                  <c:v>1.51284</c:v>
                </c:pt>
                <c:pt idx="528">
                  <c:v>1.55776</c:v>
                </c:pt>
                <c:pt idx="529">
                  <c:v>1.1204700000000001</c:v>
                </c:pt>
                <c:pt idx="530">
                  <c:v>1.61269</c:v>
                </c:pt>
                <c:pt idx="531">
                  <c:v>2.0151300000000001</c:v>
                </c:pt>
                <c:pt idx="532">
                  <c:v>2.1669499999999999</c:v>
                </c:pt>
                <c:pt idx="533">
                  <c:v>2.05898</c:v>
                </c:pt>
                <c:pt idx="534">
                  <c:v>1.97424</c:v>
                </c:pt>
                <c:pt idx="535">
                  <c:v>1.7151000000000001</c:v>
                </c:pt>
                <c:pt idx="536">
                  <c:v>1.68405</c:v>
                </c:pt>
                <c:pt idx="537">
                  <c:v>1.60954</c:v>
                </c:pt>
                <c:pt idx="538">
                  <c:v>1.2315199999999999</c:v>
                </c:pt>
                <c:pt idx="539">
                  <c:v>0.65312000000000003</c:v>
                </c:pt>
                <c:pt idx="540">
                  <c:v>-0.22993</c:v>
                </c:pt>
                <c:pt idx="541">
                  <c:v>-8.7029999999999996E-2</c:v>
                </c:pt>
                <c:pt idx="542">
                  <c:v>-2.2030000000000001E-2</c:v>
                </c:pt>
                <c:pt idx="543">
                  <c:v>-0.10403</c:v>
                </c:pt>
                <c:pt idx="544">
                  <c:v>3.5029999999999999E-2</c:v>
                </c:pt>
                <c:pt idx="545">
                  <c:v>0.17957000000000001</c:v>
                </c:pt>
                <c:pt idx="546">
                  <c:v>0.22569</c:v>
                </c:pt>
                <c:pt idx="547">
                  <c:v>0.24129999999999999</c:v>
                </c:pt>
                <c:pt idx="548">
                  <c:v>8.8400000000000006E-3</c:v>
                </c:pt>
                <c:pt idx="549">
                  <c:v>0.12762000000000001</c:v>
                </c:pt>
                <c:pt idx="550">
                  <c:v>0.43631999999999999</c:v>
                </c:pt>
                <c:pt idx="551">
                  <c:v>0.63871999999999995</c:v>
                </c:pt>
                <c:pt idx="552">
                  <c:v>1.2375</c:v>
                </c:pt>
                <c:pt idx="553">
                  <c:v>0.84728000000000003</c:v>
                </c:pt>
                <c:pt idx="554">
                  <c:v>0.89161999999999997</c:v>
                </c:pt>
                <c:pt idx="555">
                  <c:v>1.1726300000000001</c:v>
                </c:pt>
                <c:pt idx="556">
                  <c:v>1.0784800000000001</c:v>
                </c:pt>
                <c:pt idx="557">
                  <c:v>1.0792900000000001</c:v>
                </c:pt>
                <c:pt idx="558">
                  <c:v>0.86836000000000002</c:v>
                </c:pt>
                <c:pt idx="559">
                  <c:v>1.05532</c:v>
                </c:pt>
                <c:pt idx="560">
                  <c:v>1.54864</c:v>
                </c:pt>
                <c:pt idx="561">
                  <c:v>1.6859200000000001</c:v>
                </c:pt>
                <c:pt idx="562">
                  <c:v>1.6843300000000001</c:v>
                </c:pt>
                <c:pt idx="563">
                  <c:v>2.0508000000000002</c:v>
                </c:pt>
                <c:pt idx="564">
                  <c:v>2.5103900000000001</c:v>
                </c:pt>
                <c:pt idx="565">
                  <c:v>2.8103600000000002</c:v>
                </c:pt>
                <c:pt idx="566">
                  <c:v>2.4411999999999998</c:v>
                </c:pt>
                <c:pt idx="567">
                  <c:v>2.1762199999999998</c:v>
                </c:pt>
                <c:pt idx="568">
                  <c:v>1.8563400000000001</c:v>
                </c:pt>
                <c:pt idx="569">
                  <c:v>1.6405700000000001</c:v>
                </c:pt>
                <c:pt idx="570">
                  <c:v>1.7251099999999999</c:v>
                </c:pt>
                <c:pt idx="571">
                  <c:v>1.9281200000000001</c:v>
                </c:pt>
                <c:pt idx="572">
                  <c:v>2.1805699999999999</c:v>
                </c:pt>
                <c:pt idx="573">
                  <c:v>2.0207600000000001</c:v>
                </c:pt>
                <c:pt idx="574">
                  <c:v>2.1724899999999998</c:v>
                </c:pt>
                <c:pt idx="575">
                  <c:v>2.1299299999999999</c:v>
                </c:pt>
                <c:pt idx="576">
                  <c:v>2.1036999999999999</c:v>
                </c:pt>
                <c:pt idx="577">
                  <c:v>2.2265799999999998</c:v>
                </c:pt>
                <c:pt idx="578">
                  <c:v>2.3325900000000002</c:v>
                </c:pt>
                <c:pt idx="579">
                  <c:v>2.4378299999999999</c:v>
                </c:pt>
                <c:pt idx="580">
                  <c:v>2.7765900000000001</c:v>
                </c:pt>
                <c:pt idx="581">
                  <c:v>2.8485100000000001</c:v>
                </c:pt>
                <c:pt idx="582">
                  <c:v>2.8987500000000002</c:v>
                </c:pt>
                <c:pt idx="583">
                  <c:v>2.6779999999999999</c:v>
                </c:pt>
                <c:pt idx="584">
                  <c:v>2.3551799999999998</c:v>
                </c:pt>
                <c:pt idx="585">
                  <c:v>2.5285199999999999</c:v>
                </c:pt>
                <c:pt idx="586">
                  <c:v>2.1728100000000001</c:v>
                </c:pt>
                <c:pt idx="587">
                  <c:v>1.9152199999999999</c:v>
                </c:pt>
                <c:pt idx="588">
                  <c:v>1.4983299999999999</c:v>
                </c:pt>
                <c:pt idx="589">
                  <c:v>1.4817199999999999</c:v>
                </c:pt>
                <c:pt idx="590">
                  <c:v>1.87995</c:v>
                </c:pt>
                <c:pt idx="591">
                  <c:v>2.00563</c:v>
                </c:pt>
                <c:pt idx="592">
                  <c:v>1.8127500000000001</c:v>
                </c:pt>
                <c:pt idx="593">
                  <c:v>1.68964</c:v>
                </c:pt>
                <c:pt idx="594">
                  <c:v>1.8211599999999999</c:v>
                </c:pt>
                <c:pt idx="595">
                  <c:v>1.75969</c:v>
                </c:pt>
                <c:pt idx="596">
                  <c:v>1.72733</c:v>
                </c:pt>
                <c:pt idx="597">
                  <c:v>1.75708</c:v>
                </c:pt>
                <c:pt idx="598">
                  <c:v>2.0308199999999998</c:v>
                </c:pt>
                <c:pt idx="599">
                  <c:v>2.26172</c:v>
                </c:pt>
                <c:pt idx="600">
                  <c:v>2.4604900000000001</c:v>
                </c:pt>
                <c:pt idx="601">
                  <c:v>2.3197100000000002</c:v>
                </c:pt>
                <c:pt idx="602">
                  <c:v>1.53064</c:v>
                </c:pt>
                <c:pt idx="603">
                  <c:v>0.36486000000000002</c:v>
                </c:pt>
                <c:pt idx="604">
                  <c:v>0.24243999999999999</c:v>
                </c:pt>
                <c:pt idx="605">
                  <c:v>0.72680999999999996</c:v>
                </c:pt>
                <c:pt idx="606">
                  <c:v>1.0328299999999999</c:v>
                </c:pt>
                <c:pt idx="607">
                  <c:v>1.32759</c:v>
                </c:pt>
                <c:pt idx="608">
                  <c:v>1.40065</c:v>
                </c:pt>
                <c:pt idx="609">
                  <c:v>1.1841999999999999</c:v>
                </c:pt>
                <c:pt idx="610">
                  <c:v>1.1377600000000001</c:v>
                </c:pt>
                <c:pt idx="611">
                  <c:v>1.2781499999999999</c:v>
                </c:pt>
                <c:pt idx="612">
                  <c:v>1.3599699999999999</c:v>
                </c:pt>
                <c:pt idx="613">
                  <c:v>1.6752400000000001</c:v>
                </c:pt>
                <c:pt idx="614">
                  <c:v>2.6583800000000002</c:v>
                </c:pt>
                <c:pt idx="615">
                  <c:v>4.1519899999999996</c:v>
                </c:pt>
                <c:pt idx="616">
                  <c:v>4.9444400000000002</c:v>
                </c:pt>
                <c:pt idx="617">
                  <c:v>5.3410200000000003</c:v>
                </c:pt>
                <c:pt idx="618">
                  <c:v>5.2760999999999996</c:v>
                </c:pt>
                <c:pt idx="619">
                  <c:v>5.20533</c:v>
                </c:pt>
                <c:pt idx="620">
                  <c:v>5.3899100000000004</c:v>
                </c:pt>
                <c:pt idx="621">
                  <c:v>6.2369399999999997</c:v>
                </c:pt>
                <c:pt idx="622">
                  <c:v>6.8283699999999996</c:v>
                </c:pt>
                <c:pt idx="623">
                  <c:v>7.0965400000000001</c:v>
                </c:pt>
                <c:pt idx="624">
                  <c:v>7.5259299999999998</c:v>
                </c:pt>
                <c:pt idx="625">
                  <c:v>7.9120200000000001</c:v>
                </c:pt>
                <c:pt idx="626">
                  <c:v>8.5575899999999994</c:v>
                </c:pt>
                <c:pt idx="627">
                  <c:v>8.2241400000000002</c:v>
                </c:pt>
                <c:pt idx="628">
                  <c:v>8.5164100000000005</c:v>
                </c:pt>
                <c:pt idx="629">
                  <c:v>8.9952199999999998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180-8446-853B-890264297C75}"/>
            </c:ext>
          </c:extLst>
        </c:ser>
        <c:ser>
          <c:idx val="1"/>
          <c:order val="1"/>
          <c:tx>
            <c:strRef>
              <c:f>'FRED Graph'!$C$12</c:f>
              <c:strCache>
                <c:ptCount val="1"/>
                <c:pt idx="0">
                  <c:v>CPI Less Food and Energy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'FRED Graph'!$A$13:$A$642</c:f>
              <c:numCache>
                <c:formatCode>yyyy\-mm\-dd</c:formatCode>
                <c:ptCount val="630"/>
                <c:pt idx="0">
                  <c:v>25569</c:v>
                </c:pt>
                <c:pt idx="1">
                  <c:v>25600</c:v>
                </c:pt>
                <c:pt idx="2">
                  <c:v>25628</c:v>
                </c:pt>
                <c:pt idx="3">
                  <c:v>25659</c:v>
                </c:pt>
                <c:pt idx="4">
                  <c:v>25689</c:v>
                </c:pt>
                <c:pt idx="5">
                  <c:v>25720</c:v>
                </c:pt>
                <c:pt idx="6">
                  <c:v>25750</c:v>
                </c:pt>
                <c:pt idx="7">
                  <c:v>25781</c:v>
                </c:pt>
                <c:pt idx="8">
                  <c:v>25812</c:v>
                </c:pt>
                <c:pt idx="9">
                  <c:v>25842</c:v>
                </c:pt>
                <c:pt idx="10">
                  <c:v>25873</c:v>
                </c:pt>
                <c:pt idx="11">
                  <c:v>25903</c:v>
                </c:pt>
                <c:pt idx="12">
                  <c:v>25934</c:v>
                </c:pt>
                <c:pt idx="13">
                  <c:v>25965</c:v>
                </c:pt>
                <c:pt idx="14">
                  <c:v>25993</c:v>
                </c:pt>
                <c:pt idx="15">
                  <c:v>26024</c:v>
                </c:pt>
                <c:pt idx="16">
                  <c:v>26054</c:v>
                </c:pt>
                <c:pt idx="17">
                  <c:v>26085</c:v>
                </c:pt>
                <c:pt idx="18">
                  <c:v>26115</c:v>
                </c:pt>
                <c:pt idx="19">
                  <c:v>26146</c:v>
                </c:pt>
                <c:pt idx="20">
                  <c:v>26177</c:v>
                </c:pt>
                <c:pt idx="21">
                  <c:v>26207</c:v>
                </c:pt>
                <c:pt idx="22">
                  <c:v>26238</c:v>
                </c:pt>
                <c:pt idx="23">
                  <c:v>26268</c:v>
                </c:pt>
                <c:pt idx="24">
                  <c:v>26299</c:v>
                </c:pt>
                <c:pt idx="25">
                  <c:v>26330</c:v>
                </c:pt>
                <c:pt idx="26">
                  <c:v>26359</c:v>
                </c:pt>
                <c:pt idx="27">
                  <c:v>26390</c:v>
                </c:pt>
                <c:pt idx="28">
                  <c:v>26420</c:v>
                </c:pt>
                <c:pt idx="29">
                  <c:v>26451</c:v>
                </c:pt>
                <c:pt idx="30">
                  <c:v>26481</c:v>
                </c:pt>
                <c:pt idx="31">
                  <c:v>26512</c:v>
                </c:pt>
                <c:pt idx="32">
                  <c:v>26543</c:v>
                </c:pt>
                <c:pt idx="33">
                  <c:v>26573</c:v>
                </c:pt>
                <c:pt idx="34">
                  <c:v>26604</c:v>
                </c:pt>
                <c:pt idx="35">
                  <c:v>26634</c:v>
                </c:pt>
                <c:pt idx="36">
                  <c:v>26665</c:v>
                </c:pt>
                <c:pt idx="37">
                  <c:v>26696</c:v>
                </c:pt>
                <c:pt idx="38">
                  <c:v>26724</c:v>
                </c:pt>
                <c:pt idx="39">
                  <c:v>26755</c:v>
                </c:pt>
                <c:pt idx="40">
                  <c:v>26785</c:v>
                </c:pt>
                <c:pt idx="41">
                  <c:v>26816</c:v>
                </c:pt>
                <c:pt idx="42">
                  <c:v>26846</c:v>
                </c:pt>
                <c:pt idx="43">
                  <c:v>26877</c:v>
                </c:pt>
                <c:pt idx="44">
                  <c:v>26908</c:v>
                </c:pt>
                <c:pt idx="45">
                  <c:v>26938</c:v>
                </c:pt>
                <c:pt idx="46">
                  <c:v>26969</c:v>
                </c:pt>
                <c:pt idx="47">
                  <c:v>26999</c:v>
                </c:pt>
                <c:pt idx="48">
                  <c:v>27030</c:v>
                </c:pt>
                <c:pt idx="49">
                  <c:v>27061</c:v>
                </c:pt>
                <c:pt idx="50">
                  <c:v>27089</c:v>
                </c:pt>
                <c:pt idx="51">
                  <c:v>27120</c:v>
                </c:pt>
                <c:pt idx="52">
                  <c:v>27150</c:v>
                </c:pt>
                <c:pt idx="53">
                  <c:v>27181</c:v>
                </c:pt>
                <c:pt idx="54">
                  <c:v>27211</c:v>
                </c:pt>
                <c:pt idx="55">
                  <c:v>27242</c:v>
                </c:pt>
                <c:pt idx="56">
                  <c:v>27273</c:v>
                </c:pt>
                <c:pt idx="57">
                  <c:v>27303</c:v>
                </c:pt>
                <c:pt idx="58">
                  <c:v>27334</c:v>
                </c:pt>
                <c:pt idx="59">
                  <c:v>27364</c:v>
                </c:pt>
                <c:pt idx="60">
                  <c:v>27395</c:v>
                </c:pt>
                <c:pt idx="61">
                  <c:v>27426</c:v>
                </c:pt>
                <c:pt idx="62">
                  <c:v>27454</c:v>
                </c:pt>
                <c:pt idx="63">
                  <c:v>27485</c:v>
                </c:pt>
                <c:pt idx="64">
                  <c:v>27515</c:v>
                </c:pt>
                <c:pt idx="65">
                  <c:v>27546</c:v>
                </c:pt>
                <c:pt idx="66">
                  <c:v>27576</c:v>
                </c:pt>
                <c:pt idx="67">
                  <c:v>27607</c:v>
                </c:pt>
                <c:pt idx="68">
                  <c:v>27638</c:v>
                </c:pt>
                <c:pt idx="69">
                  <c:v>27668</c:v>
                </c:pt>
                <c:pt idx="70">
                  <c:v>27699</c:v>
                </c:pt>
                <c:pt idx="71">
                  <c:v>27729</c:v>
                </c:pt>
                <c:pt idx="72">
                  <c:v>27760</c:v>
                </c:pt>
                <c:pt idx="73">
                  <c:v>27791</c:v>
                </c:pt>
                <c:pt idx="74">
                  <c:v>27820</c:v>
                </c:pt>
                <c:pt idx="75">
                  <c:v>27851</c:v>
                </c:pt>
                <c:pt idx="76">
                  <c:v>27881</c:v>
                </c:pt>
                <c:pt idx="77">
                  <c:v>27912</c:v>
                </c:pt>
                <c:pt idx="78">
                  <c:v>27942</c:v>
                </c:pt>
                <c:pt idx="79">
                  <c:v>27973</c:v>
                </c:pt>
                <c:pt idx="80">
                  <c:v>28004</c:v>
                </c:pt>
                <c:pt idx="81">
                  <c:v>28034</c:v>
                </c:pt>
                <c:pt idx="82">
                  <c:v>28065</c:v>
                </c:pt>
                <c:pt idx="83">
                  <c:v>28095</c:v>
                </c:pt>
                <c:pt idx="84">
                  <c:v>28126</c:v>
                </c:pt>
                <c:pt idx="85">
                  <c:v>28157</c:v>
                </c:pt>
                <c:pt idx="86">
                  <c:v>28185</c:v>
                </c:pt>
                <c:pt idx="87">
                  <c:v>28216</c:v>
                </c:pt>
                <c:pt idx="88">
                  <c:v>28246</c:v>
                </c:pt>
                <c:pt idx="89">
                  <c:v>28277</c:v>
                </c:pt>
                <c:pt idx="90">
                  <c:v>28307</c:v>
                </c:pt>
                <c:pt idx="91">
                  <c:v>28338</c:v>
                </c:pt>
                <c:pt idx="92">
                  <c:v>28369</c:v>
                </c:pt>
                <c:pt idx="93">
                  <c:v>28399</c:v>
                </c:pt>
                <c:pt idx="94">
                  <c:v>28430</c:v>
                </c:pt>
                <c:pt idx="95">
                  <c:v>28460</c:v>
                </c:pt>
                <c:pt idx="96">
                  <c:v>28491</c:v>
                </c:pt>
                <c:pt idx="97">
                  <c:v>28522</c:v>
                </c:pt>
                <c:pt idx="98">
                  <c:v>28550</c:v>
                </c:pt>
                <c:pt idx="99">
                  <c:v>28581</c:v>
                </c:pt>
                <c:pt idx="100">
                  <c:v>28611</c:v>
                </c:pt>
                <c:pt idx="101">
                  <c:v>28642</c:v>
                </c:pt>
                <c:pt idx="102">
                  <c:v>28672</c:v>
                </c:pt>
                <c:pt idx="103">
                  <c:v>28703</c:v>
                </c:pt>
                <c:pt idx="104">
                  <c:v>28734</c:v>
                </c:pt>
                <c:pt idx="105">
                  <c:v>28764</c:v>
                </c:pt>
                <c:pt idx="106">
                  <c:v>28795</c:v>
                </c:pt>
                <c:pt idx="107">
                  <c:v>28825</c:v>
                </c:pt>
                <c:pt idx="108">
                  <c:v>28856</c:v>
                </c:pt>
                <c:pt idx="109">
                  <c:v>28887</c:v>
                </c:pt>
                <c:pt idx="110">
                  <c:v>28915</c:v>
                </c:pt>
                <c:pt idx="111">
                  <c:v>28946</c:v>
                </c:pt>
                <c:pt idx="112">
                  <c:v>28976</c:v>
                </c:pt>
                <c:pt idx="113">
                  <c:v>29007</c:v>
                </c:pt>
                <c:pt idx="114">
                  <c:v>29037</c:v>
                </c:pt>
                <c:pt idx="115">
                  <c:v>29068</c:v>
                </c:pt>
                <c:pt idx="116">
                  <c:v>29099</c:v>
                </c:pt>
                <c:pt idx="117">
                  <c:v>29129</c:v>
                </c:pt>
                <c:pt idx="118">
                  <c:v>29160</c:v>
                </c:pt>
                <c:pt idx="119">
                  <c:v>29190</c:v>
                </c:pt>
                <c:pt idx="120">
                  <c:v>29221</c:v>
                </c:pt>
                <c:pt idx="121">
                  <c:v>29252</c:v>
                </c:pt>
                <c:pt idx="122">
                  <c:v>29281</c:v>
                </c:pt>
                <c:pt idx="123">
                  <c:v>29312</c:v>
                </c:pt>
                <c:pt idx="124">
                  <c:v>29342</c:v>
                </c:pt>
                <c:pt idx="125">
                  <c:v>29373</c:v>
                </c:pt>
                <c:pt idx="126">
                  <c:v>29403</c:v>
                </c:pt>
                <c:pt idx="127">
                  <c:v>29434</c:v>
                </c:pt>
                <c:pt idx="128">
                  <c:v>29465</c:v>
                </c:pt>
                <c:pt idx="129">
                  <c:v>29495</c:v>
                </c:pt>
                <c:pt idx="130">
                  <c:v>29526</c:v>
                </c:pt>
                <c:pt idx="131">
                  <c:v>29556</c:v>
                </c:pt>
                <c:pt idx="132">
                  <c:v>29587</c:v>
                </c:pt>
                <c:pt idx="133">
                  <c:v>29618</c:v>
                </c:pt>
                <c:pt idx="134">
                  <c:v>29646</c:v>
                </c:pt>
                <c:pt idx="135">
                  <c:v>29677</c:v>
                </c:pt>
                <c:pt idx="136">
                  <c:v>29707</c:v>
                </c:pt>
                <c:pt idx="137">
                  <c:v>29738</c:v>
                </c:pt>
                <c:pt idx="138">
                  <c:v>29768</c:v>
                </c:pt>
                <c:pt idx="139">
                  <c:v>29799</c:v>
                </c:pt>
                <c:pt idx="140">
                  <c:v>29830</c:v>
                </c:pt>
                <c:pt idx="141">
                  <c:v>29860</c:v>
                </c:pt>
                <c:pt idx="142">
                  <c:v>29891</c:v>
                </c:pt>
                <c:pt idx="143">
                  <c:v>29921</c:v>
                </c:pt>
                <c:pt idx="144">
                  <c:v>29952</c:v>
                </c:pt>
                <c:pt idx="145">
                  <c:v>29983</c:v>
                </c:pt>
                <c:pt idx="146">
                  <c:v>30011</c:v>
                </c:pt>
                <c:pt idx="147">
                  <c:v>30042</c:v>
                </c:pt>
                <c:pt idx="148">
                  <c:v>30072</c:v>
                </c:pt>
                <c:pt idx="149">
                  <c:v>30103</c:v>
                </c:pt>
                <c:pt idx="150">
                  <c:v>30133</c:v>
                </c:pt>
                <c:pt idx="151">
                  <c:v>30164</c:v>
                </c:pt>
                <c:pt idx="152">
                  <c:v>30195</c:v>
                </c:pt>
                <c:pt idx="153">
                  <c:v>30225</c:v>
                </c:pt>
                <c:pt idx="154">
                  <c:v>30256</c:v>
                </c:pt>
                <c:pt idx="155">
                  <c:v>30286</c:v>
                </c:pt>
                <c:pt idx="156">
                  <c:v>30317</c:v>
                </c:pt>
                <c:pt idx="157">
                  <c:v>30348</c:v>
                </c:pt>
                <c:pt idx="158">
                  <c:v>30376</c:v>
                </c:pt>
                <c:pt idx="159">
                  <c:v>30407</c:v>
                </c:pt>
                <c:pt idx="160">
                  <c:v>30437</c:v>
                </c:pt>
                <c:pt idx="161">
                  <c:v>30468</c:v>
                </c:pt>
                <c:pt idx="162">
                  <c:v>30498</c:v>
                </c:pt>
                <c:pt idx="163">
                  <c:v>30529</c:v>
                </c:pt>
                <c:pt idx="164">
                  <c:v>30560</c:v>
                </c:pt>
                <c:pt idx="165">
                  <c:v>30590</c:v>
                </c:pt>
                <c:pt idx="166">
                  <c:v>30621</c:v>
                </c:pt>
                <c:pt idx="167">
                  <c:v>30651</c:v>
                </c:pt>
                <c:pt idx="168">
                  <c:v>30682</c:v>
                </c:pt>
                <c:pt idx="169">
                  <c:v>30713</c:v>
                </c:pt>
                <c:pt idx="170">
                  <c:v>30742</c:v>
                </c:pt>
                <c:pt idx="171">
                  <c:v>30773</c:v>
                </c:pt>
                <c:pt idx="172">
                  <c:v>30803</c:v>
                </c:pt>
                <c:pt idx="173">
                  <c:v>30834</c:v>
                </c:pt>
                <c:pt idx="174">
                  <c:v>30864</c:v>
                </c:pt>
                <c:pt idx="175">
                  <c:v>30895</c:v>
                </c:pt>
                <c:pt idx="176">
                  <c:v>30926</c:v>
                </c:pt>
                <c:pt idx="177">
                  <c:v>30956</c:v>
                </c:pt>
                <c:pt idx="178">
                  <c:v>30987</c:v>
                </c:pt>
                <c:pt idx="179">
                  <c:v>31017</c:v>
                </c:pt>
                <c:pt idx="180">
                  <c:v>31048</c:v>
                </c:pt>
                <c:pt idx="181">
                  <c:v>31079</c:v>
                </c:pt>
                <c:pt idx="182">
                  <c:v>31107</c:v>
                </c:pt>
                <c:pt idx="183">
                  <c:v>31138</c:v>
                </c:pt>
                <c:pt idx="184">
                  <c:v>31168</c:v>
                </c:pt>
                <c:pt idx="185">
                  <c:v>31199</c:v>
                </c:pt>
                <c:pt idx="186">
                  <c:v>31229</c:v>
                </c:pt>
                <c:pt idx="187">
                  <c:v>31260</c:v>
                </c:pt>
                <c:pt idx="188">
                  <c:v>31291</c:v>
                </c:pt>
                <c:pt idx="189">
                  <c:v>31321</c:v>
                </c:pt>
                <c:pt idx="190">
                  <c:v>31352</c:v>
                </c:pt>
                <c:pt idx="191">
                  <c:v>31382</c:v>
                </c:pt>
                <c:pt idx="192">
                  <c:v>31413</c:v>
                </c:pt>
                <c:pt idx="193">
                  <c:v>31444</c:v>
                </c:pt>
                <c:pt idx="194">
                  <c:v>31472</c:v>
                </c:pt>
                <c:pt idx="195">
                  <c:v>31503</c:v>
                </c:pt>
                <c:pt idx="196">
                  <c:v>31533</c:v>
                </c:pt>
                <c:pt idx="197">
                  <c:v>31564</c:v>
                </c:pt>
                <c:pt idx="198">
                  <c:v>31594</c:v>
                </c:pt>
                <c:pt idx="199">
                  <c:v>31625</c:v>
                </c:pt>
                <c:pt idx="200">
                  <c:v>31656</c:v>
                </c:pt>
                <c:pt idx="201">
                  <c:v>31686</c:v>
                </c:pt>
                <c:pt idx="202">
                  <c:v>31717</c:v>
                </c:pt>
                <c:pt idx="203">
                  <c:v>31747</c:v>
                </c:pt>
                <c:pt idx="204">
                  <c:v>31778</c:v>
                </c:pt>
                <c:pt idx="205">
                  <c:v>31809</c:v>
                </c:pt>
                <c:pt idx="206">
                  <c:v>31837</c:v>
                </c:pt>
                <c:pt idx="207">
                  <c:v>31868</c:v>
                </c:pt>
                <c:pt idx="208">
                  <c:v>31898</c:v>
                </c:pt>
                <c:pt idx="209">
                  <c:v>31929</c:v>
                </c:pt>
                <c:pt idx="210">
                  <c:v>31959</c:v>
                </c:pt>
                <c:pt idx="211">
                  <c:v>31990</c:v>
                </c:pt>
                <c:pt idx="212">
                  <c:v>32021</c:v>
                </c:pt>
                <c:pt idx="213">
                  <c:v>32051</c:v>
                </c:pt>
                <c:pt idx="214">
                  <c:v>32082</c:v>
                </c:pt>
                <c:pt idx="215">
                  <c:v>32112</c:v>
                </c:pt>
                <c:pt idx="216">
                  <c:v>32143</c:v>
                </c:pt>
                <c:pt idx="217">
                  <c:v>32174</c:v>
                </c:pt>
                <c:pt idx="218">
                  <c:v>32203</c:v>
                </c:pt>
                <c:pt idx="219">
                  <c:v>32234</c:v>
                </c:pt>
                <c:pt idx="220">
                  <c:v>32264</c:v>
                </c:pt>
                <c:pt idx="221">
                  <c:v>32295</c:v>
                </c:pt>
                <c:pt idx="222">
                  <c:v>32325</c:v>
                </c:pt>
                <c:pt idx="223">
                  <c:v>32356</c:v>
                </c:pt>
                <c:pt idx="224">
                  <c:v>32387</c:v>
                </c:pt>
                <c:pt idx="225">
                  <c:v>32417</c:v>
                </c:pt>
                <c:pt idx="226">
                  <c:v>32448</c:v>
                </c:pt>
                <c:pt idx="227">
                  <c:v>32478</c:v>
                </c:pt>
                <c:pt idx="228">
                  <c:v>32509</c:v>
                </c:pt>
                <c:pt idx="229">
                  <c:v>32540</c:v>
                </c:pt>
                <c:pt idx="230">
                  <c:v>32568</c:v>
                </c:pt>
                <c:pt idx="231">
                  <c:v>32599</c:v>
                </c:pt>
                <c:pt idx="232">
                  <c:v>32629</c:v>
                </c:pt>
                <c:pt idx="233">
                  <c:v>32660</c:v>
                </c:pt>
                <c:pt idx="234">
                  <c:v>32690</c:v>
                </c:pt>
                <c:pt idx="235">
                  <c:v>32721</c:v>
                </c:pt>
                <c:pt idx="236">
                  <c:v>32752</c:v>
                </c:pt>
                <c:pt idx="237">
                  <c:v>32782</c:v>
                </c:pt>
                <c:pt idx="238">
                  <c:v>32813</c:v>
                </c:pt>
                <c:pt idx="239">
                  <c:v>32843</c:v>
                </c:pt>
                <c:pt idx="240">
                  <c:v>32874</c:v>
                </c:pt>
                <c:pt idx="241">
                  <c:v>32905</c:v>
                </c:pt>
                <c:pt idx="242">
                  <c:v>32933</c:v>
                </c:pt>
                <c:pt idx="243">
                  <c:v>32964</c:v>
                </c:pt>
                <c:pt idx="244">
                  <c:v>32994</c:v>
                </c:pt>
                <c:pt idx="245">
                  <c:v>33025</c:v>
                </c:pt>
                <c:pt idx="246">
                  <c:v>33055</c:v>
                </c:pt>
                <c:pt idx="247">
                  <c:v>33086</c:v>
                </c:pt>
                <c:pt idx="248">
                  <c:v>33117</c:v>
                </c:pt>
                <c:pt idx="249">
                  <c:v>33147</c:v>
                </c:pt>
                <c:pt idx="250">
                  <c:v>33178</c:v>
                </c:pt>
                <c:pt idx="251">
                  <c:v>33208</c:v>
                </c:pt>
                <c:pt idx="252">
                  <c:v>33239</c:v>
                </c:pt>
                <c:pt idx="253">
                  <c:v>33270</c:v>
                </c:pt>
                <c:pt idx="254">
                  <c:v>33298</c:v>
                </c:pt>
                <c:pt idx="255">
                  <c:v>33329</c:v>
                </c:pt>
                <c:pt idx="256">
                  <c:v>33359</c:v>
                </c:pt>
                <c:pt idx="257">
                  <c:v>33390</c:v>
                </c:pt>
                <c:pt idx="258">
                  <c:v>33420</c:v>
                </c:pt>
                <c:pt idx="259">
                  <c:v>33451</c:v>
                </c:pt>
                <c:pt idx="260">
                  <c:v>33482</c:v>
                </c:pt>
                <c:pt idx="261">
                  <c:v>33512</c:v>
                </c:pt>
                <c:pt idx="262">
                  <c:v>33543</c:v>
                </c:pt>
                <c:pt idx="263">
                  <c:v>33573</c:v>
                </c:pt>
                <c:pt idx="264">
                  <c:v>33604</c:v>
                </c:pt>
                <c:pt idx="265">
                  <c:v>33635</c:v>
                </c:pt>
                <c:pt idx="266">
                  <c:v>33664</c:v>
                </c:pt>
                <c:pt idx="267">
                  <c:v>33695</c:v>
                </c:pt>
                <c:pt idx="268">
                  <c:v>33725</c:v>
                </c:pt>
                <c:pt idx="269">
                  <c:v>33756</c:v>
                </c:pt>
                <c:pt idx="270">
                  <c:v>33786</c:v>
                </c:pt>
                <c:pt idx="271">
                  <c:v>33817</c:v>
                </c:pt>
                <c:pt idx="272">
                  <c:v>33848</c:v>
                </c:pt>
                <c:pt idx="273">
                  <c:v>33878</c:v>
                </c:pt>
                <c:pt idx="274">
                  <c:v>33909</c:v>
                </c:pt>
                <c:pt idx="275">
                  <c:v>33939</c:v>
                </c:pt>
                <c:pt idx="276">
                  <c:v>33970</c:v>
                </c:pt>
                <c:pt idx="277">
                  <c:v>34001</c:v>
                </c:pt>
                <c:pt idx="278">
                  <c:v>34029</c:v>
                </c:pt>
                <c:pt idx="279">
                  <c:v>34060</c:v>
                </c:pt>
                <c:pt idx="280">
                  <c:v>34090</c:v>
                </c:pt>
                <c:pt idx="281">
                  <c:v>34121</c:v>
                </c:pt>
                <c:pt idx="282">
                  <c:v>34151</c:v>
                </c:pt>
                <c:pt idx="283">
                  <c:v>34182</c:v>
                </c:pt>
                <c:pt idx="284">
                  <c:v>34213</c:v>
                </c:pt>
                <c:pt idx="285">
                  <c:v>34243</c:v>
                </c:pt>
                <c:pt idx="286">
                  <c:v>34274</c:v>
                </c:pt>
                <c:pt idx="287">
                  <c:v>34304</c:v>
                </c:pt>
                <c:pt idx="288">
                  <c:v>34335</c:v>
                </c:pt>
                <c:pt idx="289">
                  <c:v>34366</c:v>
                </c:pt>
                <c:pt idx="290">
                  <c:v>34394</c:v>
                </c:pt>
                <c:pt idx="291">
                  <c:v>34425</c:v>
                </c:pt>
                <c:pt idx="292">
                  <c:v>34455</c:v>
                </c:pt>
                <c:pt idx="293">
                  <c:v>34486</c:v>
                </c:pt>
                <c:pt idx="294">
                  <c:v>34516</c:v>
                </c:pt>
                <c:pt idx="295">
                  <c:v>34547</c:v>
                </c:pt>
                <c:pt idx="296">
                  <c:v>34578</c:v>
                </c:pt>
                <c:pt idx="297">
                  <c:v>34608</c:v>
                </c:pt>
                <c:pt idx="298">
                  <c:v>34639</c:v>
                </c:pt>
                <c:pt idx="299">
                  <c:v>34669</c:v>
                </c:pt>
                <c:pt idx="300">
                  <c:v>34700</c:v>
                </c:pt>
                <c:pt idx="301">
                  <c:v>34731</c:v>
                </c:pt>
                <c:pt idx="302">
                  <c:v>34759</c:v>
                </c:pt>
                <c:pt idx="303">
                  <c:v>34790</c:v>
                </c:pt>
                <c:pt idx="304">
                  <c:v>34820</c:v>
                </c:pt>
                <c:pt idx="305">
                  <c:v>34851</c:v>
                </c:pt>
                <c:pt idx="306">
                  <c:v>34881</c:v>
                </c:pt>
                <c:pt idx="307">
                  <c:v>34912</c:v>
                </c:pt>
                <c:pt idx="308">
                  <c:v>34943</c:v>
                </c:pt>
                <c:pt idx="309">
                  <c:v>34973</c:v>
                </c:pt>
                <c:pt idx="310">
                  <c:v>35004</c:v>
                </c:pt>
                <c:pt idx="311">
                  <c:v>35034</c:v>
                </c:pt>
                <c:pt idx="312">
                  <c:v>35065</c:v>
                </c:pt>
                <c:pt idx="313">
                  <c:v>35096</c:v>
                </c:pt>
                <c:pt idx="314">
                  <c:v>35125</c:v>
                </c:pt>
                <c:pt idx="315">
                  <c:v>35156</c:v>
                </c:pt>
                <c:pt idx="316">
                  <c:v>35186</c:v>
                </c:pt>
                <c:pt idx="317">
                  <c:v>35217</c:v>
                </c:pt>
                <c:pt idx="318">
                  <c:v>35247</c:v>
                </c:pt>
                <c:pt idx="319">
                  <c:v>35278</c:v>
                </c:pt>
                <c:pt idx="320">
                  <c:v>35309</c:v>
                </c:pt>
                <c:pt idx="321">
                  <c:v>35339</c:v>
                </c:pt>
                <c:pt idx="322">
                  <c:v>35370</c:v>
                </c:pt>
                <c:pt idx="323">
                  <c:v>35400</c:v>
                </c:pt>
                <c:pt idx="324">
                  <c:v>35431</c:v>
                </c:pt>
                <c:pt idx="325">
                  <c:v>35462</c:v>
                </c:pt>
                <c:pt idx="326">
                  <c:v>35490</c:v>
                </c:pt>
                <c:pt idx="327">
                  <c:v>35521</c:v>
                </c:pt>
                <c:pt idx="328">
                  <c:v>35551</c:v>
                </c:pt>
                <c:pt idx="329">
                  <c:v>35582</c:v>
                </c:pt>
                <c:pt idx="330">
                  <c:v>35612</c:v>
                </c:pt>
                <c:pt idx="331">
                  <c:v>35643</c:v>
                </c:pt>
                <c:pt idx="332">
                  <c:v>35674</c:v>
                </c:pt>
                <c:pt idx="333">
                  <c:v>35704</c:v>
                </c:pt>
                <c:pt idx="334">
                  <c:v>35735</c:v>
                </c:pt>
                <c:pt idx="335">
                  <c:v>35765</c:v>
                </c:pt>
                <c:pt idx="336">
                  <c:v>35796</c:v>
                </c:pt>
                <c:pt idx="337">
                  <c:v>35827</c:v>
                </c:pt>
                <c:pt idx="338">
                  <c:v>35855</c:v>
                </c:pt>
                <c:pt idx="339">
                  <c:v>35886</c:v>
                </c:pt>
                <c:pt idx="340">
                  <c:v>35916</c:v>
                </c:pt>
                <c:pt idx="341">
                  <c:v>35947</c:v>
                </c:pt>
                <c:pt idx="342">
                  <c:v>35977</c:v>
                </c:pt>
                <c:pt idx="343">
                  <c:v>36008</c:v>
                </c:pt>
                <c:pt idx="344">
                  <c:v>36039</c:v>
                </c:pt>
                <c:pt idx="345">
                  <c:v>36069</c:v>
                </c:pt>
                <c:pt idx="346">
                  <c:v>36100</c:v>
                </c:pt>
                <c:pt idx="347">
                  <c:v>36130</c:v>
                </c:pt>
                <c:pt idx="348">
                  <c:v>36161</c:v>
                </c:pt>
                <c:pt idx="349">
                  <c:v>36192</c:v>
                </c:pt>
                <c:pt idx="350">
                  <c:v>36220</c:v>
                </c:pt>
                <c:pt idx="351">
                  <c:v>36251</c:v>
                </c:pt>
                <c:pt idx="352">
                  <c:v>36281</c:v>
                </c:pt>
                <c:pt idx="353">
                  <c:v>36312</c:v>
                </c:pt>
                <c:pt idx="354">
                  <c:v>36342</c:v>
                </c:pt>
                <c:pt idx="355">
                  <c:v>36373</c:v>
                </c:pt>
                <c:pt idx="356">
                  <c:v>36404</c:v>
                </c:pt>
                <c:pt idx="357">
                  <c:v>36434</c:v>
                </c:pt>
                <c:pt idx="358">
                  <c:v>36465</c:v>
                </c:pt>
                <c:pt idx="359">
                  <c:v>36495</c:v>
                </c:pt>
                <c:pt idx="360">
                  <c:v>36526</c:v>
                </c:pt>
                <c:pt idx="361">
                  <c:v>36557</c:v>
                </c:pt>
                <c:pt idx="362">
                  <c:v>36586</c:v>
                </c:pt>
                <c:pt idx="363">
                  <c:v>36617</c:v>
                </c:pt>
                <c:pt idx="364">
                  <c:v>36647</c:v>
                </c:pt>
                <c:pt idx="365">
                  <c:v>36678</c:v>
                </c:pt>
                <c:pt idx="366">
                  <c:v>36708</c:v>
                </c:pt>
                <c:pt idx="367">
                  <c:v>36739</c:v>
                </c:pt>
                <c:pt idx="368">
                  <c:v>36770</c:v>
                </c:pt>
                <c:pt idx="369">
                  <c:v>36800</c:v>
                </c:pt>
                <c:pt idx="370">
                  <c:v>36831</c:v>
                </c:pt>
                <c:pt idx="371">
                  <c:v>36861</c:v>
                </c:pt>
                <c:pt idx="372">
                  <c:v>36892</c:v>
                </c:pt>
                <c:pt idx="373">
                  <c:v>36923</c:v>
                </c:pt>
                <c:pt idx="374">
                  <c:v>36951</c:v>
                </c:pt>
                <c:pt idx="375">
                  <c:v>36982</c:v>
                </c:pt>
                <c:pt idx="376">
                  <c:v>37012</c:v>
                </c:pt>
                <c:pt idx="377">
                  <c:v>37043</c:v>
                </c:pt>
                <c:pt idx="378">
                  <c:v>37073</c:v>
                </c:pt>
                <c:pt idx="379">
                  <c:v>37104</c:v>
                </c:pt>
                <c:pt idx="380">
                  <c:v>37135</c:v>
                </c:pt>
                <c:pt idx="381">
                  <c:v>37165</c:v>
                </c:pt>
                <c:pt idx="382">
                  <c:v>37196</c:v>
                </c:pt>
                <c:pt idx="383">
                  <c:v>37226</c:v>
                </c:pt>
                <c:pt idx="384">
                  <c:v>37257</c:v>
                </c:pt>
                <c:pt idx="385">
                  <c:v>37288</c:v>
                </c:pt>
                <c:pt idx="386">
                  <c:v>37316</c:v>
                </c:pt>
                <c:pt idx="387">
                  <c:v>37347</c:v>
                </c:pt>
                <c:pt idx="388">
                  <c:v>37377</c:v>
                </c:pt>
                <c:pt idx="389">
                  <c:v>37408</c:v>
                </c:pt>
                <c:pt idx="390">
                  <c:v>37438</c:v>
                </c:pt>
                <c:pt idx="391">
                  <c:v>37469</c:v>
                </c:pt>
                <c:pt idx="392">
                  <c:v>37500</c:v>
                </c:pt>
                <c:pt idx="393">
                  <c:v>37530</c:v>
                </c:pt>
                <c:pt idx="394">
                  <c:v>37561</c:v>
                </c:pt>
                <c:pt idx="395">
                  <c:v>37591</c:v>
                </c:pt>
                <c:pt idx="396">
                  <c:v>37622</c:v>
                </c:pt>
                <c:pt idx="397">
                  <c:v>37653</c:v>
                </c:pt>
                <c:pt idx="398">
                  <c:v>37681</c:v>
                </c:pt>
                <c:pt idx="399">
                  <c:v>37712</c:v>
                </c:pt>
                <c:pt idx="400">
                  <c:v>37742</c:v>
                </c:pt>
                <c:pt idx="401">
                  <c:v>37773</c:v>
                </c:pt>
                <c:pt idx="402">
                  <c:v>37803</c:v>
                </c:pt>
                <c:pt idx="403">
                  <c:v>37834</c:v>
                </c:pt>
                <c:pt idx="404">
                  <c:v>37865</c:v>
                </c:pt>
                <c:pt idx="405">
                  <c:v>37895</c:v>
                </c:pt>
                <c:pt idx="406">
                  <c:v>37926</c:v>
                </c:pt>
                <c:pt idx="407">
                  <c:v>37956</c:v>
                </c:pt>
                <c:pt idx="408">
                  <c:v>37987</c:v>
                </c:pt>
                <c:pt idx="409">
                  <c:v>38018</c:v>
                </c:pt>
                <c:pt idx="410">
                  <c:v>38047</c:v>
                </c:pt>
                <c:pt idx="411">
                  <c:v>38078</c:v>
                </c:pt>
                <c:pt idx="412">
                  <c:v>38108</c:v>
                </c:pt>
                <c:pt idx="413">
                  <c:v>38139</c:v>
                </c:pt>
                <c:pt idx="414">
                  <c:v>38169</c:v>
                </c:pt>
                <c:pt idx="415">
                  <c:v>38200</c:v>
                </c:pt>
                <c:pt idx="416">
                  <c:v>38231</c:v>
                </c:pt>
                <c:pt idx="417">
                  <c:v>38261</c:v>
                </c:pt>
                <c:pt idx="418">
                  <c:v>38292</c:v>
                </c:pt>
                <c:pt idx="419">
                  <c:v>38322</c:v>
                </c:pt>
                <c:pt idx="420">
                  <c:v>38353</c:v>
                </c:pt>
                <c:pt idx="421">
                  <c:v>38384</c:v>
                </c:pt>
                <c:pt idx="422">
                  <c:v>38412</c:v>
                </c:pt>
                <c:pt idx="423">
                  <c:v>38443</c:v>
                </c:pt>
                <c:pt idx="424">
                  <c:v>38473</c:v>
                </c:pt>
                <c:pt idx="425">
                  <c:v>38504</c:v>
                </c:pt>
                <c:pt idx="426">
                  <c:v>38534</c:v>
                </c:pt>
                <c:pt idx="427">
                  <c:v>38565</c:v>
                </c:pt>
                <c:pt idx="428">
                  <c:v>38596</c:v>
                </c:pt>
                <c:pt idx="429">
                  <c:v>38626</c:v>
                </c:pt>
                <c:pt idx="430">
                  <c:v>38657</c:v>
                </c:pt>
                <c:pt idx="431">
                  <c:v>38687</c:v>
                </c:pt>
                <c:pt idx="432">
                  <c:v>38718</c:v>
                </c:pt>
                <c:pt idx="433">
                  <c:v>38749</c:v>
                </c:pt>
                <c:pt idx="434">
                  <c:v>38777</c:v>
                </c:pt>
                <c:pt idx="435">
                  <c:v>38808</c:v>
                </c:pt>
                <c:pt idx="436">
                  <c:v>38838</c:v>
                </c:pt>
                <c:pt idx="437">
                  <c:v>38869</c:v>
                </c:pt>
                <c:pt idx="438">
                  <c:v>38899</c:v>
                </c:pt>
                <c:pt idx="439">
                  <c:v>38930</c:v>
                </c:pt>
                <c:pt idx="440">
                  <c:v>38961</c:v>
                </c:pt>
                <c:pt idx="441">
                  <c:v>38991</c:v>
                </c:pt>
                <c:pt idx="442">
                  <c:v>39022</c:v>
                </c:pt>
                <c:pt idx="443">
                  <c:v>39052</c:v>
                </c:pt>
                <c:pt idx="444">
                  <c:v>39083</c:v>
                </c:pt>
                <c:pt idx="445">
                  <c:v>39114</c:v>
                </c:pt>
                <c:pt idx="446">
                  <c:v>39142</c:v>
                </c:pt>
                <c:pt idx="447">
                  <c:v>39173</c:v>
                </c:pt>
                <c:pt idx="448">
                  <c:v>39203</c:v>
                </c:pt>
                <c:pt idx="449">
                  <c:v>39234</c:v>
                </c:pt>
                <c:pt idx="450">
                  <c:v>39264</c:v>
                </c:pt>
                <c:pt idx="451">
                  <c:v>39295</c:v>
                </c:pt>
                <c:pt idx="452">
                  <c:v>39326</c:v>
                </c:pt>
                <c:pt idx="453">
                  <c:v>39356</c:v>
                </c:pt>
                <c:pt idx="454">
                  <c:v>39387</c:v>
                </c:pt>
                <c:pt idx="455">
                  <c:v>39417</c:v>
                </c:pt>
                <c:pt idx="456">
                  <c:v>39448</c:v>
                </c:pt>
                <c:pt idx="457">
                  <c:v>39479</c:v>
                </c:pt>
                <c:pt idx="458">
                  <c:v>39508</c:v>
                </c:pt>
                <c:pt idx="459">
                  <c:v>39539</c:v>
                </c:pt>
                <c:pt idx="460">
                  <c:v>39569</c:v>
                </c:pt>
                <c:pt idx="461">
                  <c:v>39600</c:v>
                </c:pt>
                <c:pt idx="462">
                  <c:v>39630</c:v>
                </c:pt>
                <c:pt idx="463">
                  <c:v>39661</c:v>
                </c:pt>
                <c:pt idx="464">
                  <c:v>39692</c:v>
                </c:pt>
                <c:pt idx="465">
                  <c:v>39722</c:v>
                </c:pt>
                <c:pt idx="466">
                  <c:v>39753</c:v>
                </c:pt>
                <c:pt idx="467">
                  <c:v>39783</c:v>
                </c:pt>
                <c:pt idx="468">
                  <c:v>39814</c:v>
                </c:pt>
                <c:pt idx="469">
                  <c:v>39845</c:v>
                </c:pt>
                <c:pt idx="470">
                  <c:v>39873</c:v>
                </c:pt>
                <c:pt idx="471">
                  <c:v>39904</c:v>
                </c:pt>
                <c:pt idx="472">
                  <c:v>39934</c:v>
                </c:pt>
                <c:pt idx="473">
                  <c:v>39965</c:v>
                </c:pt>
                <c:pt idx="474">
                  <c:v>39995</c:v>
                </c:pt>
                <c:pt idx="475">
                  <c:v>40026</c:v>
                </c:pt>
                <c:pt idx="476">
                  <c:v>40057</c:v>
                </c:pt>
                <c:pt idx="477">
                  <c:v>40087</c:v>
                </c:pt>
                <c:pt idx="478">
                  <c:v>40118</c:v>
                </c:pt>
                <c:pt idx="479">
                  <c:v>40148</c:v>
                </c:pt>
                <c:pt idx="480">
                  <c:v>40179</c:v>
                </c:pt>
                <c:pt idx="481">
                  <c:v>40210</c:v>
                </c:pt>
                <c:pt idx="482">
                  <c:v>40238</c:v>
                </c:pt>
                <c:pt idx="483">
                  <c:v>40269</c:v>
                </c:pt>
                <c:pt idx="484">
                  <c:v>40299</c:v>
                </c:pt>
                <c:pt idx="485">
                  <c:v>40330</c:v>
                </c:pt>
                <c:pt idx="486">
                  <c:v>40360</c:v>
                </c:pt>
                <c:pt idx="487">
                  <c:v>40391</c:v>
                </c:pt>
                <c:pt idx="488">
                  <c:v>40422</c:v>
                </c:pt>
                <c:pt idx="489">
                  <c:v>40452</c:v>
                </c:pt>
                <c:pt idx="490">
                  <c:v>40483</c:v>
                </c:pt>
                <c:pt idx="491">
                  <c:v>40513</c:v>
                </c:pt>
                <c:pt idx="492">
                  <c:v>40544</c:v>
                </c:pt>
                <c:pt idx="493">
                  <c:v>40575</c:v>
                </c:pt>
                <c:pt idx="494">
                  <c:v>40603</c:v>
                </c:pt>
                <c:pt idx="495">
                  <c:v>40634</c:v>
                </c:pt>
                <c:pt idx="496">
                  <c:v>40664</c:v>
                </c:pt>
                <c:pt idx="497">
                  <c:v>40695</c:v>
                </c:pt>
                <c:pt idx="498">
                  <c:v>40725</c:v>
                </c:pt>
                <c:pt idx="499">
                  <c:v>40756</c:v>
                </c:pt>
                <c:pt idx="500">
                  <c:v>40787</c:v>
                </c:pt>
                <c:pt idx="501">
                  <c:v>40817</c:v>
                </c:pt>
                <c:pt idx="502">
                  <c:v>40848</c:v>
                </c:pt>
                <c:pt idx="503">
                  <c:v>40878</c:v>
                </c:pt>
                <c:pt idx="504">
                  <c:v>40909</c:v>
                </c:pt>
                <c:pt idx="505">
                  <c:v>40940</c:v>
                </c:pt>
                <c:pt idx="506">
                  <c:v>40969</c:v>
                </c:pt>
                <c:pt idx="507">
                  <c:v>41000</c:v>
                </c:pt>
                <c:pt idx="508">
                  <c:v>41030</c:v>
                </c:pt>
                <c:pt idx="509">
                  <c:v>41061</c:v>
                </c:pt>
                <c:pt idx="510">
                  <c:v>41091</c:v>
                </c:pt>
                <c:pt idx="511">
                  <c:v>41122</c:v>
                </c:pt>
                <c:pt idx="512">
                  <c:v>41153</c:v>
                </c:pt>
                <c:pt idx="513">
                  <c:v>41183</c:v>
                </c:pt>
                <c:pt idx="514">
                  <c:v>41214</c:v>
                </c:pt>
                <c:pt idx="515">
                  <c:v>41244</c:v>
                </c:pt>
                <c:pt idx="516">
                  <c:v>41275</c:v>
                </c:pt>
                <c:pt idx="517">
                  <c:v>41306</c:v>
                </c:pt>
                <c:pt idx="518">
                  <c:v>41334</c:v>
                </c:pt>
                <c:pt idx="519">
                  <c:v>41365</c:v>
                </c:pt>
                <c:pt idx="520">
                  <c:v>41395</c:v>
                </c:pt>
                <c:pt idx="521">
                  <c:v>41426</c:v>
                </c:pt>
                <c:pt idx="522">
                  <c:v>41456</c:v>
                </c:pt>
                <c:pt idx="523">
                  <c:v>41487</c:v>
                </c:pt>
                <c:pt idx="524">
                  <c:v>41518</c:v>
                </c:pt>
                <c:pt idx="525">
                  <c:v>41548</c:v>
                </c:pt>
                <c:pt idx="526">
                  <c:v>41579</c:v>
                </c:pt>
                <c:pt idx="527">
                  <c:v>41609</c:v>
                </c:pt>
                <c:pt idx="528">
                  <c:v>41640</c:v>
                </c:pt>
                <c:pt idx="529">
                  <c:v>41671</c:v>
                </c:pt>
                <c:pt idx="530">
                  <c:v>41699</c:v>
                </c:pt>
                <c:pt idx="531">
                  <c:v>41730</c:v>
                </c:pt>
                <c:pt idx="532">
                  <c:v>41760</c:v>
                </c:pt>
                <c:pt idx="533">
                  <c:v>41791</c:v>
                </c:pt>
                <c:pt idx="534">
                  <c:v>41821</c:v>
                </c:pt>
                <c:pt idx="535">
                  <c:v>41852</c:v>
                </c:pt>
                <c:pt idx="536">
                  <c:v>41883</c:v>
                </c:pt>
                <c:pt idx="537">
                  <c:v>41913</c:v>
                </c:pt>
                <c:pt idx="538">
                  <c:v>41944</c:v>
                </c:pt>
                <c:pt idx="539">
                  <c:v>41974</c:v>
                </c:pt>
                <c:pt idx="540">
                  <c:v>42005</c:v>
                </c:pt>
                <c:pt idx="541">
                  <c:v>42036</c:v>
                </c:pt>
                <c:pt idx="542">
                  <c:v>42064</c:v>
                </c:pt>
                <c:pt idx="543">
                  <c:v>42095</c:v>
                </c:pt>
                <c:pt idx="544">
                  <c:v>42125</c:v>
                </c:pt>
                <c:pt idx="545">
                  <c:v>42156</c:v>
                </c:pt>
                <c:pt idx="546">
                  <c:v>42186</c:v>
                </c:pt>
                <c:pt idx="547">
                  <c:v>42217</c:v>
                </c:pt>
                <c:pt idx="548">
                  <c:v>42248</c:v>
                </c:pt>
                <c:pt idx="549">
                  <c:v>42278</c:v>
                </c:pt>
                <c:pt idx="550">
                  <c:v>42309</c:v>
                </c:pt>
                <c:pt idx="551">
                  <c:v>42339</c:v>
                </c:pt>
                <c:pt idx="552">
                  <c:v>42370</c:v>
                </c:pt>
                <c:pt idx="553">
                  <c:v>42401</c:v>
                </c:pt>
                <c:pt idx="554">
                  <c:v>42430</c:v>
                </c:pt>
                <c:pt idx="555">
                  <c:v>42461</c:v>
                </c:pt>
                <c:pt idx="556">
                  <c:v>42491</c:v>
                </c:pt>
                <c:pt idx="557">
                  <c:v>42522</c:v>
                </c:pt>
                <c:pt idx="558">
                  <c:v>42552</c:v>
                </c:pt>
                <c:pt idx="559">
                  <c:v>42583</c:v>
                </c:pt>
                <c:pt idx="560">
                  <c:v>42614</c:v>
                </c:pt>
                <c:pt idx="561">
                  <c:v>42644</c:v>
                </c:pt>
                <c:pt idx="562">
                  <c:v>42675</c:v>
                </c:pt>
                <c:pt idx="563">
                  <c:v>42705</c:v>
                </c:pt>
                <c:pt idx="564">
                  <c:v>42736</c:v>
                </c:pt>
                <c:pt idx="565">
                  <c:v>42767</c:v>
                </c:pt>
                <c:pt idx="566">
                  <c:v>42795</c:v>
                </c:pt>
                <c:pt idx="567">
                  <c:v>42826</c:v>
                </c:pt>
                <c:pt idx="568">
                  <c:v>42856</c:v>
                </c:pt>
                <c:pt idx="569">
                  <c:v>42887</c:v>
                </c:pt>
                <c:pt idx="570">
                  <c:v>42917</c:v>
                </c:pt>
                <c:pt idx="571">
                  <c:v>42948</c:v>
                </c:pt>
                <c:pt idx="572">
                  <c:v>42979</c:v>
                </c:pt>
                <c:pt idx="573">
                  <c:v>43009</c:v>
                </c:pt>
                <c:pt idx="574">
                  <c:v>43040</c:v>
                </c:pt>
                <c:pt idx="575">
                  <c:v>43070</c:v>
                </c:pt>
                <c:pt idx="576">
                  <c:v>43101</c:v>
                </c:pt>
                <c:pt idx="577">
                  <c:v>43132</c:v>
                </c:pt>
                <c:pt idx="578">
                  <c:v>43160</c:v>
                </c:pt>
                <c:pt idx="579">
                  <c:v>43191</c:v>
                </c:pt>
                <c:pt idx="580">
                  <c:v>43221</c:v>
                </c:pt>
                <c:pt idx="581">
                  <c:v>43252</c:v>
                </c:pt>
                <c:pt idx="582">
                  <c:v>43282</c:v>
                </c:pt>
                <c:pt idx="583">
                  <c:v>43313</c:v>
                </c:pt>
                <c:pt idx="584">
                  <c:v>43344</c:v>
                </c:pt>
                <c:pt idx="585">
                  <c:v>43374</c:v>
                </c:pt>
                <c:pt idx="586">
                  <c:v>43405</c:v>
                </c:pt>
                <c:pt idx="587">
                  <c:v>43435</c:v>
                </c:pt>
                <c:pt idx="588">
                  <c:v>43466</c:v>
                </c:pt>
                <c:pt idx="589">
                  <c:v>43497</c:v>
                </c:pt>
                <c:pt idx="590">
                  <c:v>43525</c:v>
                </c:pt>
                <c:pt idx="591">
                  <c:v>43556</c:v>
                </c:pt>
                <c:pt idx="592">
                  <c:v>43586</c:v>
                </c:pt>
                <c:pt idx="593">
                  <c:v>43617</c:v>
                </c:pt>
                <c:pt idx="594">
                  <c:v>43647</c:v>
                </c:pt>
                <c:pt idx="595">
                  <c:v>43678</c:v>
                </c:pt>
                <c:pt idx="596">
                  <c:v>43709</c:v>
                </c:pt>
                <c:pt idx="597">
                  <c:v>43739</c:v>
                </c:pt>
                <c:pt idx="598">
                  <c:v>43770</c:v>
                </c:pt>
                <c:pt idx="599">
                  <c:v>43800</c:v>
                </c:pt>
                <c:pt idx="600">
                  <c:v>43831</c:v>
                </c:pt>
                <c:pt idx="601">
                  <c:v>43862</c:v>
                </c:pt>
                <c:pt idx="602">
                  <c:v>43891</c:v>
                </c:pt>
                <c:pt idx="603">
                  <c:v>43922</c:v>
                </c:pt>
                <c:pt idx="604">
                  <c:v>43952</c:v>
                </c:pt>
                <c:pt idx="605">
                  <c:v>43983</c:v>
                </c:pt>
                <c:pt idx="606">
                  <c:v>44013</c:v>
                </c:pt>
                <c:pt idx="607">
                  <c:v>44044</c:v>
                </c:pt>
                <c:pt idx="608">
                  <c:v>44075</c:v>
                </c:pt>
                <c:pt idx="609">
                  <c:v>44105</c:v>
                </c:pt>
                <c:pt idx="610">
                  <c:v>44136</c:v>
                </c:pt>
                <c:pt idx="611">
                  <c:v>44166</c:v>
                </c:pt>
                <c:pt idx="612">
                  <c:v>44197</c:v>
                </c:pt>
                <c:pt idx="613">
                  <c:v>44228</c:v>
                </c:pt>
                <c:pt idx="614">
                  <c:v>44256</c:v>
                </c:pt>
                <c:pt idx="615">
                  <c:v>44287</c:v>
                </c:pt>
                <c:pt idx="616">
                  <c:v>44317</c:v>
                </c:pt>
                <c:pt idx="617">
                  <c:v>44348</c:v>
                </c:pt>
                <c:pt idx="618">
                  <c:v>44378</c:v>
                </c:pt>
                <c:pt idx="619">
                  <c:v>44409</c:v>
                </c:pt>
                <c:pt idx="620">
                  <c:v>44440</c:v>
                </c:pt>
                <c:pt idx="621">
                  <c:v>44470</c:v>
                </c:pt>
                <c:pt idx="622">
                  <c:v>44501</c:v>
                </c:pt>
                <c:pt idx="623">
                  <c:v>44531</c:v>
                </c:pt>
                <c:pt idx="624">
                  <c:v>44562</c:v>
                </c:pt>
                <c:pt idx="625">
                  <c:v>44593</c:v>
                </c:pt>
                <c:pt idx="626">
                  <c:v>44621</c:v>
                </c:pt>
                <c:pt idx="627">
                  <c:v>44652</c:v>
                </c:pt>
                <c:pt idx="628">
                  <c:v>44682</c:v>
                </c:pt>
                <c:pt idx="629">
                  <c:v>44713</c:v>
                </c:pt>
              </c:numCache>
            </c:numRef>
          </c:cat>
          <c:val>
            <c:numRef>
              <c:f>'FRED Graph'!$C$13:$C$642</c:f>
              <c:numCache>
                <c:formatCode>0.0</c:formatCode>
                <c:ptCount val="630"/>
                <c:pt idx="0">
                  <c:v>6.16622</c:v>
                </c:pt>
                <c:pt idx="1">
                  <c:v>5.8510600000000004</c:v>
                </c:pt>
                <c:pt idx="2">
                  <c:v>6.0846600000000004</c:v>
                </c:pt>
                <c:pt idx="3">
                  <c:v>6.0367499999999996</c:v>
                </c:pt>
                <c:pt idx="4">
                  <c:v>6.2992100000000004</c:v>
                </c:pt>
                <c:pt idx="5">
                  <c:v>6.5274200000000002</c:v>
                </c:pt>
                <c:pt idx="6">
                  <c:v>6.2337699999999998</c:v>
                </c:pt>
                <c:pt idx="7">
                  <c:v>6.2015500000000001</c:v>
                </c:pt>
                <c:pt idx="8">
                  <c:v>6.16967</c:v>
                </c:pt>
                <c:pt idx="9">
                  <c:v>6.1381100000000002</c:v>
                </c:pt>
                <c:pt idx="10">
                  <c:v>6.6326499999999999</c:v>
                </c:pt>
                <c:pt idx="11">
                  <c:v>6.5989800000000001</c:v>
                </c:pt>
                <c:pt idx="12">
                  <c:v>6.3131300000000001</c:v>
                </c:pt>
                <c:pt idx="13">
                  <c:v>6.0301499999999999</c:v>
                </c:pt>
                <c:pt idx="14">
                  <c:v>5.23691</c:v>
                </c:pt>
                <c:pt idx="15">
                  <c:v>4.9504999999999999</c:v>
                </c:pt>
                <c:pt idx="16">
                  <c:v>5.1851900000000004</c:v>
                </c:pt>
                <c:pt idx="17">
                  <c:v>4.9019599999999999</c:v>
                </c:pt>
                <c:pt idx="18">
                  <c:v>4.8899800000000004</c:v>
                </c:pt>
                <c:pt idx="19">
                  <c:v>4.6228699999999998</c:v>
                </c:pt>
                <c:pt idx="20">
                  <c:v>4.1162200000000002</c:v>
                </c:pt>
                <c:pt idx="21">
                  <c:v>3.8554200000000001</c:v>
                </c:pt>
                <c:pt idx="22">
                  <c:v>3.3492799999999998</c:v>
                </c:pt>
                <c:pt idx="23">
                  <c:v>3.09524</c:v>
                </c:pt>
                <c:pt idx="24">
                  <c:v>3.3254199999999998</c:v>
                </c:pt>
                <c:pt idx="25">
                  <c:v>3.3175400000000002</c:v>
                </c:pt>
                <c:pt idx="26">
                  <c:v>3.3175400000000002</c:v>
                </c:pt>
                <c:pt idx="27">
                  <c:v>3.3018900000000002</c:v>
                </c:pt>
                <c:pt idx="28">
                  <c:v>3.0516399999999999</c:v>
                </c:pt>
                <c:pt idx="29">
                  <c:v>2.8037399999999999</c:v>
                </c:pt>
                <c:pt idx="30">
                  <c:v>2.7972000000000001</c:v>
                </c:pt>
                <c:pt idx="31">
                  <c:v>3.0232600000000001</c:v>
                </c:pt>
                <c:pt idx="32">
                  <c:v>3.0232600000000001</c:v>
                </c:pt>
                <c:pt idx="33">
                  <c:v>3.0162399999999998</c:v>
                </c:pt>
                <c:pt idx="34">
                  <c:v>2.7777799999999999</c:v>
                </c:pt>
                <c:pt idx="35">
                  <c:v>3.00231</c:v>
                </c:pt>
                <c:pt idx="36">
                  <c:v>2.52874</c:v>
                </c:pt>
                <c:pt idx="37">
                  <c:v>2.7522899999999999</c:v>
                </c:pt>
                <c:pt idx="38">
                  <c:v>3.2110099999999999</c:v>
                </c:pt>
                <c:pt idx="39">
                  <c:v>2.9680399999999998</c:v>
                </c:pt>
                <c:pt idx="40">
                  <c:v>3.1890700000000001</c:v>
                </c:pt>
                <c:pt idx="41">
                  <c:v>3.1818200000000001</c:v>
                </c:pt>
                <c:pt idx="42">
                  <c:v>3.1745999999999999</c:v>
                </c:pt>
                <c:pt idx="43">
                  <c:v>3.1602700000000001</c:v>
                </c:pt>
                <c:pt idx="44">
                  <c:v>3.8374700000000002</c:v>
                </c:pt>
                <c:pt idx="45">
                  <c:v>4.27928</c:v>
                </c:pt>
                <c:pt idx="46">
                  <c:v>4.72973</c:v>
                </c:pt>
                <c:pt idx="47">
                  <c:v>4.70852</c:v>
                </c:pt>
                <c:pt idx="48">
                  <c:v>5.1569500000000001</c:v>
                </c:pt>
                <c:pt idx="49">
                  <c:v>5.3571400000000002</c:v>
                </c:pt>
                <c:pt idx="50">
                  <c:v>5.7777799999999999</c:v>
                </c:pt>
                <c:pt idx="51">
                  <c:v>6.2084299999999999</c:v>
                </c:pt>
                <c:pt idx="52">
                  <c:v>7.0640200000000002</c:v>
                </c:pt>
                <c:pt idx="53">
                  <c:v>7.9295200000000001</c:v>
                </c:pt>
                <c:pt idx="54">
                  <c:v>8.7912099999999995</c:v>
                </c:pt>
                <c:pt idx="55">
                  <c:v>9.8468300000000006</c:v>
                </c:pt>
                <c:pt idx="56">
                  <c:v>10.21739</c:v>
                </c:pt>
                <c:pt idx="57">
                  <c:v>10.58315</c:v>
                </c:pt>
                <c:pt idx="58">
                  <c:v>10.967739999999999</c:v>
                </c:pt>
                <c:pt idx="59">
                  <c:v>11.34904</c:v>
                </c:pt>
                <c:pt idx="60">
                  <c:v>11.513859999999999</c:v>
                </c:pt>
                <c:pt idx="61">
                  <c:v>11.864409999999999</c:v>
                </c:pt>
                <c:pt idx="62">
                  <c:v>11.34454</c:v>
                </c:pt>
                <c:pt idx="63">
                  <c:v>11.273490000000001</c:v>
                </c:pt>
                <c:pt idx="64">
                  <c:v>10.309279999999999</c:v>
                </c:pt>
                <c:pt idx="65">
                  <c:v>9.7959200000000006</c:v>
                </c:pt>
                <c:pt idx="66">
                  <c:v>9.0909099999999992</c:v>
                </c:pt>
                <c:pt idx="67">
                  <c:v>7.9681300000000004</c:v>
                </c:pt>
                <c:pt idx="68">
                  <c:v>7.4950700000000001</c:v>
                </c:pt>
                <c:pt idx="69">
                  <c:v>7.03125</c:v>
                </c:pt>
                <c:pt idx="70">
                  <c:v>6.9767400000000004</c:v>
                </c:pt>
                <c:pt idx="71">
                  <c:v>6.7307699999999997</c:v>
                </c:pt>
                <c:pt idx="72">
                  <c:v>6.8833700000000002</c:v>
                </c:pt>
                <c:pt idx="73">
                  <c:v>6.4393900000000004</c:v>
                </c:pt>
                <c:pt idx="74">
                  <c:v>6.6037699999999999</c:v>
                </c:pt>
                <c:pt idx="75">
                  <c:v>6.3789899999999999</c:v>
                </c:pt>
                <c:pt idx="76">
                  <c:v>6.5420600000000002</c:v>
                </c:pt>
                <c:pt idx="77">
                  <c:v>6.3197000000000001</c:v>
                </c:pt>
                <c:pt idx="78">
                  <c:v>6.6666699999999999</c:v>
                </c:pt>
                <c:pt idx="79">
                  <c:v>6.8265700000000002</c:v>
                </c:pt>
                <c:pt idx="80">
                  <c:v>6.7889900000000001</c:v>
                </c:pt>
                <c:pt idx="81">
                  <c:v>6.7518200000000004</c:v>
                </c:pt>
                <c:pt idx="82">
                  <c:v>6.3405800000000001</c:v>
                </c:pt>
                <c:pt idx="83">
                  <c:v>6.1261299999999999</c:v>
                </c:pt>
                <c:pt idx="84">
                  <c:v>6.0822900000000004</c:v>
                </c:pt>
                <c:pt idx="85">
                  <c:v>6.22776</c:v>
                </c:pt>
                <c:pt idx="86">
                  <c:v>6.1946899999999996</c:v>
                </c:pt>
                <c:pt idx="87">
                  <c:v>6.3492100000000002</c:v>
                </c:pt>
                <c:pt idx="88">
                  <c:v>6.3157899999999998</c:v>
                </c:pt>
                <c:pt idx="89">
                  <c:v>6.6433600000000004</c:v>
                </c:pt>
                <c:pt idx="90">
                  <c:v>6.25</c:v>
                </c:pt>
                <c:pt idx="91">
                  <c:v>6.2176200000000001</c:v>
                </c:pt>
                <c:pt idx="92">
                  <c:v>6.1855700000000002</c:v>
                </c:pt>
                <c:pt idx="93">
                  <c:v>5.9829100000000004</c:v>
                </c:pt>
                <c:pt idx="94">
                  <c:v>6.1328800000000001</c:v>
                </c:pt>
                <c:pt idx="95">
                  <c:v>6.4516099999999996</c:v>
                </c:pt>
                <c:pt idx="96">
                  <c:v>6.4080899999999996</c:v>
                </c:pt>
                <c:pt idx="97">
                  <c:v>6.1976500000000003</c:v>
                </c:pt>
                <c:pt idx="98">
                  <c:v>6.3333300000000001</c:v>
                </c:pt>
                <c:pt idx="99">
                  <c:v>6.6334999999999997</c:v>
                </c:pt>
                <c:pt idx="100">
                  <c:v>6.7656799999999997</c:v>
                </c:pt>
                <c:pt idx="101">
                  <c:v>6.8852500000000001</c:v>
                </c:pt>
                <c:pt idx="102">
                  <c:v>7.18954</c:v>
                </c:pt>
                <c:pt idx="103">
                  <c:v>7.4796699999999996</c:v>
                </c:pt>
                <c:pt idx="104">
                  <c:v>7.9287999999999998</c:v>
                </c:pt>
                <c:pt idx="105">
                  <c:v>8.3871000000000002</c:v>
                </c:pt>
                <c:pt idx="106">
                  <c:v>8.5072200000000002</c:v>
                </c:pt>
                <c:pt idx="107">
                  <c:v>8.4529499999999995</c:v>
                </c:pt>
                <c:pt idx="108">
                  <c:v>8.5578400000000006</c:v>
                </c:pt>
                <c:pt idx="109">
                  <c:v>9.1482600000000005</c:v>
                </c:pt>
                <c:pt idx="110">
                  <c:v>9.4043899999999994</c:v>
                </c:pt>
                <c:pt idx="111">
                  <c:v>9.3312600000000003</c:v>
                </c:pt>
                <c:pt idx="112">
                  <c:v>9.4281299999999995</c:v>
                </c:pt>
                <c:pt idx="113">
                  <c:v>9.3558299999999992</c:v>
                </c:pt>
                <c:pt idx="114">
                  <c:v>9.6036599999999996</c:v>
                </c:pt>
                <c:pt idx="115">
                  <c:v>9.9848700000000008</c:v>
                </c:pt>
                <c:pt idx="116">
                  <c:v>9.8950499999999995</c:v>
                </c:pt>
                <c:pt idx="117">
                  <c:v>10.11905</c:v>
                </c:pt>
                <c:pt idx="118">
                  <c:v>10.65089</c:v>
                </c:pt>
                <c:pt idx="119">
                  <c:v>11.32353</c:v>
                </c:pt>
                <c:pt idx="120">
                  <c:v>11.970800000000001</c:v>
                </c:pt>
                <c:pt idx="121">
                  <c:v>11.99422</c:v>
                </c:pt>
                <c:pt idx="122">
                  <c:v>12.60745</c:v>
                </c:pt>
                <c:pt idx="123">
                  <c:v>13.08677</c:v>
                </c:pt>
                <c:pt idx="124">
                  <c:v>13.135590000000001</c:v>
                </c:pt>
                <c:pt idx="125">
                  <c:v>13.60449</c:v>
                </c:pt>
                <c:pt idx="126">
                  <c:v>12.378299999999999</c:v>
                </c:pt>
                <c:pt idx="127">
                  <c:v>11.82944</c:v>
                </c:pt>
                <c:pt idx="128">
                  <c:v>12.005459999999999</c:v>
                </c:pt>
                <c:pt idx="129">
                  <c:v>12.16216</c:v>
                </c:pt>
                <c:pt idx="130">
                  <c:v>12.16578</c:v>
                </c:pt>
                <c:pt idx="131">
                  <c:v>12.15324</c:v>
                </c:pt>
                <c:pt idx="132">
                  <c:v>11.342890000000001</c:v>
                </c:pt>
                <c:pt idx="133">
                  <c:v>10.838710000000001</c:v>
                </c:pt>
                <c:pt idx="134">
                  <c:v>9.9236599999999999</c:v>
                </c:pt>
                <c:pt idx="135">
                  <c:v>9.4339600000000008</c:v>
                </c:pt>
                <c:pt idx="136">
                  <c:v>9.6129800000000003</c:v>
                </c:pt>
                <c:pt idx="137">
                  <c:v>9.3827200000000008</c:v>
                </c:pt>
                <c:pt idx="138">
                  <c:v>11.13861</c:v>
                </c:pt>
                <c:pt idx="139">
                  <c:v>11.56212</c:v>
                </c:pt>
                <c:pt idx="140">
                  <c:v>11.814859999999999</c:v>
                </c:pt>
                <c:pt idx="141">
                  <c:v>10.96386</c:v>
                </c:pt>
                <c:pt idx="142">
                  <c:v>10.250299999999999</c:v>
                </c:pt>
                <c:pt idx="143">
                  <c:v>9.5406399999999998</c:v>
                </c:pt>
                <c:pt idx="144">
                  <c:v>9.2505900000000008</c:v>
                </c:pt>
                <c:pt idx="145">
                  <c:v>9.1967400000000001</c:v>
                </c:pt>
                <c:pt idx="146">
                  <c:v>8.6805599999999998</c:v>
                </c:pt>
                <c:pt idx="147">
                  <c:v>8.8505699999999994</c:v>
                </c:pt>
                <c:pt idx="148">
                  <c:v>8.6560400000000008</c:v>
                </c:pt>
                <c:pt idx="149">
                  <c:v>8.4650099999999995</c:v>
                </c:pt>
                <c:pt idx="150">
                  <c:v>7.6837400000000002</c:v>
                </c:pt>
                <c:pt idx="151">
                  <c:v>7.0562300000000002</c:v>
                </c:pt>
                <c:pt idx="152">
                  <c:v>5.8823499999999997</c:v>
                </c:pt>
                <c:pt idx="153">
                  <c:v>5.8631900000000003</c:v>
                </c:pt>
                <c:pt idx="154">
                  <c:v>5.18919</c:v>
                </c:pt>
                <c:pt idx="155">
                  <c:v>4.5161300000000004</c:v>
                </c:pt>
                <c:pt idx="156">
                  <c:v>4.6087899999999999</c:v>
                </c:pt>
                <c:pt idx="157">
                  <c:v>4.4776100000000003</c:v>
                </c:pt>
                <c:pt idx="158">
                  <c:v>4.5793400000000002</c:v>
                </c:pt>
                <c:pt idx="159">
                  <c:v>4.1182699999999999</c:v>
                </c:pt>
                <c:pt idx="160">
                  <c:v>3.6687599999999998</c:v>
                </c:pt>
                <c:pt idx="161">
                  <c:v>3.2258100000000001</c:v>
                </c:pt>
                <c:pt idx="162">
                  <c:v>3.2057899999999999</c:v>
                </c:pt>
                <c:pt idx="163">
                  <c:v>3.0895999999999999</c:v>
                </c:pt>
                <c:pt idx="164">
                  <c:v>3.39506</c:v>
                </c:pt>
                <c:pt idx="165">
                  <c:v>3.5897399999999999</c:v>
                </c:pt>
                <c:pt idx="166">
                  <c:v>4.3165500000000003</c:v>
                </c:pt>
                <c:pt idx="167">
                  <c:v>4.7325100000000004</c:v>
                </c:pt>
                <c:pt idx="168">
                  <c:v>5.0204899999999997</c:v>
                </c:pt>
                <c:pt idx="169">
                  <c:v>4.8979600000000003</c:v>
                </c:pt>
                <c:pt idx="170">
                  <c:v>5.0916499999999996</c:v>
                </c:pt>
                <c:pt idx="171">
                  <c:v>5.1724100000000002</c:v>
                </c:pt>
                <c:pt idx="172">
                  <c:v>5.2578399999999998</c:v>
                </c:pt>
                <c:pt idx="173">
                  <c:v>5.34274</c:v>
                </c:pt>
                <c:pt idx="174">
                  <c:v>5.2104200000000001</c:v>
                </c:pt>
                <c:pt idx="175">
                  <c:v>5.2947100000000002</c:v>
                </c:pt>
                <c:pt idx="176">
                  <c:v>5.2736299999999998</c:v>
                </c:pt>
                <c:pt idx="177">
                  <c:v>5.1485099999999999</c:v>
                </c:pt>
                <c:pt idx="178">
                  <c:v>4.8275899999999998</c:v>
                </c:pt>
                <c:pt idx="179">
                  <c:v>4.9115900000000003</c:v>
                </c:pt>
                <c:pt idx="180">
                  <c:v>4.4878</c:v>
                </c:pt>
                <c:pt idx="181">
                  <c:v>4.76654</c:v>
                </c:pt>
                <c:pt idx="182">
                  <c:v>4.7480599999999997</c:v>
                </c:pt>
                <c:pt idx="183">
                  <c:v>4.5323000000000002</c:v>
                </c:pt>
                <c:pt idx="184">
                  <c:v>4.5148900000000003</c:v>
                </c:pt>
                <c:pt idx="185">
                  <c:v>4.40191</c:v>
                </c:pt>
                <c:pt idx="186">
                  <c:v>4.19048</c:v>
                </c:pt>
                <c:pt idx="187">
                  <c:v>4.1745700000000001</c:v>
                </c:pt>
                <c:pt idx="188">
                  <c:v>3.9697499999999999</c:v>
                </c:pt>
                <c:pt idx="189">
                  <c:v>4.0489600000000001</c:v>
                </c:pt>
                <c:pt idx="190">
                  <c:v>4.4172900000000004</c:v>
                </c:pt>
                <c:pt idx="191">
                  <c:v>4.3071200000000003</c:v>
                </c:pt>
                <c:pt idx="192">
                  <c:v>4.4817900000000002</c:v>
                </c:pt>
                <c:pt idx="193">
                  <c:v>4.1782700000000004</c:v>
                </c:pt>
                <c:pt idx="194">
                  <c:v>4.0703100000000001</c:v>
                </c:pt>
                <c:pt idx="195">
                  <c:v>4.1512900000000004</c:v>
                </c:pt>
                <c:pt idx="196">
                  <c:v>3.95221</c:v>
                </c:pt>
                <c:pt idx="197">
                  <c:v>3.9413399999999998</c:v>
                </c:pt>
                <c:pt idx="198">
                  <c:v>4.0219399999999998</c:v>
                </c:pt>
                <c:pt idx="199">
                  <c:v>4.0072900000000002</c:v>
                </c:pt>
                <c:pt idx="200">
                  <c:v>4.1818200000000001</c:v>
                </c:pt>
                <c:pt idx="201">
                  <c:v>4.0724</c:v>
                </c:pt>
                <c:pt idx="202">
                  <c:v>3.7803800000000001</c:v>
                </c:pt>
                <c:pt idx="203">
                  <c:v>3.7702</c:v>
                </c:pt>
                <c:pt idx="204">
                  <c:v>3.5746199999999999</c:v>
                </c:pt>
                <c:pt idx="205">
                  <c:v>3.5650599999999999</c:v>
                </c:pt>
                <c:pt idx="206">
                  <c:v>3.6444399999999999</c:v>
                </c:pt>
                <c:pt idx="207">
                  <c:v>3.8972500000000001</c:v>
                </c:pt>
                <c:pt idx="208">
                  <c:v>4.0671999999999997</c:v>
                </c:pt>
                <c:pt idx="209">
                  <c:v>3.9682499999999998</c:v>
                </c:pt>
                <c:pt idx="210">
                  <c:v>3.95431</c:v>
                </c:pt>
                <c:pt idx="211">
                  <c:v>3.9404599999999999</c:v>
                </c:pt>
                <c:pt idx="212">
                  <c:v>4.01396</c:v>
                </c:pt>
                <c:pt idx="213">
                  <c:v>4.1739100000000002</c:v>
                </c:pt>
                <c:pt idx="214">
                  <c:v>4.1630500000000001</c:v>
                </c:pt>
                <c:pt idx="215">
                  <c:v>4.1522500000000004</c:v>
                </c:pt>
                <c:pt idx="216">
                  <c:v>4.3140599999999996</c:v>
                </c:pt>
                <c:pt idx="217">
                  <c:v>4.3029299999999999</c:v>
                </c:pt>
                <c:pt idx="218">
                  <c:v>4.3739299999999997</c:v>
                </c:pt>
                <c:pt idx="219">
                  <c:v>4.2625700000000002</c:v>
                </c:pt>
                <c:pt idx="220">
                  <c:v>4.2480900000000004</c:v>
                </c:pt>
                <c:pt idx="221">
                  <c:v>4.4953399999999997</c:v>
                </c:pt>
                <c:pt idx="222">
                  <c:v>4.4801399999999996</c:v>
                </c:pt>
                <c:pt idx="223">
                  <c:v>4.4650400000000001</c:v>
                </c:pt>
                <c:pt idx="224">
                  <c:v>4.61409</c:v>
                </c:pt>
                <c:pt idx="225">
                  <c:v>4.5075099999999999</c:v>
                </c:pt>
                <c:pt idx="226">
                  <c:v>4.5795199999999996</c:v>
                </c:pt>
                <c:pt idx="227">
                  <c:v>4.65116</c:v>
                </c:pt>
                <c:pt idx="228">
                  <c:v>4.6319299999999997</c:v>
                </c:pt>
                <c:pt idx="229">
                  <c:v>4.7029699999999997</c:v>
                </c:pt>
                <c:pt idx="230">
                  <c:v>4.6836500000000001</c:v>
                </c:pt>
                <c:pt idx="231">
                  <c:v>4.4971399999999999</c:v>
                </c:pt>
                <c:pt idx="232">
                  <c:v>4.5639799999999999</c:v>
                </c:pt>
                <c:pt idx="233">
                  <c:v>4.5454499999999998</c:v>
                </c:pt>
                <c:pt idx="234">
                  <c:v>4.5307399999999998</c:v>
                </c:pt>
                <c:pt idx="235">
                  <c:v>4.4354800000000001</c:v>
                </c:pt>
                <c:pt idx="236">
                  <c:v>4.1700100000000004</c:v>
                </c:pt>
                <c:pt idx="237">
                  <c:v>4.3131000000000004</c:v>
                </c:pt>
                <c:pt idx="238">
                  <c:v>4.3789800000000003</c:v>
                </c:pt>
                <c:pt idx="239">
                  <c:v>4.4444400000000002</c:v>
                </c:pt>
                <c:pt idx="240">
                  <c:v>4.4268799999999997</c:v>
                </c:pt>
                <c:pt idx="241">
                  <c:v>4.5705299999999998</c:v>
                </c:pt>
                <c:pt idx="242">
                  <c:v>4.7880700000000003</c:v>
                </c:pt>
                <c:pt idx="243">
                  <c:v>4.8513299999999999</c:v>
                </c:pt>
                <c:pt idx="244">
                  <c:v>4.75448</c:v>
                </c:pt>
                <c:pt idx="245">
                  <c:v>4.8913000000000002</c:v>
                </c:pt>
                <c:pt idx="246">
                  <c:v>5.1083600000000002</c:v>
                </c:pt>
                <c:pt idx="247">
                  <c:v>5.4826300000000003</c:v>
                </c:pt>
                <c:pt idx="248">
                  <c:v>5.5427299999999997</c:v>
                </c:pt>
                <c:pt idx="249">
                  <c:v>5.3598800000000004</c:v>
                </c:pt>
                <c:pt idx="250">
                  <c:v>5.2631600000000001</c:v>
                </c:pt>
                <c:pt idx="251">
                  <c:v>5.3191499999999996</c:v>
                </c:pt>
                <c:pt idx="252">
                  <c:v>5.60182</c:v>
                </c:pt>
                <c:pt idx="253">
                  <c:v>5.6518499999999996</c:v>
                </c:pt>
                <c:pt idx="254">
                  <c:v>5.2434500000000002</c:v>
                </c:pt>
                <c:pt idx="255">
                  <c:v>5.1492500000000003</c:v>
                </c:pt>
                <c:pt idx="256">
                  <c:v>5.1339300000000003</c:v>
                </c:pt>
                <c:pt idx="257">
                  <c:v>4.9592900000000002</c:v>
                </c:pt>
                <c:pt idx="258">
                  <c:v>4.7864500000000003</c:v>
                </c:pt>
                <c:pt idx="259">
                  <c:v>4.6120099999999997</c:v>
                </c:pt>
                <c:pt idx="260">
                  <c:v>4.5951899999999997</c:v>
                </c:pt>
                <c:pt idx="261">
                  <c:v>4.4331399999999999</c:v>
                </c:pt>
                <c:pt idx="262">
                  <c:v>4.49275</c:v>
                </c:pt>
                <c:pt idx="263">
                  <c:v>4.4011500000000003</c:v>
                </c:pt>
                <c:pt idx="264">
                  <c:v>4.0143399999999998</c:v>
                </c:pt>
                <c:pt idx="265">
                  <c:v>3.70899</c:v>
                </c:pt>
                <c:pt idx="266">
                  <c:v>3.8434200000000001</c:v>
                </c:pt>
                <c:pt idx="267">
                  <c:v>3.8325100000000001</c:v>
                </c:pt>
                <c:pt idx="268">
                  <c:v>3.8924300000000001</c:v>
                </c:pt>
                <c:pt idx="269">
                  <c:v>3.73766</c:v>
                </c:pt>
                <c:pt idx="270">
                  <c:v>3.7245300000000001</c:v>
                </c:pt>
                <c:pt idx="271">
                  <c:v>3.4989499999999998</c:v>
                </c:pt>
                <c:pt idx="272">
                  <c:v>3.2775500000000002</c:v>
                </c:pt>
                <c:pt idx="273">
                  <c:v>3.5490599999999999</c:v>
                </c:pt>
                <c:pt idx="274">
                  <c:v>3.4674100000000001</c:v>
                </c:pt>
                <c:pt idx="275">
                  <c:v>3.38632</c:v>
                </c:pt>
                <c:pt idx="276">
                  <c:v>3.4459</c:v>
                </c:pt>
                <c:pt idx="277">
                  <c:v>3.5763400000000001</c:v>
                </c:pt>
                <c:pt idx="278">
                  <c:v>3.35846</c:v>
                </c:pt>
                <c:pt idx="279">
                  <c:v>3.4859900000000001</c:v>
                </c:pt>
                <c:pt idx="280">
                  <c:v>3.4059900000000001</c:v>
                </c:pt>
                <c:pt idx="281">
                  <c:v>3.3990499999999999</c:v>
                </c:pt>
                <c:pt idx="282">
                  <c:v>3.1842800000000002</c:v>
                </c:pt>
                <c:pt idx="283">
                  <c:v>3.3130500000000001</c:v>
                </c:pt>
                <c:pt idx="284">
                  <c:v>3.24105</c:v>
                </c:pt>
                <c:pt idx="285">
                  <c:v>3.0914000000000001</c:v>
                </c:pt>
                <c:pt idx="286">
                  <c:v>3.1501299999999999</c:v>
                </c:pt>
                <c:pt idx="287">
                  <c:v>3.1417099999999998</c:v>
                </c:pt>
                <c:pt idx="288">
                  <c:v>2.9313799999999999</c:v>
                </c:pt>
                <c:pt idx="289">
                  <c:v>2.78884</c:v>
                </c:pt>
                <c:pt idx="290">
                  <c:v>2.9840800000000001</c:v>
                </c:pt>
                <c:pt idx="291">
                  <c:v>2.7080600000000001</c:v>
                </c:pt>
                <c:pt idx="292">
                  <c:v>2.70092</c:v>
                </c:pt>
                <c:pt idx="293">
                  <c:v>2.8270900000000001</c:v>
                </c:pt>
                <c:pt idx="294">
                  <c:v>2.88903</c:v>
                </c:pt>
                <c:pt idx="295">
                  <c:v>2.8141400000000001</c:v>
                </c:pt>
                <c:pt idx="296">
                  <c:v>3.0085000000000002</c:v>
                </c:pt>
                <c:pt idx="297">
                  <c:v>2.8683200000000002</c:v>
                </c:pt>
                <c:pt idx="298">
                  <c:v>2.7940200000000002</c:v>
                </c:pt>
                <c:pt idx="299">
                  <c:v>2.5923500000000002</c:v>
                </c:pt>
                <c:pt idx="300">
                  <c:v>2.91262</c:v>
                </c:pt>
                <c:pt idx="301">
                  <c:v>2.9715799999999999</c:v>
                </c:pt>
                <c:pt idx="302">
                  <c:v>2.9620099999999998</c:v>
                </c:pt>
                <c:pt idx="303">
                  <c:v>3.1511300000000002</c:v>
                </c:pt>
                <c:pt idx="304">
                  <c:v>3.0789</c:v>
                </c:pt>
                <c:pt idx="305">
                  <c:v>3.0051199999999998</c:v>
                </c:pt>
                <c:pt idx="306">
                  <c:v>2.9993599999999998</c:v>
                </c:pt>
                <c:pt idx="307">
                  <c:v>2.99173</c:v>
                </c:pt>
                <c:pt idx="308">
                  <c:v>2.9841299999999999</c:v>
                </c:pt>
                <c:pt idx="309">
                  <c:v>3.1052</c:v>
                </c:pt>
                <c:pt idx="310">
                  <c:v>3.0341300000000002</c:v>
                </c:pt>
                <c:pt idx="311">
                  <c:v>3.0322200000000001</c:v>
                </c:pt>
                <c:pt idx="312">
                  <c:v>2.9559700000000002</c:v>
                </c:pt>
                <c:pt idx="313">
                  <c:v>2.8858199999999998</c:v>
                </c:pt>
                <c:pt idx="314">
                  <c:v>2.81426</c:v>
                </c:pt>
                <c:pt idx="315">
                  <c:v>2.6184500000000002</c:v>
                </c:pt>
                <c:pt idx="316">
                  <c:v>2.6757900000000001</c:v>
                </c:pt>
                <c:pt idx="317">
                  <c:v>2.6691500000000001</c:v>
                </c:pt>
                <c:pt idx="318">
                  <c:v>2.6641900000000001</c:v>
                </c:pt>
                <c:pt idx="319">
                  <c:v>2.5958000000000001</c:v>
                </c:pt>
                <c:pt idx="320">
                  <c:v>2.6510500000000001</c:v>
                </c:pt>
                <c:pt idx="321">
                  <c:v>2.5199799999999999</c:v>
                </c:pt>
                <c:pt idx="322">
                  <c:v>2.5766900000000001</c:v>
                </c:pt>
                <c:pt idx="323">
                  <c:v>2.6364200000000002</c:v>
                </c:pt>
                <c:pt idx="324">
                  <c:v>2.5045799999999998</c:v>
                </c:pt>
                <c:pt idx="325">
                  <c:v>2.5</c:v>
                </c:pt>
                <c:pt idx="326">
                  <c:v>2.43309</c:v>
                </c:pt>
                <c:pt idx="327">
                  <c:v>2.61239</c:v>
                </c:pt>
                <c:pt idx="328">
                  <c:v>2.5454500000000002</c:v>
                </c:pt>
                <c:pt idx="329">
                  <c:v>2.41838</c:v>
                </c:pt>
                <c:pt idx="330">
                  <c:v>2.4140000000000001</c:v>
                </c:pt>
                <c:pt idx="331">
                  <c:v>2.2891599999999999</c:v>
                </c:pt>
                <c:pt idx="332">
                  <c:v>2.2222200000000001</c:v>
                </c:pt>
                <c:pt idx="333">
                  <c:v>2.2781799999999999</c:v>
                </c:pt>
                <c:pt idx="334">
                  <c:v>2.1531099999999999</c:v>
                </c:pt>
                <c:pt idx="335">
                  <c:v>2.2700100000000001</c:v>
                </c:pt>
                <c:pt idx="336">
                  <c:v>2.2646000000000002</c:v>
                </c:pt>
                <c:pt idx="337">
                  <c:v>2.2605599999999999</c:v>
                </c:pt>
                <c:pt idx="338">
                  <c:v>2.2565300000000001</c:v>
                </c:pt>
                <c:pt idx="339">
                  <c:v>2.13144</c:v>
                </c:pt>
                <c:pt idx="340">
                  <c:v>2.18676</c:v>
                </c:pt>
                <c:pt idx="341">
                  <c:v>2.2432099999999999</c:v>
                </c:pt>
                <c:pt idx="342">
                  <c:v>2.2392500000000002</c:v>
                </c:pt>
                <c:pt idx="343">
                  <c:v>2.4735</c:v>
                </c:pt>
                <c:pt idx="344">
                  <c:v>2.3501799999999999</c:v>
                </c:pt>
                <c:pt idx="345">
                  <c:v>2.22743</c:v>
                </c:pt>
                <c:pt idx="346">
                  <c:v>2.34192</c:v>
                </c:pt>
                <c:pt idx="347">
                  <c:v>2.4532699999999998</c:v>
                </c:pt>
                <c:pt idx="348">
                  <c:v>2.331</c:v>
                </c:pt>
                <c:pt idx="349">
                  <c:v>2.1524100000000002</c:v>
                </c:pt>
                <c:pt idx="350">
                  <c:v>2.0325199999999999</c:v>
                </c:pt>
                <c:pt idx="351">
                  <c:v>2.2029000000000001</c:v>
                </c:pt>
                <c:pt idx="352">
                  <c:v>2.0821299999999998</c:v>
                </c:pt>
                <c:pt idx="353">
                  <c:v>1.96305</c:v>
                </c:pt>
                <c:pt idx="354">
                  <c:v>2.0749300000000002</c:v>
                </c:pt>
                <c:pt idx="355">
                  <c:v>1.89655</c:v>
                </c:pt>
                <c:pt idx="356">
                  <c:v>2.0665900000000001</c:v>
                </c:pt>
                <c:pt idx="357">
                  <c:v>2.1215600000000001</c:v>
                </c:pt>
                <c:pt idx="358">
                  <c:v>2.0594999999999999</c:v>
                </c:pt>
                <c:pt idx="359">
                  <c:v>1.88141</c:v>
                </c:pt>
                <c:pt idx="360">
                  <c:v>2.1070600000000002</c:v>
                </c:pt>
                <c:pt idx="361">
                  <c:v>2.1640100000000002</c:v>
                </c:pt>
                <c:pt idx="362">
                  <c:v>2.4473500000000001</c:v>
                </c:pt>
                <c:pt idx="363">
                  <c:v>2.2688600000000001</c:v>
                </c:pt>
                <c:pt idx="364">
                  <c:v>2.3795999999999999</c:v>
                </c:pt>
                <c:pt idx="365">
                  <c:v>2.54813</c:v>
                </c:pt>
                <c:pt idx="366">
                  <c:v>2.48447</c:v>
                </c:pt>
                <c:pt idx="367">
                  <c:v>2.5944699999999998</c:v>
                </c:pt>
                <c:pt idx="368">
                  <c:v>2.5309300000000001</c:v>
                </c:pt>
                <c:pt idx="369">
                  <c:v>2.5266700000000002</c:v>
                </c:pt>
                <c:pt idx="370">
                  <c:v>2.6345299999999998</c:v>
                </c:pt>
                <c:pt idx="371">
                  <c:v>2.5741499999999999</c:v>
                </c:pt>
                <c:pt idx="372">
                  <c:v>2.5655299999999999</c:v>
                </c:pt>
                <c:pt idx="373">
                  <c:v>2.7870699999999999</c:v>
                </c:pt>
                <c:pt idx="374">
                  <c:v>2.61111</c:v>
                </c:pt>
                <c:pt idx="375">
                  <c:v>2.6622300000000001</c:v>
                </c:pt>
                <c:pt idx="376">
                  <c:v>2.5456599999999998</c:v>
                </c:pt>
                <c:pt idx="377">
                  <c:v>2.7056900000000002</c:v>
                </c:pt>
                <c:pt idx="378">
                  <c:v>2.6997200000000001</c:v>
                </c:pt>
                <c:pt idx="379">
                  <c:v>2.6388099999999999</c:v>
                </c:pt>
                <c:pt idx="380">
                  <c:v>2.6330200000000001</c:v>
                </c:pt>
                <c:pt idx="381">
                  <c:v>2.6286999999999998</c:v>
                </c:pt>
                <c:pt idx="382">
                  <c:v>2.73075</c:v>
                </c:pt>
                <c:pt idx="383">
                  <c:v>2.7823199999999999</c:v>
                </c:pt>
                <c:pt idx="384">
                  <c:v>2.6101100000000002</c:v>
                </c:pt>
                <c:pt idx="385">
                  <c:v>2.54881</c:v>
                </c:pt>
                <c:pt idx="386">
                  <c:v>2.4363800000000002</c:v>
                </c:pt>
                <c:pt idx="387">
                  <c:v>2.4851399999999999</c:v>
                </c:pt>
                <c:pt idx="388">
                  <c:v>2.5364300000000002</c:v>
                </c:pt>
                <c:pt idx="389">
                  <c:v>2.25806</c:v>
                </c:pt>
                <c:pt idx="390">
                  <c:v>2.19957</c:v>
                </c:pt>
                <c:pt idx="391">
                  <c:v>2.3567200000000001</c:v>
                </c:pt>
                <c:pt idx="392">
                  <c:v>2.2447900000000001</c:v>
                </c:pt>
                <c:pt idx="393">
                  <c:v>2.1878299999999999</c:v>
                </c:pt>
                <c:pt idx="394">
                  <c:v>2.0202</c:v>
                </c:pt>
                <c:pt idx="395">
                  <c:v>1.96391</c:v>
                </c:pt>
                <c:pt idx="396">
                  <c:v>1.96078</c:v>
                </c:pt>
                <c:pt idx="397">
                  <c:v>1.79799</c:v>
                </c:pt>
                <c:pt idx="398">
                  <c:v>1.7441899999999999</c:v>
                </c:pt>
                <c:pt idx="399">
                  <c:v>1.47601</c:v>
                </c:pt>
                <c:pt idx="400">
                  <c:v>1.5263199999999999</c:v>
                </c:pt>
                <c:pt idx="401">
                  <c:v>1.4721299999999999</c:v>
                </c:pt>
                <c:pt idx="402">
                  <c:v>1.5223100000000001</c:v>
                </c:pt>
                <c:pt idx="403">
                  <c:v>1.3082199999999999</c:v>
                </c:pt>
                <c:pt idx="404">
                  <c:v>1.25457</c:v>
                </c:pt>
                <c:pt idx="405">
                  <c:v>1.30548</c:v>
                </c:pt>
                <c:pt idx="406">
                  <c:v>1.09432</c:v>
                </c:pt>
                <c:pt idx="407">
                  <c:v>1.09318</c:v>
                </c:pt>
                <c:pt idx="408">
                  <c:v>1.1434500000000001</c:v>
                </c:pt>
                <c:pt idx="409">
                  <c:v>1.24675</c:v>
                </c:pt>
                <c:pt idx="410">
                  <c:v>1.55844</c:v>
                </c:pt>
                <c:pt idx="411">
                  <c:v>1.76623</c:v>
                </c:pt>
                <c:pt idx="412">
                  <c:v>1.7107300000000001</c:v>
                </c:pt>
                <c:pt idx="413">
                  <c:v>1.86528</c:v>
                </c:pt>
                <c:pt idx="414">
                  <c:v>1.7580100000000001</c:v>
                </c:pt>
                <c:pt idx="415">
                  <c:v>1.70455</c:v>
                </c:pt>
                <c:pt idx="416">
                  <c:v>1.9618</c:v>
                </c:pt>
                <c:pt idx="417">
                  <c:v>2.01031</c:v>
                </c:pt>
                <c:pt idx="418">
                  <c:v>2.2164899999999998</c:v>
                </c:pt>
                <c:pt idx="419">
                  <c:v>2.2657099999999999</c:v>
                </c:pt>
                <c:pt idx="420">
                  <c:v>2.26105</c:v>
                </c:pt>
                <c:pt idx="421">
                  <c:v>2.3088799999999998</c:v>
                </c:pt>
                <c:pt idx="422">
                  <c:v>2.3529399999999998</c:v>
                </c:pt>
                <c:pt idx="423">
                  <c:v>2.1949999999999998</c:v>
                </c:pt>
                <c:pt idx="424">
                  <c:v>2.19164</c:v>
                </c:pt>
                <c:pt idx="425">
                  <c:v>2.0345900000000001</c:v>
                </c:pt>
                <c:pt idx="426">
                  <c:v>2.0833300000000001</c:v>
                </c:pt>
                <c:pt idx="427">
                  <c:v>2.13306</c:v>
                </c:pt>
                <c:pt idx="428">
                  <c:v>1.92405</c:v>
                </c:pt>
                <c:pt idx="429">
                  <c:v>2.0717500000000002</c:v>
                </c:pt>
                <c:pt idx="430">
                  <c:v>2.1179999999999999</c:v>
                </c:pt>
                <c:pt idx="431">
                  <c:v>2.1147999999999998</c:v>
                </c:pt>
                <c:pt idx="432">
                  <c:v>2.1105499999999999</c:v>
                </c:pt>
                <c:pt idx="433">
                  <c:v>2.1063200000000002</c:v>
                </c:pt>
                <c:pt idx="434">
                  <c:v>2.0989499999999999</c:v>
                </c:pt>
                <c:pt idx="435">
                  <c:v>2.2976999999999999</c:v>
                </c:pt>
                <c:pt idx="436">
                  <c:v>2.4438900000000001</c:v>
                </c:pt>
                <c:pt idx="437">
                  <c:v>2.6420699999999999</c:v>
                </c:pt>
                <c:pt idx="438">
                  <c:v>2.6879</c:v>
                </c:pt>
                <c:pt idx="439">
                  <c:v>2.8344100000000001</c:v>
                </c:pt>
                <c:pt idx="440">
                  <c:v>2.9309500000000002</c:v>
                </c:pt>
                <c:pt idx="441">
                  <c:v>2.7722799999999999</c:v>
                </c:pt>
                <c:pt idx="442">
                  <c:v>2.6172800000000001</c:v>
                </c:pt>
                <c:pt idx="443">
                  <c:v>2.61341</c:v>
                </c:pt>
                <c:pt idx="444">
                  <c:v>2.6574800000000001</c:v>
                </c:pt>
                <c:pt idx="445">
                  <c:v>2.7185700000000002</c:v>
                </c:pt>
                <c:pt idx="446">
                  <c:v>2.5051399999999999</c:v>
                </c:pt>
                <c:pt idx="447">
                  <c:v>2.41553</c:v>
                </c:pt>
                <c:pt idx="448">
                  <c:v>2.2677700000000001</c:v>
                </c:pt>
                <c:pt idx="449">
                  <c:v>2.1816399999999998</c:v>
                </c:pt>
                <c:pt idx="450">
                  <c:v>2.1682000000000001</c:v>
                </c:pt>
                <c:pt idx="451">
                  <c:v>2.0884900000000002</c:v>
                </c:pt>
                <c:pt idx="452">
                  <c:v>2.1013500000000001</c:v>
                </c:pt>
                <c:pt idx="453">
                  <c:v>2.1565500000000002</c:v>
                </c:pt>
                <c:pt idx="454">
                  <c:v>2.3387899999999999</c:v>
                </c:pt>
                <c:pt idx="455">
                  <c:v>2.4353699999999998</c:v>
                </c:pt>
                <c:pt idx="456">
                  <c:v>2.4789099999999999</c:v>
                </c:pt>
                <c:pt idx="457">
                  <c:v>2.2970799999999998</c:v>
                </c:pt>
                <c:pt idx="458">
                  <c:v>2.3885200000000002</c:v>
                </c:pt>
                <c:pt idx="459">
                  <c:v>2.29467</c:v>
                </c:pt>
                <c:pt idx="460">
                  <c:v>2.3222200000000002</c:v>
                </c:pt>
                <c:pt idx="461">
                  <c:v>2.3917299999999999</c:v>
                </c:pt>
                <c:pt idx="462">
                  <c:v>2.4633099999999999</c:v>
                </c:pt>
                <c:pt idx="463">
                  <c:v>2.4981200000000001</c:v>
                </c:pt>
                <c:pt idx="464">
                  <c:v>2.4386199999999998</c:v>
                </c:pt>
                <c:pt idx="465">
                  <c:v>2.2213599999999998</c:v>
                </c:pt>
                <c:pt idx="466">
                  <c:v>2.0158900000000002</c:v>
                </c:pt>
                <c:pt idx="467">
                  <c:v>1.7624599999999999</c:v>
                </c:pt>
                <c:pt idx="468">
                  <c:v>1.67235</c:v>
                </c:pt>
                <c:pt idx="469">
                  <c:v>1.80098</c:v>
                </c:pt>
                <c:pt idx="470">
                  <c:v>1.7876099999999999</c:v>
                </c:pt>
                <c:pt idx="471">
                  <c:v>1.9323300000000001</c:v>
                </c:pt>
                <c:pt idx="472">
                  <c:v>1.84613</c:v>
                </c:pt>
                <c:pt idx="473">
                  <c:v>1.71197</c:v>
                </c:pt>
                <c:pt idx="474">
                  <c:v>1.5270999999999999</c:v>
                </c:pt>
                <c:pt idx="475">
                  <c:v>1.43397</c:v>
                </c:pt>
                <c:pt idx="476">
                  <c:v>1.47984</c:v>
                </c:pt>
                <c:pt idx="477">
                  <c:v>1.7127300000000001</c:v>
                </c:pt>
                <c:pt idx="478">
                  <c:v>1.71424</c:v>
                </c:pt>
                <c:pt idx="479">
                  <c:v>1.8236699999999999</c:v>
                </c:pt>
                <c:pt idx="480">
                  <c:v>1.51234</c:v>
                </c:pt>
                <c:pt idx="481">
                  <c:v>1.34945</c:v>
                </c:pt>
                <c:pt idx="482">
                  <c:v>1.1592100000000001</c:v>
                </c:pt>
                <c:pt idx="483">
                  <c:v>0.96750999999999998</c:v>
                </c:pt>
                <c:pt idx="484">
                  <c:v>0.94013999999999998</c:v>
                </c:pt>
                <c:pt idx="485">
                  <c:v>0.95020000000000004</c:v>
                </c:pt>
                <c:pt idx="486">
                  <c:v>0.95774999999999999</c:v>
                </c:pt>
                <c:pt idx="487">
                  <c:v>0.91710000000000003</c:v>
                </c:pt>
                <c:pt idx="488">
                  <c:v>0.81438999999999995</c:v>
                </c:pt>
                <c:pt idx="489">
                  <c:v>0.60272000000000003</c:v>
                </c:pt>
                <c:pt idx="490">
                  <c:v>0.67205999999999999</c:v>
                </c:pt>
                <c:pt idx="491">
                  <c:v>0.66188999999999998</c:v>
                </c:pt>
                <c:pt idx="492">
                  <c:v>0.98353000000000002</c:v>
                </c:pt>
                <c:pt idx="493">
                  <c:v>1.1244499999999999</c:v>
                </c:pt>
                <c:pt idx="494">
                  <c:v>1.2097899999999999</c:v>
                </c:pt>
                <c:pt idx="495">
                  <c:v>1.3155399999999999</c:v>
                </c:pt>
                <c:pt idx="496">
                  <c:v>1.4540999999999999</c:v>
                </c:pt>
                <c:pt idx="497">
                  <c:v>1.58368</c:v>
                </c:pt>
                <c:pt idx="498">
                  <c:v>1.7414799999999999</c:v>
                </c:pt>
                <c:pt idx="499">
                  <c:v>1.96516</c:v>
                </c:pt>
                <c:pt idx="500">
                  <c:v>1.9877199999999999</c:v>
                </c:pt>
                <c:pt idx="501">
                  <c:v>2.10792</c:v>
                </c:pt>
                <c:pt idx="502">
                  <c:v>2.1381999999999999</c:v>
                </c:pt>
                <c:pt idx="503">
                  <c:v>2.2766600000000001</c:v>
                </c:pt>
                <c:pt idx="504">
                  <c:v>2.2773500000000002</c:v>
                </c:pt>
                <c:pt idx="505">
                  <c:v>2.1598199999999999</c:v>
                </c:pt>
                <c:pt idx="506">
                  <c:v>2.2483399999999998</c:v>
                </c:pt>
                <c:pt idx="507">
                  <c:v>2.3144300000000002</c:v>
                </c:pt>
                <c:pt idx="508">
                  <c:v>2.2522600000000002</c:v>
                </c:pt>
                <c:pt idx="509">
                  <c:v>2.1922899999999998</c:v>
                </c:pt>
                <c:pt idx="510">
                  <c:v>2.1099600000000001</c:v>
                </c:pt>
                <c:pt idx="511">
                  <c:v>1.9352499999999999</c:v>
                </c:pt>
                <c:pt idx="512">
                  <c:v>2.0082399999999998</c:v>
                </c:pt>
                <c:pt idx="513">
                  <c:v>1.99465</c:v>
                </c:pt>
                <c:pt idx="514">
                  <c:v>1.95285</c:v>
                </c:pt>
                <c:pt idx="515">
                  <c:v>1.8996900000000001</c:v>
                </c:pt>
                <c:pt idx="516">
                  <c:v>1.9097999999999999</c:v>
                </c:pt>
                <c:pt idx="517">
                  <c:v>1.98874</c:v>
                </c:pt>
                <c:pt idx="518">
                  <c:v>1.8890199999999999</c:v>
                </c:pt>
                <c:pt idx="519">
                  <c:v>1.71556</c:v>
                </c:pt>
                <c:pt idx="520">
                  <c:v>1.6455500000000001</c:v>
                </c:pt>
                <c:pt idx="521">
                  <c:v>1.6231</c:v>
                </c:pt>
                <c:pt idx="522">
                  <c:v>1.7002200000000001</c:v>
                </c:pt>
                <c:pt idx="523">
                  <c:v>1.7821100000000001</c:v>
                </c:pt>
                <c:pt idx="524">
                  <c:v>1.7519400000000001</c:v>
                </c:pt>
                <c:pt idx="525">
                  <c:v>1.6868399999999999</c:v>
                </c:pt>
                <c:pt idx="526">
                  <c:v>1.7416700000000001</c:v>
                </c:pt>
                <c:pt idx="527">
                  <c:v>1.7408600000000001</c:v>
                </c:pt>
                <c:pt idx="528">
                  <c:v>1.60703</c:v>
                </c:pt>
                <c:pt idx="529">
                  <c:v>1.55481</c:v>
                </c:pt>
                <c:pt idx="530">
                  <c:v>1.6456599999999999</c:v>
                </c:pt>
                <c:pt idx="531">
                  <c:v>1.8210599999999999</c:v>
                </c:pt>
                <c:pt idx="532">
                  <c:v>1.94553</c:v>
                </c:pt>
                <c:pt idx="533">
                  <c:v>1.92286</c:v>
                </c:pt>
                <c:pt idx="534">
                  <c:v>1.8449599999999999</c:v>
                </c:pt>
                <c:pt idx="535">
                  <c:v>1.7363999999999999</c:v>
                </c:pt>
                <c:pt idx="536">
                  <c:v>1.74095</c:v>
                </c:pt>
                <c:pt idx="537">
                  <c:v>1.8176300000000001</c:v>
                </c:pt>
                <c:pt idx="538">
                  <c:v>1.74159</c:v>
                </c:pt>
                <c:pt idx="539">
                  <c:v>1.62242</c:v>
                </c:pt>
                <c:pt idx="540">
                  <c:v>1.6316299999999999</c:v>
                </c:pt>
                <c:pt idx="541">
                  <c:v>1.68808</c:v>
                </c:pt>
                <c:pt idx="542">
                  <c:v>1.7453799999999999</c:v>
                </c:pt>
                <c:pt idx="543">
                  <c:v>1.8028299999999999</c:v>
                </c:pt>
                <c:pt idx="544">
                  <c:v>1.7509399999999999</c:v>
                </c:pt>
                <c:pt idx="545">
                  <c:v>1.7772699999999999</c:v>
                </c:pt>
                <c:pt idx="546">
                  <c:v>1.83463</c:v>
                </c:pt>
                <c:pt idx="547">
                  <c:v>1.85063</c:v>
                </c:pt>
                <c:pt idx="548">
                  <c:v>1.8971</c:v>
                </c:pt>
                <c:pt idx="549">
                  <c:v>1.91353</c:v>
                </c:pt>
                <c:pt idx="550">
                  <c:v>1.99743</c:v>
                </c:pt>
                <c:pt idx="551">
                  <c:v>2.07151</c:v>
                </c:pt>
                <c:pt idx="552">
                  <c:v>2.1450200000000001</c:v>
                </c:pt>
                <c:pt idx="553">
                  <c:v>2.2225700000000002</c:v>
                </c:pt>
                <c:pt idx="554">
                  <c:v>2.1424300000000001</c:v>
                </c:pt>
                <c:pt idx="555">
                  <c:v>2.15665</c:v>
                </c:pt>
                <c:pt idx="556">
                  <c:v>2.2545600000000001</c:v>
                </c:pt>
                <c:pt idx="557">
                  <c:v>2.2622100000000001</c:v>
                </c:pt>
                <c:pt idx="558">
                  <c:v>2.17014</c:v>
                </c:pt>
                <c:pt idx="559">
                  <c:v>2.3087300000000002</c:v>
                </c:pt>
                <c:pt idx="560">
                  <c:v>2.2711199999999998</c:v>
                </c:pt>
                <c:pt idx="561">
                  <c:v>2.2045599999999999</c:v>
                </c:pt>
                <c:pt idx="562">
                  <c:v>2.1454200000000001</c:v>
                </c:pt>
                <c:pt idx="563">
                  <c:v>2.19712</c:v>
                </c:pt>
                <c:pt idx="564">
                  <c:v>2.25021</c:v>
                </c:pt>
                <c:pt idx="565">
                  <c:v>2.2353499999999999</c:v>
                </c:pt>
                <c:pt idx="566">
                  <c:v>2.0458500000000002</c:v>
                </c:pt>
                <c:pt idx="567">
                  <c:v>1.8965700000000001</c:v>
                </c:pt>
                <c:pt idx="568">
                  <c:v>1.73709</c:v>
                </c:pt>
                <c:pt idx="569">
                  <c:v>1.69912</c:v>
                </c:pt>
                <c:pt idx="570">
                  <c:v>1.67696</c:v>
                </c:pt>
                <c:pt idx="571">
                  <c:v>1.65524</c:v>
                </c:pt>
                <c:pt idx="572">
                  <c:v>1.5953900000000001</c:v>
                </c:pt>
                <c:pt idx="573">
                  <c:v>1.7596400000000001</c:v>
                </c:pt>
                <c:pt idx="574">
                  <c:v>1.7376100000000001</c:v>
                </c:pt>
                <c:pt idx="575">
                  <c:v>1.77017</c:v>
                </c:pt>
                <c:pt idx="576">
                  <c:v>1.83857</c:v>
                </c:pt>
                <c:pt idx="577">
                  <c:v>1.82073</c:v>
                </c:pt>
                <c:pt idx="578">
                  <c:v>2.0657999999999999</c:v>
                </c:pt>
                <c:pt idx="579">
                  <c:v>2.1398999999999999</c:v>
                </c:pt>
                <c:pt idx="580">
                  <c:v>2.2753800000000002</c:v>
                </c:pt>
                <c:pt idx="581">
                  <c:v>2.2653799999999999</c:v>
                </c:pt>
                <c:pt idx="582">
                  <c:v>2.32673</c:v>
                </c:pt>
                <c:pt idx="583">
                  <c:v>2.1751399999999999</c:v>
                </c:pt>
                <c:pt idx="584">
                  <c:v>2.2518699999999998</c:v>
                </c:pt>
                <c:pt idx="585">
                  <c:v>2.1579600000000001</c:v>
                </c:pt>
                <c:pt idx="586">
                  <c:v>2.2216900000000002</c:v>
                </c:pt>
                <c:pt idx="587">
                  <c:v>2.19781</c:v>
                </c:pt>
                <c:pt idx="588">
                  <c:v>2.1413600000000002</c:v>
                </c:pt>
                <c:pt idx="589">
                  <c:v>2.08046</c:v>
                </c:pt>
                <c:pt idx="590">
                  <c:v>2.05132</c:v>
                </c:pt>
                <c:pt idx="591">
                  <c:v>2.0868799999999998</c:v>
                </c:pt>
                <c:pt idx="592">
                  <c:v>2.0104899999999999</c:v>
                </c:pt>
                <c:pt idx="593">
                  <c:v>2.1347900000000002</c:v>
                </c:pt>
                <c:pt idx="594">
                  <c:v>2.1884999999999999</c:v>
                </c:pt>
                <c:pt idx="595">
                  <c:v>2.3668</c:v>
                </c:pt>
                <c:pt idx="596">
                  <c:v>2.3531499999999999</c:v>
                </c:pt>
                <c:pt idx="597">
                  <c:v>2.3251200000000001</c:v>
                </c:pt>
                <c:pt idx="598">
                  <c:v>2.3148499999999999</c:v>
                </c:pt>
                <c:pt idx="599">
                  <c:v>2.23441</c:v>
                </c:pt>
                <c:pt idx="600">
                  <c:v>2.2584399999999998</c:v>
                </c:pt>
                <c:pt idx="601">
                  <c:v>2.3757600000000001</c:v>
                </c:pt>
                <c:pt idx="602">
                  <c:v>2.11721</c:v>
                </c:pt>
                <c:pt idx="603">
                  <c:v>1.4555800000000001</c:v>
                </c:pt>
                <c:pt idx="604">
                  <c:v>1.2522800000000001</c:v>
                </c:pt>
                <c:pt idx="605">
                  <c:v>1.1953100000000001</c:v>
                </c:pt>
                <c:pt idx="606">
                  <c:v>1.5412300000000001</c:v>
                </c:pt>
                <c:pt idx="607">
                  <c:v>1.7139</c:v>
                </c:pt>
                <c:pt idx="608">
                  <c:v>1.72495</c:v>
                </c:pt>
                <c:pt idx="609">
                  <c:v>1.6274299999999999</c:v>
                </c:pt>
                <c:pt idx="610">
                  <c:v>1.6405400000000001</c:v>
                </c:pt>
                <c:pt idx="611">
                  <c:v>1.59629</c:v>
                </c:pt>
                <c:pt idx="612">
                  <c:v>1.3872899999999999</c:v>
                </c:pt>
                <c:pt idx="613">
                  <c:v>1.2876099999999999</c:v>
                </c:pt>
                <c:pt idx="614">
                  <c:v>1.6600699999999999</c:v>
                </c:pt>
                <c:pt idx="615">
                  <c:v>2.97173</c:v>
                </c:pt>
                <c:pt idx="616">
                  <c:v>3.8060100000000001</c:v>
                </c:pt>
                <c:pt idx="617">
                  <c:v>4.4474</c:v>
                </c:pt>
                <c:pt idx="618">
                  <c:v>4.2018000000000004</c:v>
                </c:pt>
                <c:pt idx="619">
                  <c:v>3.9618600000000002</c:v>
                </c:pt>
                <c:pt idx="620">
                  <c:v>4.0367499999999996</c:v>
                </c:pt>
                <c:pt idx="621">
                  <c:v>4.59396</c:v>
                </c:pt>
                <c:pt idx="622">
                  <c:v>4.9526300000000001</c:v>
                </c:pt>
                <c:pt idx="623">
                  <c:v>5.4766199999999996</c:v>
                </c:pt>
                <c:pt idx="624">
                  <c:v>6.0407799999999998</c:v>
                </c:pt>
                <c:pt idx="625">
                  <c:v>6.4157400000000004</c:v>
                </c:pt>
                <c:pt idx="626">
                  <c:v>6.4360400000000002</c:v>
                </c:pt>
                <c:pt idx="627">
                  <c:v>6.1336899999999996</c:v>
                </c:pt>
                <c:pt idx="628">
                  <c:v>6.0112800000000002</c:v>
                </c:pt>
                <c:pt idx="629">
                  <c:v>5.9124499999999998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180-8446-853B-890264297C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06595568"/>
        <c:axId val="1001105248"/>
      </c:lineChart>
      <c:dateAx>
        <c:axId val="1006595568"/>
        <c:scaling>
          <c:orientation val="minMax"/>
        </c:scaling>
        <c:delete val="0"/>
        <c:axPos val="b"/>
        <c:numFmt formatCode="yyyy\-mm\-dd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1105248"/>
        <c:crosses val="autoZero"/>
        <c:auto val="1"/>
        <c:lblOffset val="100"/>
        <c:baseTimeUnit val="months"/>
      </c:dateAx>
      <c:valAx>
        <c:axId val="1001105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6595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'FRED Graph'!$B$11</c:f>
              <c:strCache>
                <c:ptCount val="1"/>
                <c:pt idx="0">
                  <c:v>Real Consumption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'FRED Graph'!$A$12:$A$256</c:f>
              <c:numCache>
                <c:formatCode>yyyy\-mm\-dd</c:formatCode>
                <c:ptCount val="245"/>
                <c:pt idx="0">
                  <c:v>37257</c:v>
                </c:pt>
                <c:pt idx="1">
                  <c:v>37288</c:v>
                </c:pt>
                <c:pt idx="2">
                  <c:v>37316</c:v>
                </c:pt>
                <c:pt idx="3">
                  <c:v>37347</c:v>
                </c:pt>
                <c:pt idx="4">
                  <c:v>37377</c:v>
                </c:pt>
                <c:pt idx="5">
                  <c:v>37408</c:v>
                </c:pt>
                <c:pt idx="6">
                  <c:v>37438</c:v>
                </c:pt>
                <c:pt idx="7">
                  <c:v>37469</c:v>
                </c:pt>
                <c:pt idx="8">
                  <c:v>37500</c:v>
                </c:pt>
                <c:pt idx="9">
                  <c:v>37530</c:v>
                </c:pt>
                <c:pt idx="10">
                  <c:v>37561</c:v>
                </c:pt>
                <c:pt idx="11">
                  <c:v>37591</c:v>
                </c:pt>
                <c:pt idx="12">
                  <c:v>37622</c:v>
                </c:pt>
                <c:pt idx="13">
                  <c:v>37653</c:v>
                </c:pt>
                <c:pt idx="14">
                  <c:v>37681</c:v>
                </c:pt>
                <c:pt idx="15">
                  <c:v>37712</c:v>
                </c:pt>
                <c:pt idx="16">
                  <c:v>37742</c:v>
                </c:pt>
                <c:pt idx="17">
                  <c:v>37773</c:v>
                </c:pt>
                <c:pt idx="18">
                  <c:v>37803</c:v>
                </c:pt>
                <c:pt idx="19">
                  <c:v>37834</c:v>
                </c:pt>
                <c:pt idx="20">
                  <c:v>37865</c:v>
                </c:pt>
                <c:pt idx="21">
                  <c:v>37895</c:v>
                </c:pt>
                <c:pt idx="22">
                  <c:v>37926</c:v>
                </c:pt>
                <c:pt idx="23">
                  <c:v>37956</c:v>
                </c:pt>
                <c:pt idx="24">
                  <c:v>37987</c:v>
                </c:pt>
                <c:pt idx="25">
                  <c:v>38018</c:v>
                </c:pt>
                <c:pt idx="26">
                  <c:v>38047</c:v>
                </c:pt>
                <c:pt idx="27">
                  <c:v>38078</c:v>
                </c:pt>
                <c:pt idx="28">
                  <c:v>38108</c:v>
                </c:pt>
                <c:pt idx="29">
                  <c:v>38139</c:v>
                </c:pt>
                <c:pt idx="30">
                  <c:v>38169</c:v>
                </c:pt>
                <c:pt idx="31">
                  <c:v>38200</c:v>
                </c:pt>
                <c:pt idx="32">
                  <c:v>38231</c:v>
                </c:pt>
                <c:pt idx="33">
                  <c:v>38261</c:v>
                </c:pt>
                <c:pt idx="34">
                  <c:v>38292</c:v>
                </c:pt>
                <c:pt idx="35">
                  <c:v>38322</c:v>
                </c:pt>
                <c:pt idx="36">
                  <c:v>38353</c:v>
                </c:pt>
                <c:pt idx="37">
                  <c:v>38384</c:v>
                </c:pt>
                <c:pt idx="38">
                  <c:v>38412</c:v>
                </c:pt>
                <c:pt idx="39">
                  <c:v>38443</c:v>
                </c:pt>
                <c:pt idx="40">
                  <c:v>38473</c:v>
                </c:pt>
                <c:pt idx="41">
                  <c:v>38504</c:v>
                </c:pt>
                <c:pt idx="42">
                  <c:v>38534</c:v>
                </c:pt>
                <c:pt idx="43">
                  <c:v>38565</c:v>
                </c:pt>
                <c:pt idx="44">
                  <c:v>38596</c:v>
                </c:pt>
                <c:pt idx="45">
                  <c:v>38626</c:v>
                </c:pt>
                <c:pt idx="46">
                  <c:v>38657</c:v>
                </c:pt>
                <c:pt idx="47">
                  <c:v>38687</c:v>
                </c:pt>
                <c:pt idx="48">
                  <c:v>38718</c:v>
                </c:pt>
                <c:pt idx="49">
                  <c:v>38749</c:v>
                </c:pt>
                <c:pt idx="50">
                  <c:v>38777</c:v>
                </c:pt>
                <c:pt idx="51">
                  <c:v>38808</c:v>
                </c:pt>
                <c:pt idx="52">
                  <c:v>38838</c:v>
                </c:pt>
                <c:pt idx="53">
                  <c:v>38869</c:v>
                </c:pt>
                <c:pt idx="54">
                  <c:v>38899</c:v>
                </c:pt>
                <c:pt idx="55">
                  <c:v>38930</c:v>
                </c:pt>
                <c:pt idx="56">
                  <c:v>38961</c:v>
                </c:pt>
                <c:pt idx="57">
                  <c:v>38991</c:v>
                </c:pt>
                <c:pt idx="58">
                  <c:v>39022</c:v>
                </c:pt>
                <c:pt idx="59">
                  <c:v>39052</c:v>
                </c:pt>
                <c:pt idx="60">
                  <c:v>39083</c:v>
                </c:pt>
                <c:pt idx="61">
                  <c:v>39114</c:v>
                </c:pt>
                <c:pt idx="62">
                  <c:v>39142</c:v>
                </c:pt>
                <c:pt idx="63">
                  <c:v>39173</c:v>
                </c:pt>
                <c:pt idx="64">
                  <c:v>39203</c:v>
                </c:pt>
                <c:pt idx="65">
                  <c:v>39234</c:v>
                </c:pt>
                <c:pt idx="66">
                  <c:v>39264</c:v>
                </c:pt>
                <c:pt idx="67">
                  <c:v>39295</c:v>
                </c:pt>
                <c:pt idx="68">
                  <c:v>39326</c:v>
                </c:pt>
                <c:pt idx="69">
                  <c:v>39356</c:v>
                </c:pt>
                <c:pt idx="70">
                  <c:v>39387</c:v>
                </c:pt>
                <c:pt idx="71">
                  <c:v>39417</c:v>
                </c:pt>
                <c:pt idx="72">
                  <c:v>39448</c:v>
                </c:pt>
                <c:pt idx="73">
                  <c:v>39479</c:v>
                </c:pt>
                <c:pt idx="74">
                  <c:v>39508</c:v>
                </c:pt>
                <c:pt idx="75">
                  <c:v>39539</c:v>
                </c:pt>
                <c:pt idx="76">
                  <c:v>39569</c:v>
                </c:pt>
                <c:pt idx="77">
                  <c:v>39600</c:v>
                </c:pt>
                <c:pt idx="78">
                  <c:v>39630</c:v>
                </c:pt>
                <c:pt idx="79">
                  <c:v>39661</c:v>
                </c:pt>
                <c:pt idx="80">
                  <c:v>39692</c:v>
                </c:pt>
                <c:pt idx="81">
                  <c:v>39722</c:v>
                </c:pt>
                <c:pt idx="82">
                  <c:v>39753</c:v>
                </c:pt>
                <c:pt idx="83">
                  <c:v>39783</c:v>
                </c:pt>
                <c:pt idx="84">
                  <c:v>39814</c:v>
                </c:pt>
                <c:pt idx="85">
                  <c:v>39845</c:v>
                </c:pt>
                <c:pt idx="86">
                  <c:v>39873</c:v>
                </c:pt>
                <c:pt idx="87">
                  <c:v>39904</c:v>
                </c:pt>
                <c:pt idx="88">
                  <c:v>39934</c:v>
                </c:pt>
                <c:pt idx="89">
                  <c:v>39965</c:v>
                </c:pt>
                <c:pt idx="90">
                  <c:v>39995</c:v>
                </c:pt>
                <c:pt idx="91">
                  <c:v>40026</c:v>
                </c:pt>
                <c:pt idx="92">
                  <c:v>40057</c:v>
                </c:pt>
                <c:pt idx="93">
                  <c:v>40087</c:v>
                </c:pt>
                <c:pt idx="94">
                  <c:v>40118</c:v>
                </c:pt>
                <c:pt idx="95">
                  <c:v>40148</c:v>
                </c:pt>
                <c:pt idx="96">
                  <c:v>40179</c:v>
                </c:pt>
                <c:pt idx="97">
                  <c:v>40210</c:v>
                </c:pt>
                <c:pt idx="98">
                  <c:v>40238</c:v>
                </c:pt>
                <c:pt idx="99">
                  <c:v>40269</c:v>
                </c:pt>
                <c:pt idx="100">
                  <c:v>40299</c:v>
                </c:pt>
                <c:pt idx="101">
                  <c:v>40330</c:v>
                </c:pt>
                <c:pt idx="102">
                  <c:v>40360</c:v>
                </c:pt>
                <c:pt idx="103">
                  <c:v>40391</c:v>
                </c:pt>
                <c:pt idx="104">
                  <c:v>40422</c:v>
                </c:pt>
                <c:pt idx="105">
                  <c:v>40452</c:v>
                </c:pt>
                <c:pt idx="106">
                  <c:v>40483</c:v>
                </c:pt>
                <c:pt idx="107">
                  <c:v>40513</c:v>
                </c:pt>
                <c:pt idx="108">
                  <c:v>40544</c:v>
                </c:pt>
                <c:pt idx="109">
                  <c:v>40575</c:v>
                </c:pt>
                <c:pt idx="110">
                  <c:v>40603</c:v>
                </c:pt>
                <c:pt idx="111">
                  <c:v>40634</c:v>
                </c:pt>
                <c:pt idx="112">
                  <c:v>40664</c:v>
                </c:pt>
                <c:pt idx="113">
                  <c:v>40695</c:v>
                </c:pt>
                <c:pt idx="114">
                  <c:v>40725</c:v>
                </c:pt>
                <c:pt idx="115">
                  <c:v>40756</c:v>
                </c:pt>
                <c:pt idx="116">
                  <c:v>40787</c:v>
                </c:pt>
                <c:pt idx="117">
                  <c:v>40817</c:v>
                </c:pt>
                <c:pt idx="118">
                  <c:v>40848</c:v>
                </c:pt>
                <c:pt idx="119">
                  <c:v>40878</c:v>
                </c:pt>
                <c:pt idx="120">
                  <c:v>40909</c:v>
                </c:pt>
                <c:pt idx="121">
                  <c:v>40940</c:v>
                </c:pt>
                <c:pt idx="122">
                  <c:v>40969</c:v>
                </c:pt>
                <c:pt idx="123">
                  <c:v>41000</c:v>
                </c:pt>
                <c:pt idx="124">
                  <c:v>41030</c:v>
                </c:pt>
                <c:pt idx="125">
                  <c:v>41061</c:v>
                </c:pt>
                <c:pt idx="126">
                  <c:v>41091</c:v>
                </c:pt>
                <c:pt idx="127">
                  <c:v>41122</c:v>
                </c:pt>
                <c:pt idx="128">
                  <c:v>41153</c:v>
                </c:pt>
                <c:pt idx="129">
                  <c:v>41183</c:v>
                </c:pt>
                <c:pt idx="130">
                  <c:v>41214</c:v>
                </c:pt>
                <c:pt idx="131">
                  <c:v>41244</c:v>
                </c:pt>
                <c:pt idx="132">
                  <c:v>41275</c:v>
                </c:pt>
                <c:pt idx="133">
                  <c:v>41306</c:v>
                </c:pt>
                <c:pt idx="134">
                  <c:v>41334</c:v>
                </c:pt>
                <c:pt idx="135">
                  <c:v>41365</c:v>
                </c:pt>
                <c:pt idx="136">
                  <c:v>41395</c:v>
                </c:pt>
                <c:pt idx="137">
                  <c:v>41426</c:v>
                </c:pt>
                <c:pt idx="138">
                  <c:v>41456</c:v>
                </c:pt>
                <c:pt idx="139">
                  <c:v>41487</c:v>
                </c:pt>
                <c:pt idx="140">
                  <c:v>41518</c:v>
                </c:pt>
                <c:pt idx="141">
                  <c:v>41548</c:v>
                </c:pt>
                <c:pt idx="142">
                  <c:v>41579</c:v>
                </c:pt>
                <c:pt idx="143">
                  <c:v>41609</c:v>
                </c:pt>
                <c:pt idx="144">
                  <c:v>41640</c:v>
                </c:pt>
                <c:pt idx="145">
                  <c:v>41671</c:v>
                </c:pt>
                <c:pt idx="146">
                  <c:v>41699</c:v>
                </c:pt>
                <c:pt idx="147">
                  <c:v>41730</c:v>
                </c:pt>
                <c:pt idx="148">
                  <c:v>41760</c:v>
                </c:pt>
                <c:pt idx="149">
                  <c:v>41791</c:v>
                </c:pt>
                <c:pt idx="150">
                  <c:v>41821</c:v>
                </c:pt>
                <c:pt idx="151">
                  <c:v>41852</c:v>
                </c:pt>
                <c:pt idx="152">
                  <c:v>41883</c:v>
                </c:pt>
                <c:pt idx="153">
                  <c:v>41913</c:v>
                </c:pt>
                <c:pt idx="154">
                  <c:v>41944</c:v>
                </c:pt>
                <c:pt idx="155">
                  <c:v>41974</c:v>
                </c:pt>
                <c:pt idx="156">
                  <c:v>42005</c:v>
                </c:pt>
                <c:pt idx="157">
                  <c:v>42036</c:v>
                </c:pt>
                <c:pt idx="158">
                  <c:v>42064</c:v>
                </c:pt>
                <c:pt idx="159">
                  <c:v>42095</c:v>
                </c:pt>
                <c:pt idx="160">
                  <c:v>42125</c:v>
                </c:pt>
                <c:pt idx="161">
                  <c:v>42156</c:v>
                </c:pt>
                <c:pt idx="162">
                  <c:v>42186</c:v>
                </c:pt>
                <c:pt idx="163">
                  <c:v>42217</c:v>
                </c:pt>
                <c:pt idx="164">
                  <c:v>42248</c:v>
                </c:pt>
                <c:pt idx="165">
                  <c:v>42278</c:v>
                </c:pt>
                <c:pt idx="166">
                  <c:v>42309</c:v>
                </c:pt>
                <c:pt idx="167">
                  <c:v>42339</c:v>
                </c:pt>
                <c:pt idx="168">
                  <c:v>42370</c:v>
                </c:pt>
                <c:pt idx="169">
                  <c:v>42401</c:v>
                </c:pt>
                <c:pt idx="170">
                  <c:v>42430</c:v>
                </c:pt>
                <c:pt idx="171">
                  <c:v>42461</c:v>
                </c:pt>
                <c:pt idx="172">
                  <c:v>42491</c:v>
                </c:pt>
                <c:pt idx="173">
                  <c:v>42522</c:v>
                </c:pt>
                <c:pt idx="174">
                  <c:v>42552</c:v>
                </c:pt>
                <c:pt idx="175">
                  <c:v>42583</c:v>
                </c:pt>
                <c:pt idx="176">
                  <c:v>42614</c:v>
                </c:pt>
                <c:pt idx="177">
                  <c:v>42644</c:v>
                </c:pt>
                <c:pt idx="178">
                  <c:v>42675</c:v>
                </c:pt>
                <c:pt idx="179">
                  <c:v>42705</c:v>
                </c:pt>
                <c:pt idx="180">
                  <c:v>42736</c:v>
                </c:pt>
                <c:pt idx="181">
                  <c:v>42767</c:v>
                </c:pt>
                <c:pt idx="182">
                  <c:v>42795</c:v>
                </c:pt>
                <c:pt idx="183">
                  <c:v>42826</c:v>
                </c:pt>
                <c:pt idx="184">
                  <c:v>42856</c:v>
                </c:pt>
                <c:pt idx="185">
                  <c:v>42887</c:v>
                </c:pt>
                <c:pt idx="186">
                  <c:v>42917</c:v>
                </c:pt>
                <c:pt idx="187">
                  <c:v>42948</c:v>
                </c:pt>
                <c:pt idx="188">
                  <c:v>42979</c:v>
                </c:pt>
                <c:pt idx="189">
                  <c:v>43009</c:v>
                </c:pt>
                <c:pt idx="190">
                  <c:v>43040</c:v>
                </c:pt>
                <c:pt idx="191">
                  <c:v>43070</c:v>
                </c:pt>
                <c:pt idx="192">
                  <c:v>43101</c:v>
                </c:pt>
                <c:pt idx="193">
                  <c:v>43132</c:v>
                </c:pt>
                <c:pt idx="194">
                  <c:v>43160</c:v>
                </c:pt>
                <c:pt idx="195">
                  <c:v>43191</c:v>
                </c:pt>
                <c:pt idx="196">
                  <c:v>43221</c:v>
                </c:pt>
                <c:pt idx="197">
                  <c:v>43252</c:v>
                </c:pt>
                <c:pt idx="198">
                  <c:v>43282</c:v>
                </c:pt>
                <c:pt idx="199">
                  <c:v>43313</c:v>
                </c:pt>
                <c:pt idx="200">
                  <c:v>43344</c:v>
                </c:pt>
                <c:pt idx="201">
                  <c:v>43374</c:v>
                </c:pt>
                <c:pt idx="202">
                  <c:v>43405</c:v>
                </c:pt>
                <c:pt idx="203">
                  <c:v>43435</c:v>
                </c:pt>
                <c:pt idx="204">
                  <c:v>43466</c:v>
                </c:pt>
                <c:pt idx="205">
                  <c:v>43497</c:v>
                </c:pt>
                <c:pt idx="206">
                  <c:v>43525</c:v>
                </c:pt>
                <c:pt idx="207">
                  <c:v>43556</c:v>
                </c:pt>
                <c:pt idx="208">
                  <c:v>43586</c:v>
                </c:pt>
                <c:pt idx="209">
                  <c:v>43617</c:v>
                </c:pt>
                <c:pt idx="210">
                  <c:v>43647</c:v>
                </c:pt>
                <c:pt idx="211">
                  <c:v>43678</c:v>
                </c:pt>
                <c:pt idx="212">
                  <c:v>43709</c:v>
                </c:pt>
                <c:pt idx="213">
                  <c:v>43739</c:v>
                </c:pt>
                <c:pt idx="214">
                  <c:v>43770</c:v>
                </c:pt>
                <c:pt idx="215">
                  <c:v>43800</c:v>
                </c:pt>
                <c:pt idx="216">
                  <c:v>43831</c:v>
                </c:pt>
                <c:pt idx="217">
                  <c:v>43862</c:v>
                </c:pt>
                <c:pt idx="218">
                  <c:v>43891</c:v>
                </c:pt>
                <c:pt idx="219">
                  <c:v>43922</c:v>
                </c:pt>
                <c:pt idx="220">
                  <c:v>43952</c:v>
                </c:pt>
                <c:pt idx="221">
                  <c:v>43983</c:v>
                </c:pt>
                <c:pt idx="222">
                  <c:v>44013</c:v>
                </c:pt>
                <c:pt idx="223">
                  <c:v>44044</c:v>
                </c:pt>
                <c:pt idx="224">
                  <c:v>44075</c:v>
                </c:pt>
                <c:pt idx="225">
                  <c:v>44105</c:v>
                </c:pt>
                <c:pt idx="226">
                  <c:v>44136</c:v>
                </c:pt>
                <c:pt idx="227">
                  <c:v>44166</c:v>
                </c:pt>
                <c:pt idx="228">
                  <c:v>44197</c:v>
                </c:pt>
                <c:pt idx="229">
                  <c:v>44228</c:v>
                </c:pt>
                <c:pt idx="230">
                  <c:v>44256</c:v>
                </c:pt>
                <c:pt idx="231">
                  <c:v>44287</c:v>
                </c:pt>
                <c:pt idx="232">
                  <c:v>44317</c:v>
                </c:pt>
                <c:pt idx="233">
                  <c:v>44348</c:v>
                </c:pt>
                <c:pt idx="234">
                  <c:v>44378</c:v>
                </c:pt>
                <c:pt idx="235">
                  <c:v>44409</c:v>
                </c:pt>
                <c:pt idx="236">
                  <c:v>44440</c:v>
                </c:pt>
                <c:pt idx="237">
                  <c:v>44470</c:v>
                </c:pt>
                <c:pt idx="238">
                  <c:v>44501</c:v>
                </c:pt>
                <c:pt idx="239">
                  <c:v>44531</c:v>
                </c:pt>
                <c:pt idx="240">
                  <c:v>44562</c:v>
                </c:pt>
                <c:pt idx="241">
                  <c:v>44593</c:v>
                </c:pt>
                <c:pt idx="242">
                  <c:v>44621</c:v>
                </c:pt>
                <c:pt idx="243">
                  <c:v>44652</c:v>
                </c:pt>
                <c:pt idx="244">
                  <c:v>44682</c:v>
                </c:pt>
              </c:numCache>
            </c:numRef>
          </c:cat>
          <c:val>
            <c:numRef>
              <c:f>'FRED Graph'!$B$12:$B$256</c:f>
              <c:numCache>
                <c:formatCode>0.0</c:formatCode>
                <c:ptCount val="245"/>
                <c:pt idx="0">
                  <c:v>9004.4</c:v>
                </c:pt>
                <c:pt idx="1">
                  <c:v>9040.1</c:v>
                </c:pt>
                <c:pt idx="2">
                  <c:v>9038.2000000000007</c:v>
                </c:pt>
                <c:pt idx="3">
                  <c:v>9086.5</c:v>
                </c:pt>
                <c:pt idx="4">
                  <c:v>9051.4</c:v>
                </c:pt>
                <c:pt idx="5">
                  <c:v>9081.7999999999993</c:v>
                </c:pt>
                <c:pt idx="6">
                  <c:v>9142</c:v>
                </c:pt>
                <c:pt idx="7">
                  <c:v>9155.2999999999993</c:v>
                </c:pt>
                <c:pt idx="8">
                  <c:v>9112.9</c:v>
                </c:pt>
                <c:pt idx="9">
                  <c:v>9150.1</c:v>
                </c:pt>
                <c:pt idx="10">
                  <c:v>9176.2000000000007</c:v>
                </c:pt>
                <c:pt idx="11">
                  <c:v>9236.2999999999993</c:v>
                </c:pt>
                <c:pt idx="12">
                  <c:v>9235</c:v>
                </c:pt>
                <c:pt idx="13">
                  <c:v>9205.2000000000007</c:v>
                </c:pt>
                <c:pt idx="14">
                  <c:v>9258.1</c:v>
                </c:pt>
                <c:pt idx="15">
                  <c:v>9301.9</c:v>
                </c:pt>
                <c:pt idx="16">
                  <c:v>9331.7999999999993</c:v>
                </c:pt>
                <c:pt idx="17">
                  <c:v>9381.7999999999993</c:v>
                </c:pt>
                <c:pt idx="18">
                  <c:v>9424.1</c:v>
                </c:pt>
                <c:pt idx="19">
                  <c:v>9507.6</c:v>
                </c:pt>
                <c:pt idx="20">
                  <c:v>9479.9</c:v>
                </c:pt>
                <c:pt idx="21">
                  <c:v>9495.2000000000007</c:v>
                </c:pt>
                <c:pt idx="22">
                  <c:v>9549.7000000000007</c:v>
                </c:pt>
                <c:pt idx="23">
                  <c:v>9562.2999999999993</c:v>
                </c:pt>
                <c:pt idx="24">
                  <c:v>9593.4</c:v>
                </c:pt>
                <c:pt idx="25">
                  <c:v>9612.9</c:v>
                </c:pt>
                <c:pt idx="26">
                  <c:v>9667.7000000000007</c:v>
                </c:pt>
                <c:pt idx="27">
                  <c:v>9659.9</c:v>
                </c:pt>
                <c:pt idx="28">
                  <c:v>9710.7999999999993</c:v>
                </c:pt>
                <c:pt idx="29">
                  <c:v>9660.9</c:v>
                </c:pt>
                <c:pt idx="30">
                  <c:v>9745.7000000000007</c:v>
                </c:pt>
                <c:pt idx="31">
                  <c:v>9781.7999999999993</c:v>
                </c:pt>
                <c:pt idx="32">
                  <c:v>9845</c:v>
                </c:pt>
                <c:pt idx="33">
                  <c:v>9868.2000000000007</c:v>
                </c:pt>
                <c:pt idx="34">
                  <c:v>9885.9</c:v>
                </c:pt>
                <c:pt idx="35">
                  <c:v>9950.6</c:v>
                </c:pt>
                <c:pt idx="36">
                  <c:v>9929.9</c:v>
                </c:pt>
                <c:pt idx="37">
                  <c:v>9973.7999999999993</c:v>
                </c:pt>
                <c:pt idx="38">
                  <c:v>9989.7000000000007</c:v>
                </c:pt>
                <c:pt idx="39">
                  <c:v>10054.6</c:v>
                </c:pt>
                <c:pt idx="40">
                  <c:v>10040.9</c:v>
                </c:pt>
                <c:pt idx="41">
                  <c:v>10129.200000000001</c:v>
                </c:pt>
                <c:pt idx="42">
                  <c:v>10202</c:v>
                </c:pt>
                <c:pt idx="43">
                  <c:v>10156.700000000001</c:v>
                </c:pt>
                <c:pt idx="44">
                  <c:v>10116.799999999999</c:v>
                </c:pt>
                <c:pt idx="45">
                  <c:v>10144</c:v>
                </c:pt>
                <c:pt idx="46">
                  <c:v>10174</c:v>
                </c:pt>
                <c:pt idx="47">
                  <c:v>10213.700000000001</c:v>
                </c:pt>
                <c:pt idx="48">
                  <c:v>10266.700000000001</c:v>
                </c:pt>
                <c:pt idx="49">
                  <c:v>10288.1</c:v>
                </c:pt>
                <c:pt idx="50">
                  <c:v>10309.799999999999</c:v>
                </c:pt>
                <c:pt idx="51">
                  <c:v>10328.1</c:v>
                </c:pt>
                <c:pt idx="52">
                  <c:v>10345.4</c:v>
                </c:pt>
                <c:pt idx="53">
                  <c:v>10351.1</c:v>
                </c:pt>
                <c:pt idx="54">
                  <c:v>10409.6</c:v>
                </c:pt>
                <c:pt idx="55">
                  <c:v>10375</c:v>
                </c:pt>
                <c:pt idx="56">
                  <c:v>10439.299999999999</c:v>
                </c:pt>
                <c:pt idx="57">
                  <c:v>10484.5</c:v>
                </c:pt>
                <c:pt idx="58">
                  <c:v>10488.2</c:v>
                </c:pt>
                <c:pt idx="59">
                  <c:v>10549</c:v>
                </c:pt>
                <c:pt idx="60">
                  <c:v>10569.9</c:v>
                </c:pt>
                <c:pt idx="61">
                  <c:v>10567.2</c:v>
                </c:pt>
                <c:pt idx="62">
                  <c:v>10579.1</c:v>
                </c:pt>
                <c:pt idx="63">
                  <c:v>10589.2</c:v>
                </c:pt>
                <c:pt idx="64">
                  <c:v>10604.8</c:v>
                </c:pt>
                <c:pt idx="65">
                  <c:v>10605.3</c:v>
                </c:pt>
                <c:pt idx="66">
                  <c:v>10637.6</c:v>
                </c:pt>
                <c:pt idx="67">
                  <c:v>10682.5</c:v>
                </c:pt>
                <c:pt idx="68">
                  <c:v>10691.5</c:v>
                </c:pt>
                <c:pt idx="69">
                  <c:v>10699.9</c:v>
                </c:pt>
                <c:pt idx="70">
                  <c:v>10722.3</c:v>
                </c:pt>
                <c:pt idx="71">
                  <c:v>10715.5</c:v>
                </c:pt>
                <c:pt idx="72">
                  <c:v>10713.7</c:v>
                </c:pt>
                <c:pt idx="73">
                  <c:v>10676.6</c:v>
                </c:pt>
                <c:pt idx="74">
                  <c:v>10703.3</c:v>
                </c:pt>
                <c:pt idx="75">
                  <c:v>10720.7</c:v>
                </c:pt>
                <c:pt idx="76">
                  <c:v>10740.6</c:v>
                </c:pt>
                <c:pt idx="77">
                  <c:v>10720.8</c:v>
                </c:pt>
                <c:pt idx="78">
                  <c:v>10669.1</c:v>
                </c:pt>
                <c:pt idx="79">
                  <c:v>10667.9</c:v>
                </c:pt>
                <c:pt idx="80">
                  <c:v>10597</c:v>
                </c:pt>
                <c:pt idx="81">
                  <c:v>10580.7</c:v>
                </c:pt>
                <c:pt idx="82">
                  <c:v>10548.3</c:v>
                </c:pt>
                <c:pt idx="83">
                  <c:v>10517.6</c:v>
                </c:pt>
                <c:pt idx="84">
                  <c:v>10565.4</c:v>
                </c:pt>
                <c:pt idx="85">
                  <c:v>10522.2</c:v>
                </c:pt>
                <c:pt idx="86">
                  <c:v>10478.700000000001</c:v>
                </c:pt>
                <c:pt idx="87">
                  <c:v>10463</c:v>
                </c:pt>
                <c:pt idx="88">
                  <c:v>10472.6</c:v>
                </c:pt>
                <c:pt idx="89">
                  <c:v>10475.5</c:v>
                </c:pt>
                <c:pt idx="90">
                  <c:v>10510.4</c:v>
                </c:pt>
                <c:pt idx="91">
                  <c:v>10604.9</c:v>
                </c:pt>
                <c:pt idx="92">
                  <c:v>10507.1</c:v>
                </c:pt>
                <c:pt idx="93">
                  <c:v>10518.9</c:v>
                </c:pt>
                <c:pt idx="94">
                  <c:v>10502.2</c:v>
                </c:pt>
                <c:pt idx="95">
                  <c:v>10566.4</c:v>
                </c:pt>
                <c:pt idx="96">
                  <c:v>10547</c:v>
                </c:pt>
                <c:pt idx="97">
                  <c:v>10586.5</c:v>
                </c:pt>
                <c:pt idx="98">
                  <c:v>10637.1</c:v>
                </c:pt>
                <c:pt idx="99">
                  <c:v>10658.8</c:v>
                </c:pt>
                <c:pt idx="100">
                  <c:v>10685.3</c:v>
                </c:pt>
                <c:pt idx="101">
                  <c:v>10711.3</c:v>
                </c:pt>
                <c:pt idx="102">
                  <c:v>10740.7</c:v>
                </c:pt>
                <c:pt idx="103">
                  <c:v>10766.6</c:v>
                </c:pt>
                <c:pt idx="104">
                  <c:v>10776.8</c:v>
                </c:pt>
                <c:pt idx="105">
                  <c:v>10804.2</c:v>
                </c:pt>
                <c:pt idx="106">
                  <c:v>10831.7</c:v>
                </c:pt>
                <c:pt idx="107">
                  <c:v>10846</c:v>
                </c:pt>
                <c:pt idx="108">
                  <c:v>10858.2</c:v>
                </c:pt>
                <c:pt idx="109">
                  <c:v>10855.2</c:v>
                </c:pt>
                <c:pt idx="110">
                  <c:v>10892.7</c:v>
                </c:pt>
                <c:pt idx="111">
                  <c:v>10879.8</c:v>
                </c:pt>
                <c:pt idx="112">
                  <c:v>10867.3</c:v>
                </c:pt>
                <c:pt idx="113">
                  <c:v>10892.5</c:v>
                </c:pt>
                <c:pt idx="114">
                  <c:v>10911.4</c:v>
                </c:pt>
                <c:pt idx="115">
                  <c:v>10904.8</c:v>
                </c:pt>
                <c:pt idx="116">
                  <c:v>10922.8</c:v>
                </c:pt>
                <c:pt idx="117">
                  <c:v>10942.5</c:v>
                </c:pt>
                <c:pt idx="118">
                  <c:v>10924.1</c:v>
                </c:pt>
                <c:pt idx="119">
                  <c:v>10929</c:v>
                </c:pt>
                <c:pt idx="120">
                  <c:v>10971.2</c:v>
                </c:pt>
                <c:pt idx="121">
                  <c:v>11037.6</c:v>
                </c:pt>
                <c:pt idx="122">
                  <c:v>11023.2</c:v>
                </c:pt>
                <c:pt idx="123">
                  <c:v>11033.4</c:v>
                </c:pt>
                <c:pt idx="124">
                  <c:v>11034.1</c:v>
                </c:pt>
                <c:pt idx="125">
                  <c:v>11022.6</c:v>
                </c:pt>
                <c:pt idx="126">
                  <c:v>11045.7</c:v>
                </c:pt>
                <c:pt idx="127">
                  <c:v>11047.9</c:v>
                </c:pt>
                <c:pt idx="128">
                  <c:v>11063.5</c:v>
                </c:pt>
                <c:pt idx="129">
                  <c:v>11062.7</c:v>
                </c:pt>
                <c:pt idx="130">
                  <c:v>11110.9</c:v>
                </c:pt>
                <c:pt idx="131">
                  <c:v>11115.5</c:v>
                </c:pt>
                <c:pt idx="132">
                  <c:v>11158.1</c:v>
                </c:pt>
                <c:pt idx="133">
                  <c:v>11153.4</c:v>
                </c:pt>
                <c:pt idx="134">
                  <c:v>11155</c:v>
                </c:pt>
                <c:pt idx="135">
                  <c:v>11154.2</c:v>
                </c:pt>
                <c:pt idx="136">
                  <c:v>11182.3</c:v>
                </c:pt>
                <c:pt idx="137">
                  <c:v>11181.4</c:v>
                </c:pt>
                <c:pt idx="138">
                  <c:v>11195.4</c:v>
                </c:pt>
                <c:pt idx="139">
                  <c:v>11207.9</c:v>
                </c:pt>
                <c:pt idx="140">
                  <c:v>11239.9</c:v>
                </c:pt>
                <c:pt idx="141">
                  <c:v>11271.4</c:v>
                </c:pt>
                <c:pt idx="142">
                  <c:v>11318.7</c:v>
                </c:pt>
                <c:pt idx="143">
                  <c:v>11322.9</c:v>
                </c:pt>
                <c:pt idx="144">
                  <c:v>11287</c:v>
                </c:pt>
                <c:pt idx="145">
                  <c:v>11350.3</c:v>
                </c:pt>
                <c:pt idx="146">
                  <c:v>11405.6</c:v>
                </c:pt>
                <c:pt idx="147">
                  <c:v>11424.5</c:v>
                </c:pt>
                <c:pt idx="148">
                  <c:v>11444.9</c:v>
                </c:pt>
                <c:pt idx="149">
                  <c:v>11489.7</c:v>
                </c:pt>
                <c:pt idx="150">
                  <c:v>11512.3</c:v>
                </c:pt>
                <c:pt idx="151">
                  <c:v>11590.9</c:v>
                </c:pt>
                <c:pt idx="152">
                  <c:v>11593.8</c:v>
                </c:pt>
                <c:pt idx="153">
                  <c:v>11665.2</c:v>
                </c:pt>
                <c:pt idx="154">
                  <c:v>11696.3</c:v>
                </c:pt>
                <c:pt idx="155">
                  <c:v>11723.2</c:v>
                </c:pt>
                <c:pt idx="156">
                  <c:v>11747.2</c:v>
                </c:pt>
                <c:pt idx="157">
                  <c:v>11773.3</c:v>
                </c:pt>
                <c:pt idx="158">
                  <c:v>11798.4</c:v>
                </c:pt>
                <c:pt idx="159">
                  <c:v>11826.4</c:v>
                </c:pt>
                <c:pt idx="160">
                  <c:v>11859.5</c:v>
                </c:pt>
                <c:pt idx="161">
                  <c:v>11872</c:v>
                </c:pt>
                <c:pt idx="162">
                  <c:v>11917.6</c:v>
                </c:pt>
                <c:pt idx="163">
                  <c:v>11948.3</c:v>
                </c:pt>
                <c:pt idx="164">
                  <c:v>11963.2</c:v>
                </c:pt>
                <c:pt idx="165">
                  <c:v>11970.7</c:v>
                </c:pt>
                <c:pt idx="166">
                  <c:v>11997.4</c:v>
                </c:pt>
                <c:pt idx="167">
                  <c:v>12041.4</c:v>
                </c:pt>
                <c:pt idx="168">
                  <c:v>12053.8</c:v>
                </c:pt>
                <c:pt idx="169">
                  <c:v>12133.3</c:v>
                </c:pt>
                <c:pt idx="170">
                  <c:v>12086.4</c:v>
                </c:pt>
                <c:pt idx="171">
                  <c:v>12122.9</c:v>
                </c:pt>
                <c:pt idx="172">
                  <c:v>12141.9</c:v>
                </c:pt>
                <c:pt idx="173">
                  <c:v>12193.1</c:v>
                </c:pt>
                <c:pt idx="174">
                  <c:v>12206.2</c:v>
                </c:pt>
                <c:pt idx="175">
                  <c:v>12216</c:v>
                </c:pt>
                <c:pt idx="176">
                  <c:v>12249.3</c:v>
                </c:pt>
                <c:pt idx="177">
                  <c:v>12242.7</c:v>
                </c:pt>
                <c:pt idx="178">
                  <c:v>12262.4</c:v>
                </c:pt>
                <c:pt idx="179">
                  <c:v>12344.1</c:v>
                </c:pt>
                <c:pt idx="180">
                  <c:v>12347.6</c:v>
                </c:pt>
                <c:pt idx="181">
                  <c:v>12355.4</c:v>
                </c:pt>
                <c:pt idx="182">
                  <c:v>12413.8</c:v>
                </c:pt>
                <c:pt idx="183">
                  <c:v>12416.5</c:v>
                </c:pt>
                <c:pt idx="184">
                  <c:v>12420.9</c:v>
                </c:pt>
                <c:pt idx="185">
                  <c:v>12452.8</c:v>
                </c:pt>
                <c:pt idx="186">
                  <c:v>12470.1</c:v>
                </c:pt>
                <c:pt idx="187">
                  <c:v>12483.5</c:v>
                </c:pt>
                <c:pt idx="188">
                  <c:v>12547.7</c:v>
                </c:pt>
                <c:pt idx="189">
                  <c:v>12555.2</c:v>
                </c:pt>
                <c:pt idx="190">
                  <c:v>12627.6</c:v>
                </c:pt>
                <c:pt idx="191">
                  <c:v>12713.2</c:v>
                </c:pt>
                <c:pt idx="192">
                  <c:v>12687.7</c:v>
                </c:pt>
                <c:pt idx="193">
                  <c:v>12696.1</c:v>
                </c:pt>
                <c:pt idx="194">
                  <c:v>12739.1</c:v>
                </c:pt>
                <c:pt idx="195">
                  <c:v>12786</c:v>
                </c:pt>
                <c:pt idx="196">
                  <c:v>12821</c:v>
                </c:pt>
                <c:pt idx="197">
                  <c:v>12842.2</c:v>
                </c:pt>
                <c:pt idx="198">
                  <c:v>12878</c:v>
                </c:pt>
                <c:pt idx="199">
                  <c:v>12918.1</c:v>
                </c:pt>
                <c:pt idx="200">
                  <c:v>12905.7</c:v>
                </c:pt>
                <c:pt idx="201">
                  <c:v>12960.5</c:v>
                </c:pt>
                <c:pt idx="202">
                  <c:v>13014</c:v>
                </c:pt>
                <c:pt idx="203">
                  <c:v>12892</c:v>
                </c:pt>
                <c:pt idx="204">
                  <c:v>12948.5</c:v>
                </c:pt>
                <c:pt idx="205">
                  <c:v>12948.2</c:v>
                </c:pt>
                <c:pt idx="206">
                  <c:v>13028.8</c:v>
                </c:pt>
                <c:pt idx="207">
                  <c:v>13055.6</c:v>
                </c:pt>
                <c:pt idx="208">
                  <c:v>13086.5</c:v>
                </c:pt>
                <c:pt idx="209">
                  <c:v>13124.2</c:v>
                </c:pt>
                <c:pt idx="210">
                  <c:v>13161.9</c:v>
                </c:pt>
                <c:pt idx="211">
                  <c:v>13199.4</c:v>
                </c:pt>
                <c:pt idx="212">
                  <c:v>13215.4</c:v>
                </c:pt>
                <c:pt idx="213">
                  <c:v>13223.1</c:v>
                </c:pt>
                <c:pt idx="214">
                  <c:v>13266.6</c:v>
                </c:pt>
                <c:pt idx="215">
                  <c:v>13257.2</c:v>
                </c:pt>
                <c:pt idx="216">
                  <c:v>13307.3</c:v>
                </c:pt>
                <c:pt idx="217">
                  <c:v>13313.2</c:v>
                </c:pt>
                <c:pt idx="218">
                  <c:v>12422.9</c:v>
                </c:pt>
                <c:pt idx="219">
                  <c:v>10910.6</c:v>
                </c:pt>
                <c:pt idx="220">
                  <c:v>11833</c:v>
                </c:pt>
                <c:pt idx="221">
                  <c:v>12525.6</c:v>
                </c:pt>
                <c:pt idx="222">
                  <c:v>12706.4</c:v>
                </c:pt>
                <c:pt idx="223">
                  <c:v>12793.5</c:v>
                </c:pt>
                <c:pt idx="224">
                  <c:v>12962.5</c:v>
                </c:pt>
                <c:pt idx="225">
                  <c:v>13015.6</c:v>
                </c:pt>
                <c:pt idx="226">
                  <c:v>12943.5</c:v>
                </c:pt>
                <c:pt idx="227">
                  <c:v>12824.6</c:v>
                </c:pt>
                <c:pt idx="228">
                  <c:v>13201.3</c:v>
                </c:pt>
                <c:pt idx="229">
                  <c:v>13025.4</c:v>
                </c:pt>
                <c:pt idx="230">
                  <c:v>13621.3</c:v>
                </c:pt>
                <c:pt idx="231">
                  <c:v>13684</c:v>
                </c:pt>
                <c:pt idx="232">
                  <c:v>13616.2</c:v>
                </c:pt>
                <c:pt idx="233">
                  <c:v>13696.6</c:v>
                </c:pt>
                <c:pt idx="234">
                  <c:v>13653.8</c:v>
                </c:pt>
                <c:pt idx="235">
                  <c:v>13753.5</c:v>
                </c:pt>
                <c:pt idx="236">
                  <c:v>13789.9</c:v>
                </c:pt>
                <c:pt idx="237">
                  <c:v>13891</c:v>
                </c:pt>
                <c:pt idx="238">
                  <c:v>13879.9</c:v>
                </c:pt>
                <c:pt idx="239">
                  <c:v>13684.1</c:v>
                </c:pt>
                <c:pt idx="240">
                  <c:v>13866.7</c:v>
                </c:pt>
                <c:pt idx="241">
                  <c:v>13870.2</c:v>
                </c:pt>
                <c:pt idx="242">
                  <c:v>13906.4</c:v>
                </c:pt>
                <c:pt idx="243">
                  <c:v>13950.3</c:v>
                </c:pt>
                <c:pt idx="244">
                  <c:v>13895.5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DA0-EB4B-9EA3-4680CD1237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75088096"/>
        <c:axId val="2097621392"/>
      </c:lineChart>
      <c:dateAx>
        <c:axId val="2075088096"/>
        <c:scaling>
          <c:orientation val="minMax"/>
        </c:scaling>
        <c:delete val="0"/>
        <c:axPos val="b"/>
        <c:numFmt formatCode="yyyy\-mm\-dd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7621392"/>
        <c:crosses val="autoZero"/>
        <c:auto val="1"/>
        <c:lblOffset val="100"/>
        <c:baseTimeUnit val="months"/>
      </c:dateAx>
      <c:valAx>
        <c:axId val="2097621392"/>
        <c:scaling>
          <c:orientation val="minMax"/>
          <c:min val="9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5088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'FRED Graph'!$B$12</c:f>
              <c:strCache>
                <c:ptCount val="1"/>
                <c:pt idx="0">
                  <c:v>Real Disposable Income</c:v>
                </c:pt>
              </c:strCache>
            </c:strRef>
          </c:tx>
          <c:spPr>
            <a:ln w="28575" cap="rnd">
              <a:solidFill>
                <a:srgbClr val="0432FF"/>
              </a:solidFill>
              <a:round/>
            </a:ln>
            <a:effectLst/>
          </c:spPr>
          <c:marker>
            <c:symbol val="none"/>
          </c:marker>
          <c:cat>
            <c:numRef>
              <c:f>'FRED Graph'!$A$13:$A$256</c:f>
              <c:numCache>
                <c:formatCode>yyyy\-mm\-dd</c:formatCode>
                <c:ptCount val="244"/>
                <c:pt idx="0">
                  <c:v>37257</c:v>
                </c:pt>
                <c:pt idx="1">
                  <c:v>37288</c:v>
                </c:pt>
                <c:pt idx="2">
                  <c:v>37316</c:v>
                </c:pt>
                <c:pt idx="3">
                  <c:v>37347</c:v>
                </c:pt>
                <c:pt idx="4">
                  <c:v>37377</c:v>
                </c:pt>
                <c:pt idx="5">
                  <c:v>37408</c:v>
                </c:pt>
                <c:pt idx="6">
                  <c:v>37438</c:v>
                </c:pt>
                <c:pt idx="7">
                  <c:v>37469</c:v>
                </c:pt>
                <c:pt idx="8">
                  <c:v>37500</c:v>
                </c:pt>
                <c:pt idx="9">
                  <c:v>37530</c:v>
                </c:pt>
                <c:pt idx="10">
                  <c:v>37561</c:v>
                </c:pt>
                <c:pt idx="11">
                  <c:v>37591</c:v>
                </c:pt>
                <c:pt idx="12">
                  <c:v>37622</c:v>
                </c:pt>
                <c:pt idx="13">
                  <c:v>37653</c:v>
                </c:pt>
                <c:pt idx="14">
                  <c:v>37681</c:v>
                </c:pt>
                <c:pt idx="15">
                  <c:v>37712</c:v>
                </c:pt>
                <c:pt idx="16">
                  <c:v>37742</c:v>
                </c:pt>
                <c:pt idx="17">
                  <c:v>37773</c:v>
                </c:pt>
                <c:pt idx="18">
                  <c:v>37803</c:v>
                </c:pt>
                <c:pt idx="19">
                  <c:v>37834</c:v>
                </c:pt>
                <c:pt idx="20">
                  <c:v>37865</c:v>
                </c:pt>
                <c:pt idx="21">
                  <c:v>37895</c:v>
                </c:pt>
                <c:pt idx="22">
                  <c:v>37926</c:v>
                </c:pt>
                <c:pt idx="23">
                  <c:v>37956</c:v>
                </c:pt>
                <c:pt idx="24">
                  <c:v>37987</c:v>
                </c:pt>
                <c:pt idx="25">
                  <c:v>38018</c:v>
                </c:pt>
                <c:pt idx="26">
                  <c:v>38047</c:v>
                </c:pt>
                <c:pt idx="27">
                  <c:v>38078</c:v>
                </c:pt>
                <c:pt idx="28">
                  <c:v>38108</c:v>
                </c:pt>
                <c:pt idx="29">
                  <c:v>38139</c:v>
                </c:pt>
                <c:pt idx="30">
                  <c:v>38169</c:v>
                </c:pt>
                <c:pt idx="31">
                  <c:v>38200</c:v>
                </c:pt>
                <c:pt idx="32">
                  <c:v>38231</c:v>
                </c:pt>
                <c:pt idx="33">
                  <c:v>38261</c:v>
                </c:pt>
                <c:pt idx="34">
                  <c:v>38292</c:v>
                </c:pt>
                <c:pt idx="35">
                  <c:v>38322</c:v>
                </c:pt>
                <c:pt idx="36">
                  <c:v>38353</c:v>
                </c:pt>
                <c:pt idx="37">
                  <c:v>38384</c:v>
                </c:pt>
                <c:pt idx="38">
                  <c:v>38412</c:v>
                </c:pt>
                <c:pt idx="39">
                  <c:v>38443</c:v>
                </c:pt>
                <c:pt idx="40">
                  <c:v>38473</c:v>
                </c:pt>
                <c:pt idx="41">
                  <c:v>38504</c:v>
                </c:pt>
                <c:pt idx="42">
                  <c:v>38534</c:v>
                </c:pt>
                <c:pt idx="43">
                  <c:v>38565</c:v>
                </c:pt>
                <c:pt idx="44">
                  <c:v>38596</c:v>
                </c:pt>
                <c:pt idx="45">
                  <c:v>38626</c:v>
                </c:pt>
                <c:pt idx="46">
                  <c:v>38657</c:v>
                </c:pt>
                <c:pt idx="47">
                  <c:v>38687</c:v>
                </c:pt>
                <c:pt idx="48">
                  <c:v>38718</c:v>
                </c:pt>
                <c:pt idx="49">
                  <c:v>38749</c:v>
                </c:pt>
                <c:pt idx="50">
                  <c:v>38777</c:v>
                </c:pt>
                <c:pt idx="51">
                  <c:v>38808</c:v>
                </c:pt>
                <c:pt idx="52">
                  <c:v>38838</c:v>
                </c:pt>
                <c:pt idx="53">
                  <c:v>38869</c:v>
                </c:pt>
                <c:pt idx="54">
                  <c:v>38899</c:v>
                </c:pt>
                <c:pt idx="55">
                  <c:v>38930</c:v>
                </c:pt>
                <c:pt idx="56">
                  <c:v>38961</c:v>
                </c:pt>
                <c:pt idx="57">
                  <c:v>38991</c:v>
                </c:pt>
                <c:pt idx="58">
                  <c:v>39022</c:v>
                </c:pt>
                <c:pt idx="59">
                  <c:v>39052</c:v>
                </c:pt>
                <c:pt idx="60">
                  <c:v>39083</c:v>
                </c:pt>
                <c:pt idx="61">
                  <c:v>39114</c:v>
                </c:pt>
                <c:pt idx="62">
                  <c:v>39142</c:v>
                </c:pt>
                <c:pt idx="63">
                  <c:v>39173</c:v>
                </c:pt>
                <c:pt idx="64">
                  <c:v>39203</c:v>
                </c:pt>
                <c:pt idx="65">
                  <c:v>39234</c:v>
                </c:pt>
                <c:pt idx="66">
                  <c:v>39264</c:v>
                </c:pt>
                <c:pt idx="67">
                  <c:v>39295</c:v>
                </c:pt>
                <c:pt idx="68">
                  <c:v>39326</c:v>
                </c:pt>
                <c:pt idx="69">
                  <c:v>39356</c:v>
                </c:pt>
                <c:pt idx="70">
                  <c:v>39387</c:v>
                </c:pt>
                <c:pt idx="71">
                  <c:v>39417</c:v>
                </c:pt>
                <c:pt idx="72">
                  <c:v>39448</c:v>
                </c:pt>
                <c:pt idx="73">
                  <c:v>39479</c:v>
                </c:pt>
                <c:pt idx="74">
                  <c:v>39508</c:v>
                </c:pt>
                <c:pt idx="75">
                  <c:v>39539</c:v>
                </c:pt>
                <c:pt idx="76">
                  <c:v>39569</c:v>
                </c:pt>
                <c:pt idx="77">
                  <c:v>39600</c:v>
                </c:pt>
                <c:pt idx="78">
                  <c:v>39630</c:v>
                </c:pt>
                <c:pt idx="79">
                  <c:v>39661</c:v>
                </c:pt>
                <c:pt idx="80">
                  <c:v>39692</c:v>
                </c:pt>
                <c:pt idx="81">
                  <c:v>39722</c:v>
                </c:pt>
                <c:pt idx="82">
                  <c:v>39753</c:v>
                </c:pt>
                <c:pt idx="83">
                  <c:v>39783</c:v>
                </c:pt>
                <c:pt idx="84">
                  <c:v>39814</c:v>
                </c:pt>
                <c:pt idx="85">
                  <c:v>39845</c:v>
                </c:pt>
                <c:pt idx="86">
                  <c:v>39873</c:v>
                </c:pt>
                <c:pt idx="87">
                  <c:v>39904</c:v>
                </c:pt>
                <c:pt idx="88">
                  <c:v>39934</c:v>
                </c:pt>
                <c:pt idx="89">
                  <c:v>39965</c:v>
                </c:pt>
                <c:pt idx="90">
                  <c:v>39995</c:v>
                </c:pt>
                <c:pt idx="91">
                  <c:v>40026</c:v>
                </c:pt>
                <c:pt idx="92">
                  <c:v>40057</c:v>
                </c:pt>
                <c:pt idx="93">
                  <c:v>40087</c:v>
                </c:pt>
                <c:pt idx="94">
                  <c:v>40118</c:v>
                </c:pt>
                <c:pt idx="95">
                  <c:v>40148</c:v>
                </c:pt>
                <c:pt idx="96">
                  <c:v>40179</c:v>
                </c:pt>
                <c:pt idx="97">
                  <c:v>40210</c:v>
                </c:pt>
                <c:pt idx="98">
                  <c:v>40238</c:v>
                </c:pt>
                <c:pt idx="99">
                  <c:v>40269</c:v>
                </c:pt>
                <c:pt idx="100">
                  <c:v>40299</c:v>
                </c:pt>
                <c:pt idx="101">
                  <c:v>40330</c:v>
                </c:pt>
                <c:pt idx="102">
                  <c:v>40360</c:v>
                </c:pt>
                <c:pt idx="103">
                  <c:v>40391</c:v>
                </c:pt>
                <c:pt idx="104">
                  <c:v>40422</c:v>
                </c:pt>
                <c:pt idx="105">
                  <c:v>40452</c:v>
                </c:pt>
                <c:pt idx="106">
                  <c:v>40483</c:v>
                </c:pt>
                <c:pt idx="107">
                  <c:v>40513</c:v>
                </c:pt>
                <c:pt idx="108">
                  <c:v>40544</c:v>
                </c:pt>
                <c:pt idx="109">
                  <c:v>40575</c:v>
                </c:pt>
                <c:pt idx="110">
                  <c:v>40603</c:v>
                </c:pt>
                <c:pt idx="111">
                  <c:v>40634</c:v>
                </c:pt>
                <c:pt idx="112">
                  <c:v>40664</c:v>
                </c:pt>
                <c:pt idx="113">
                  <c:v>40695</c:v>
                </c:pt>
                <c:pt idx="114">
                  <c:v>40725</c:v>
                </c:pt>
                <c:pt idx="115">
                  <c:v>40756</c:v>
                </c:pt>
                <c:pt idx="116">
                  <c:v>40787</c:v>
                </c:pt>
                <c:pt idx="117">
                  <c:v>40817</c:v>
                </c:pt>
                <c:pt idx="118">
                  <c:v>40848</c:v>
                </c:pt>
                <c:pt idx="119">
                  <c:v>40878</c:v>
                </c:pt>
                <c:pt idx="120">
                  <c:v>40909</c:v>
                </c:pt>
                <c:pt idx="121">
                  <c:v>40940</c:v>
                </c:pt>
                <c:pt idx="122">
                  <c:v>40969</c:v>
                </c:pt>
                <c:pt idx="123">
                  <c:v>41000</c:v>
                </c:pt>
                <c:pt idx="124">
                  <c:v>41030</c:v>
                </c:pt>
                <c:pt idx="125">
                  <c:v>41061</c:v>
                </c:pt>
                <c:pt idx="126">
                  <c:v>41091</c:v>
                </c:pt>
                <c:pt idx="127">
                  <c:v>41122</c:v>
                </c:pt>
                <c:pt idx="128">
                  <c:v>41153</c:v>
                </c:pt>
                <c:pt idx="129">
                  <c:v>41183</c:v>
                </c:pt>
                <c:pt idx="130">
                  <c:v>41214</c:v>
                </c:pt>
                <c:pt idx="131">
                  <c:v>41244</c:v>
                </c:pt>
                <c:pt idx="132">
                  <c:v>41275</c:v>
                </c:pt>
                <c:pt idx="133">
                  <c:v>41306</c:v>
                </c:pt>
                <c:pt idx="134">
                  <c:v>41334</c:v>
                </c:pt>
                <c:pt idx="135">
                  <c:v>41365</c:v>
                </c:pt>
                <c:pt idx="136">
                  <c:v>41395</c:v>
                </c:pt>
                <c:pt idx="137">
                  <c:v>41426</c:v>
                </c:pt>
                <c:pt idx="138">
                  <c:v>41456</c:v>
                </c:pt>
                <c:pt idx="139">
                  <c:v>41487</c:v>
                </c:pt>
                <c:pt idx="140">
                  <c:v>41518</c:v>
                </c:pt>
                <c:pt idx="141">
                  <c:v>41548</c:v>
                </c:pt>
                <c:pt idx="142">
                  <c:v>41579</c:v>
                </c:pt>
                <c:pt idx="143">
                  <c:v>41609</c:v>
                </c:pt>
                <c:pt idx="144">
                  <c:v>41640</c:v>
                </c:pt>
                <c:pt idx="145">
                  <c:v>41671</c:v>
                </c:pt>
                <c:pt idx="146">
                  <c:v>41699</c:v>
                </c:pt>
                <c:pt idx="147">
                  <c:v>41730</c:v>
                </c:pt>
                <c:pt idx="148">
                  <c:v>41760</c:v>
                </c:pt>
                <c:pt idx="149">
                  <c:v>41791</c:v>
                </c:pt>
                <c:pt idx="150">
                  <c:v>41821</c:v>
                </c:pt>
                <c:pt idx="151">
                  <c:v>41852</c:v>
                </c:pt>
                <c:pt idx="152">
                  <c:v>41883</c:v>
                </c:pt>
                <c:pt idx="153">
                  <c:v>41913</c:v>
                </c:pt>
                <c:pt idx="154">
                  <c:v>41944</c:v>
                </c:pt>
                <c:pt idx="155">
                  <c:v>41974</c:v>
                </c:pt>
                <c:pt idx="156">
                  <c:v>42005</c:v>
                </c:pt>
                <c:pt idx="157">
                  <c:v>42036</c:v>
                </c:pt>
                <c:pt idx="158">
                  <c:v>42064</c:v>
                </c:pt>
                <c:pt idx="159">
                  <c:v>42095</c:v>
                </c:pt>
                <c:pt idx="160">
                  <c:v>42125</c:v>
                </c:pt>
                <c:pt idx="161">
                  <c:v>42156</c:v>
                </c:pt>
                <c:pt idx="162">
                  <c:v>42186</c:v>
                </c:pt>
                <c:pt idx="163">
                  <c:v>42217</c:v>
                </c:pt>
                <c:pt idx="164">
                  <c:v>42248</c:v>
                </c:pt>
                <c:pt idx="165">
                  <c:v>42278</c:v>
                </c:pt>
                <c:pt idx="166">
                  <c:v>42309</c:v>
                </c:pt>
                <c:pt idx="167">
                  <c:v>42339</c:v>
                </c:pt>
                <c:pt idx="168">
                  <c:v>42370</c:v>
                </c:pt>
                <c:pt idx="169">
                  <c:v>42401</c:v>
                </c:pt>
                <c:pt idx="170">
                  <c:v>42430</c:v>
                </c:pt>
                <c:pt idx="171">
                  <c:v>42461</c:v>
                </c:pt>
                <c:pt idx="172">
                  <c:v>42491</c:v>
                </c:pt>
                <c:pt idx="173">
                  <c:v>42522</c:v>
                </c:pt>
                <c:pt idx="174">
                  <c:v>42552</c:v>
                </c:pt>
                <c:pt idx="175">
                  <c:v>42583</c:v>
                </c:pt>
                <c:pt idx="176">
                  <c:v>42614</c:v>
                </c:pt>
                <c:pt idx="177">
                  <c:v>42644</c:v>
                </c:pt>
                <c:pt idx="178">
                  <c:v>42675</c:v>
                </c:pt>
                <c:pt idx="179">
                  <c:v>42705</c:v>
                </c:pt>
                <c:pt idx="180">
                  <c:v>42736</c:v>
                </c:pt>
                <c:pt idx="181">
                  <c:v>42767</c:v>
                </c:pt>
                <c:pt idx="182">
                  <c:v>42795</c:v>
                </c:pt>
                <c:pt idx="183">
                  <c:v>42826</c:v>
                </c:pt>
                <c:pt idx="184">
                  <c:v>42856</c:v>
                </c:pt>
                <c:pt idx="185">
                  <c:v>42887</c:v>
                </c:pt>
                <c:pt idx="186">
                  <c:v>42917</c:v>
                </c:pt>
                <c:pt idx="187">
                  <c:v>42948</c:v>
                </c:pt>
                <c:pt idx="188">
                  <c:v>42979</c:v>
                </c:pt>
                <c:pt idx="189">
                  <c:v>43009</c:v>
                </c:pt>
                <c:pt idx="190">
                  <c:v>43040</c:v>
                </c:pt>
                <c:pt idx="191">
                  <c:v>43070</c:v>
                </c:pt>
                <c:pt idx="192">
                  <c:v>43101</c:v>
                </c:pt>
                <c:pt idx="193">
                  <c:v>43132</c:v>
                </c:pt>
                <c:pt idx="194">
                  <c:v>43160</c:v>
                </c:pt>
                <c:pt idx="195">
                  <c:v>43191</c:v>
                </c:pt>
                <c:pt idx="196">
                  <c:v>43221</c:v>
                </c:pt>
                <c:pt idx="197">
                  <c:v>43252</c:v>
                </c:pt>
                <c:pt idx="198">
                  <c:v>43282</c:v>
                </c:pt>
                <c:pt idx="199">
                  <c:v>43313</c:v>
                </c:pt>
                <c:pt idx="200">
                  <c:v>43344</c:v>
                </c:pt>
                <c:pt idx="201">
                  <c:v>43374</c:v>
                </c:pt>
                <c:pt idx="202">
                  <c:v>43405</c:v>
                </c:pt>
                <c:pt idx="203">
                  <c:v>43435</c:v>
                </c:pt>
                <c:pt idx="204">
                  <c:v>43466</c:v>
                </c:pt>
                <c:pt idx="205">
                  <c:v>43497</c:v>
                </c:pt>
                <c:pt idx="206">
                  <c:v>43525</c:v>
                </c:pt>
                <c:pt idx="207">
                  <c:v>43556</c:v>
                </c:pt>
                <c:pt idx="208">
                  <c:v>43586</c:v>
                </c:pt>
                <c:pt idx="209">
                  <c:v>43617</c:v>
                </c:pt>
                <c:pt idx="210">
                  <c:v>43647</c:v>
                </c:pt>
                <c:pt idx="211">
                  <c:v>43678</c:v>
                </c:pt>
                <c:pt idx="212">
                  <c:v>43709</c:v>
                </c:pt>
                <c:pt idx="213">
                  <c:v>43739</c:v>
                </c:pt>
                <c:pt idx="214">
                  <c:v>43770</c:v>
                </c:pt>
                <c:pt idx="215">
                  <c:v>43800</c:v>
                </c:pt>
                <c:pt idx="216">
                  <c:v>43831</c:v>
                </c:pt>
                <c:pt idx="217">
                  <c:v>43862</c:v>
                </c:pt>
                <c:pt idx="218">
                  <c:v>43891</c:v>
                </c:pt>
                <c:pt idx="219">
                  <c:v>43922</c:v>
                </c:pt>
                <c:pt idx="220">
                  <c:v>43952</c:v>
                </c:pt>
                <c:pt idx="221">
                  <c:v>43983</c:v>
                </c:pt>
                <c:pt idx="222">
                  <c:v>44013</c:v>
                </c:pt>
                <c:pt idx="223">
                  <c:v>44044</c:v>
                </c:pt>
                <c:pt idx="224">
                  <c:v>44075</c:v>
                </c:pt>
                <c:pt idx="225">
                  <c:v>44105</c:v>
                </c:pt>
                <c:pt idx="226">
                  <c:v>44136</c:v>
                </c:pt>
                <c:pt idx="227">
                  <c:v>44166</c:v>
                </c:pt>
                <c:pt idx="228">
                  <c:v>44197</c:v>
                </c:pt>
                <c:pt idx="229">
                  <c:v>44228</c:v>
                </c:pt>
                <c:pt idx="230">
                  <c:v>44256</c:v>
                </c:pt>
                <c:pt idx="231">
                  <c:v>44287</c:v>
                </c:pt>
                <c:pt idx="232">
                  <c:v>44317</c:v>
                </c:pt>
                <c:pt idx="233">
                  <c:v>44348</c:v>
                </c:pt>
                <c:pt idx="234">
                  <c:v>44378</c:v>
                </c:pt>
                <c:pt idx="235">
                  <c:v>44409</c:v>
                </c:pt>
                <c:pt idx="236">
                  <c:v>44440</c:v>
                </c:pt>
                <c:pt idx="237">
                  <c:v>44470</c:v>
                </c:pt>
                <c:pt idx="238">
                  <c:v>44501</c:v>
                </c:pt>
                <c:pt idx="239">
                  <c:v>44531</c:v>
                </c:pt>
                <c:pt idx="240">
                  <c:v>44562</c:v>
                </c:pt>
                <c:pt idx="241">
                  <c:v>44593</c:v>
                </c:pt>
                <c:pt idx="242">
                  <c:v>44621</c:v>
                </c:pt>
                <c:pt idx="243">
                  <c:v>44652</c:v>
                </c:pt>
              </c:numCache>
            </c:numRef>
          </c:cat>
          <c:val>
            <c:numRef>
              <c:f>'FRED Graph'!$B$13:$B$256</c:f>
              <c:numCache>
                <c:formatCode>0.0</c:formatCode>
                <c:ptCount val="244"/>
                <c:pt idx="0">
                  <c:v>9951.9</c:v>
                </c:pt>
                <c:pt idx="1">
                  <c:v>9966.6</c:v>
                </c:pt>
                <c:pt idx="2">
                  <c:v>9973.2999999999993</c:v>
                </c:pt>
                <c:pt idx="3">
                  <c:v>10007.200000000001</c:v>
                </c:pt>
                <c:pt idx="4">
                  <c:v>10047.9</c:v>
                </c:pt>
                <c:pt idx="5">
                  <c:v>10078.5</c:v>
                </c:pt>
                <c:pt idx="6">
                  <c:v>10053.5</c:v>
                </c:pt>
                <c:pt idx="7">
                  <c:v>10056.6</c:v>
                </c:pt>
                <c:pt idx="8">
                  <c:v>10068.299999999999</c:v>
                </c:pt>
                <c:pt idx="9">
                  <c:v>10097.299999999999</c:v>
                </c:pt>
                <c:pt idx="10">
                  <c:v>10124.299999999999</c:v>
                </c:pt>
                <c:pt idx="11">
                  <c:v>10148.6</c:v>
                </c:pt>
                <c:pt idx="12">
                  <c:v>10133.6</c:v>
                </c:pt>
                <c:pt idx="13">
                  <c:v>10097.6</c:v>
                </c:pt>
                <c:pt idx="14">
                  <c:v>10121.5</c:v>
                </c:pt>
                <c:pt idx="15">
                  <c:v>10181.4</c:v>
                </c:pt>
                <c:pt idx="16">
                  <c:v>10261.200000000001</c:v>
                </c:pt>
                <c:pt idx="17">
                  <c:v>10291.200000000001</c:v>
                </c:pt>
                <c:pt idx="18">
                  <c:v>10415.5</c:v>
                </c:pt>
                <c:pt idx="19">
                  <c:v>10487.7</c:v>
                </c:pt>
                <c:pt idx="20">
                  <c:v>10369.1</c:v>
                </c:pt>
                <c:pt idx="21">
                  <c:v>10408.4</c:v>
                </c:pt>
                <c:pt idx="22">
                  <c:v>10470.9</c:v>
                </c:pt>
                <c:pt idx="23">
                  <c:v>10479</c:v>
                </c:pt>
                <c:pt idx="24">
                  <c:v>10472.700000000001</c:v>
                </c:pt>
                <c:pt idx="25">
                  <c:v>10491.3</c:v>
                </c:pt>
                <c:pt idx="26">
                  <c:v>10533.6</c:v>
                </c:pt>
                <c:pt idx="27">
                  <c:v>10569.6</c:v>
                </c:pt>
                <c:pt idx="28">
                  <c:v>10623.3</c:v>
                </c:pt>
                <c:pt idx="29">
                  <c:v>10631.8</c:v>
                </c:pt>
                <c:pt idx="30">
                  <c:v>10658.1</c:v>
                </c:pt>
                <c:pt idx="31">
                  <c:v>10693.5</c:v>
                </c:pt>
                <c:pt idx="32">
                  <c:v>10701.4</c:v>
                </c:pt>
                <c:pt idx="33">
                  <c:v>10707.4</c:v>
                </c:pt>
                <c:pt idx="34">
                  <c:v>10677.3</c:v>
                </c:pt>
                <c:pt idx="35">
                  <c:v>11072.9</c:v>
                </c:pt>
                <c:pt idx="36">
                  <c:v>10670.3</c:v>
                </c:pt>
                <c:pt idx="37">
                  <c:v>10677.1</c:v>
                </c:pt>
                <c:pt idx="38">
                  <c:v>10717.4</c:v>
                </c:pt>
                <c:pt idx="39">
                  <c:v>10751.9</c:v>
                </c:pt>
                <c:pt idx="40">
                  <c:v>10799.8</c:v>
                </c:pt>
                <c:pt idx="41">
                  <c:v>10824.4</c:v>
                </c:pt>
                <c:pt idx="42">
                  <c:v>10839</c:v>
                </c:pt>
                <c:pt idx="43">
                  <c:v>10856.6</c:v>
                </c:pt>
                <c:pt idx="44">
                  <c:v>10815.7</c:v>
                </c:pt>
                <c:pt idx="45">
                  <c:v>10870.2</c:v>
                </c:pt>
                <c:pt idx="46">
                  <c:v>10937.8</c:v>
                </c:pt>
                <c:pt idx="47">
                  <c:v>10976.2</c:v>
                </c:pt>
                <c:pt idx="48">
                  <c:v>11096.7</c:v>
                </c:pt>
                <c:pt idx="49">
                  <c:v>11151.4</c:v>
                </c:pt>
                <c:pt idx="50">
                  <c:v>11195.7</c:v>
                </c:pt>
                <c:pt idx="51">
                  <c:v>11190.3</c:v>
                </c:pt>
                <c:pt idx="52">
                  <c:v>11182.7</c:v>
                </c:pt>
                <c:pt idx="53">
                  <c:v>11198.2</c:v>
                </c:pt>
                <c:pt idx="54">
                  <c:v>11196.3</c:v>
                </c:pt>
                <c:pt idx="55">
                  <c:v>11189.6</c:v>
                </c:pt>
                <c:pt idx="56">
                  <c:v>11252.3</c:v>
                </c:pt>
                <c:pt idx="57">
                  <c:v>11306</c:v>
                </c:pt>
                <c:pt idx="58">
                  <c:v>11353.1</c:v>
                </c:pt>
                <c:pt idx="59">
                  <c:v>11406.8</c:v>
                </c:pt>
                <c:pt idx="60">
                  <c:v>11403.7</c:v>
                </c:pt>
                <c:pt idx="61">
                  <c:v>11439.6</c:v>
                </c:pt>
                <c:pt idx="62">
                  <c:v>11475</c:v>
                </c:pt>
                <c:pt idx="63">
                  <c:v>11490.1</c:v>
                </c:pt>
                <c:pt idx="64">
                  <c:v>11495.5</c:v>
                </c:pt>
                <c:pt idx="65">
                  <c:v>11488.4</c:v>
                </c:pt>
                <c:pt idx="66">
                  <c:v>11500.4</c:v>
                </c:pt>
                <c:pt idx="67">
                  <c:v>11506.2</c:v>
                </c:pt>
                <c:pt idx="68">
                  <c:v>11527.1</c:v>
                </c:pt>
                <c:pt idx="69">
                  <c:v>11523.6</c:v>
                </c:pt>
                <c:pt idx="70">
                  <c:v>11512.3</c:v>
                </c:pt>
                <c:pt idx="71">
                  <c:v>11552.1</c:v>
                </c:pt>
                <c:pt idx="72">
                  <c:v>11553.4</c:v>
                </c:pt>
                <c:pt idx="73">
                  <c:v>11547.6</c:v>
                </c:pt>
                <c:pt idx="74">
                  <c:v>11545.3</c:v>
                </c:pt>
                <c:pt idx="75">
                  <c:v>11500.7</c:v>
                </c:pt>
                <c:pt idx="76">
                  <c:v>12060.9</c:v>
                </c:pt>
                <c:pt idx="77">
                  <c:v>11755.3</c:v>
                </c:pt>
                <c:pt idx="78">
                  <c:v>11574</c:v>
                </c:pt>
                <c:pt idx="79">
                  <c:v>11506.9</c:v>
                </c:pt>
                <c:pt idx="80">
                  <c:v>11531.5</c:v>
                </c:pt>
                <c:pt idx="81">
                  <c:v>11616.7</c:v>
                </c:pt>
                <c:pt idx="82">
                  <c:v>11713.8</c:v>
                </c:pt>
                <c:pt idx="83">
                  <c:v>11655.4</c:v>
                </c:pt>
                <c:pt idx="84">
                  <c:v>11718</c:v>
                </c:pt>
                <c:pt idx="85">
                  <c:v>11598.7</c:v>
                </c:pt>
                <c:pt idx="86">
                  <c:v>11593.4</c:v>
                </c:pt>
                <c:pt idx="87">
                  <c:v>11660.2</c:v>
                </c:pt>
                <c:pt idx="88">
                  <c:v>11826.7</c:v>
                </c:pt>
                <c:pt idx="89">
                  <c:v>11610.9</c:v>
                </c:pt>
                <c:pt idx="90">
                  <c:v>11560.4</c:v>
                </c:pt>
                <c:pt idx="91">
                  <c:v>11538.6</c:v>
                </c:pt>
                <c:pt idx="92">
                  <c:v>11573.1</c:v>
                </c:pt>
                <c:pt idx="93">
                  <c:v>11538.1</c:v>
                </c:pt>
                <c:pt idx="94">
                  <c:v>11571</c:v>
                </c:pt>
                <c:pt idx="95">
                  <c:v>11630</c:v>
                </c:pt>
                <c:pt idx="96">
                  <c:v>11644.6</c:v>
                </c:pt>
                <c:pt idx="97">
                  <c:v>11655.6</c:v>
                </c:pt>
                <c:pt idx="98">
                  <c:v>11702.1</c:v>
                </c:pt>
                <c:pt idx="99">
                  <c:v>11799.8</c:v>
                </c:pt>
                <c:pt idx="100">
                  <c:v>11887.9</c:v>
                </c:pt>
                <c:pt idx="101">
                  <c:v>11895</c:v>
                </c:pt>
                <c:pt idx="102">
                  <c:v>11910.8</c:v>
                </c:pt>
                <c:pt idx="103">
                  <c:v>11949.7</c:v>
                </c:pt>
                <c:pt idx="104">
                  <c:v>11949.4</c:v>
                </c:pt>
                <c:pt idx="105">
                  <c:v>11950.4</c:v>
                </c:pt>
                <c:pt idx="106">
                  <c:v>11960.5</c:v>
                </c:pt>
                <c:pt idx="107">
                  <c:v>12030.1</c:v>
                </c:pt>
                <c:pt idx="108">
                  <c:v>12084.4</c:v>
                </c:pt>
                <c:pt idx="109">
                  <c:v>12117</c:v>
                </c:pt>
                <c:pt idx="110">
                  <c:v>12083.3</c:v>
                </c:pt>
                <c:pt idx="111">
                  <c:v>12061.3</c:v>
                </c:pt>
                <c:pt idx="112">
                  <c:v>12043.2</c:v>
                </c:pt>
                <c:pt idx="113">
                  <c:v>12087.9</c:v>
                </c:pt>
                <c:pt idx="114">
                  <c:v>12128.6</c:v>
                </c:pt>
                <c:pt idx="115">
                  <c:v>12120.6</c:v>
                </c:pt>
                <c:pt idx="116">
                  <c:v>12104</c:v>
                </c:pt>
                <c:pt idx="117">
                  <c:v>12117</c:v>
                </c:pt>
                <c:pt idx="118">
                  <c:v>12112.6</c:v>
                </c:pt>
                <c:pt idx="119">
                  <c:v>12227.3</c:v>
                </c:pt>
                <c:pt idx="120">
                  <c:v>12311.1</c:v>
                </c:pt>
                <c:pt idx="121">
                  <c:v>12384.8</c:v>
                </c:pt>
                <c:pt idx="122">
                  <c:v>12431.1</c:v>
                </c:pt>
                <c:pt idx="123">
                  <c:v>12486.5</c:v>
                </c:pt>
                <c:pt idx="124">
                  <c:v>12490.2</c:v>
                </c:pt>
                <c:pt idx="125">
                  <c:v>12482.6</c:v>
                </c:pt>
                <c:pt idx="126">
                  <c:v>12396.5</c:v>
                </c:pt>
                <c:pt idx="127">
                  <c:v>12364.4</c:v>
                </c:pt>
                <c:pt idx="128">
                  <c:v>12453.3</c:v>
                </c:pt>
                <c:pt idx="129">
                  <c:v>12538.2</c:v>
                </c:pt>
                <c:pt idx="130">
                  <c:v>12702.9</c:v>
                </c:pt>
                <c:pt idx="131">
                  <c:v>13011.6</c:v>
                </c:pt>
                <c:pt idx="132">
                  <c:v>12258.9</c:v>
                </c:pt>
                <c:pt idx="133">
                  <c:v>12224.9</c:v>
                </c:pt>
                <c:pt idx="134">
                  <c:v>12262.1</c:v>
                </c:pt>
                <c:pt idx="135">
                  <c:v>12299</c:v>
                </c:pt>
                <c:pt idx="136">
                  <c:v>12358.6</c:v>
                </c:pt>
                <c:pt idx="137">
                  <c:v>12361.7</c:v>
                </c:pt>
                <c:pt idx="138">
                  <c:v>12350.6</c:v>
                </c:pt>
                <c:pt idx="139">
                  <c:v>12379.6</c:v>
                </c:pt>
                <c:pt idx="140">
                  <c:v>12431.5</c:v>
                </c:pt>
                <c:pt idx="141">
                  <c:v>12395.1</c:v>
                </c:pt>
                <c:pt idx="142">
                  <c:v>12426.2</c:v>
                </c:pt>
                <c:pt idx="143">
                  <c:v>12452.7</c:v>
                </c:pt>
                <c:pt idx="144">
                  <c:v>12513.3</c:v>
                </c:pt>
                <c:pt idx="145">
                  <c:v>12579.5</c:v>
                </c:pt>
                <c:pt idx="146">
                  <c:v>12648.6</c:v>
                </c:pt>
                <c:pt idx="147">
                  <c:v>12699</c:v>
                </c:pt>
                <c:pt idx="148">
                  <c:v>12745</c:v>
                </c:pt>
                <c:pt idx="149">
                  <c:v>12797.2</c:v>
                </c:pt>
                <c:pt idx="150">
                  <c:v>12835.1</c:v>
                </c:pt>
                <c:pt idx="151">
                  <c:v>12896.3</c:v>
                </c:pt>
                <c:pt idx="152">
                  <c:v>12938.8</c:v>
                </c:pt>
                <c:pt idx="153">
                  <c:v>12995.3</c:v>
                </c:pt>
                <c:pt idx="154">
                  <c:v>13062.8</c:v>
                </c:pt>
                <c:pt idx="155">
                  <c:v>13150.5</c:v>
                </c:pt>
                <c:pt idx="156">
                  <c:v>13224.7</c:v>
                </c:pt>
                <c:pt idx="157">
                  <c:v>13271.8</c:v>
                </c:pt>
                <c:pt idx="158">
                  <c:v>13233.7</c:v>
                </c:pt>
                <c:pt idx="159">
                  <c:v>13262.8</c:v>
                </c:pt>
                <c:pt idx="160">
                  <c:v>13284.7</c:v>
                </c:pt>
                <c:pt idx="161">
                  <c:v>13292.7</c:v>
                </c:pt>
                <c:pt idx="162">
                  <c:v>13324.1</c:v>
                </c:pt>
                <c:pt idx="163">
                  <c:v>13354.9</c:v>
                </c:pt>
                <c:pt idx="164">
                  <c:v>13392</c:v>
                </c:pt>
                <c:pt idx="165">
                  <c:v>13419.8</c:v>
                </c:pt>
                <c:pt idx="166">
                  <c:v>13417.7</c:v>
                </c:pt>
                <c:pt idx="167">
                  <c:v>13482</c:v>
                </c:pt>
                <c:pt idx="168">
                  <c:v>13531.6</c:v>
                </c:pt>
                <c:pt idx="169">
                  <c:v>13546.1</c:v>
                </c:pt>
                <c:pt idx="170">
                  <c:v>13547.2</c:v>
                </c:pt>
                <c:pt idx="171">
                  <c:v>13522</c:v>
                </c:pt>
                <c:pt idx="172">
                  <c:v>13515.1</c:v>
                </c:pt>
                <c:pt idx="173">
                  <c:v>13521.5</c:v>
                </c:pt>
                <c:pt idx="174">
                  <c:v>13567.1</c:v>
                </c:pt>
                <c:pt idx="175">
                  <c:v>13578.9</c:v>
                </c:pt>
                <c:pt idx="176">
                  <c:v>13608.3</c:v>
                </c:pt>
                <c:pt idx="177">
                  <c:v>13627.7</c:v>
                </c:pt>
                <c:pt idx="178">
                  <c:v>13657.8</c:v>
                </c:pt>
                <c:pt idx="179">
                  <c:v>13685.3</c:v>
                </c:pt>
                <c:pt idx="180">
                  <c:v>13742.1</c:v>
                </c:pt>
                <c:pt idx="181">
                  <c:v>13792.3</c:v>
                </c:pt>
                <c:pt idx="182">
                  <c:v>13851.3</c:v>
                </c:pt>
                <c:pt idx="183">
                  <c:v>13869.6</c:v>
                </c:pt>
                <c:pt idx="184">
                  <c:v>13962.6</c:v>
                </c:pt>
                <c:pt idx="185">
                  <c:v>13963.5</c:v>
                </c:pt>
                <c:pt idx="186">
                  <c:v>13999.9</c:v>
                </c:pt>
                <c:pt idx="187">
                  <c:v>14015.8</c:v>
                </c:pt>
                <c:pt idx="188">
                  <c:v>14030.9</c:v>
                </c:pt>
                <c:pt idx="189">
                  <c:v>14062.7</c:v>
                </c:pt>
                <c:pt idx="190">
                  <c:v>14078.4</c:v>
                </c:pt>
                <c:pt idx="191">
                  <c:v>14111.5</c:v>
                </c:pt>
                <c:pt idx="192">
                  <c:v>14211.4</c:v>
                </c:pt>
                <c:pt idx="193">
                  <c:v>14250.1</c:v>
                </c:pt>
                <c:pt idx="194">
                  <c:v>14298.3</c:v>
                </c:pt>
                <c:pt idx="195">
                  <c:v>14329.5</c:v>
                </c:pt>
                <c:pt idx="196">
                  <c:v>14373.2</c:v>
                </c:pt>
                <c:pt idx="197">
                  <c:v>14416.2</c:v>
                </c:pt>
                <c:pt idx="198">
                  <c:v>14467</c:v>
                </c:pt>
                <c:pt idx="199">
                  <c:v>14509.6</c:v>
                </c:pt>
                <c:pt idx="200">
                  <c:v>14498.8</c:v>
                </c:pt>
                <c:pt idx="201">
                  <c:v>14527.7</c:v>
                </c:pt>
                <c:pt idx="202">
                  <c:v>14550.4</c:v>
                </c:pt>
                <c:pt idx="203">
                  <c:v>14719.3</c:v>
                </c:pt>
                <c:pt idx="204">
                  <c:v>14714.3</c:v>
                </c:pt>
                <c:pt idx="205">
                  <c:v>14742.1</c:v>
                </c:pt>
                <c:pt idx="206">
                  <c:v>14732.5</c:v>
                </c:pt>
                <c:pt idx="207">
                  <c:v>14678</c:v>
                </c:pt>
                <c:pt idx="208">
                  <c:v>14673.5</c:v>
                </c:pt>
                <c:pt idx="209">
                  <c:v>14686.4</c:v>
                </c:pt>
                <c:pt idx="210">
                  <c:v>14703.7</c:v>
                </c:pt>
                <c:pt idx="211">
                  <c:v>14777.8</c:v>
                </c:pt>
                <c:pt idx="212">
                  <c:v>14807.9</c:v>
                </c:pt>
                <c:pt idx="213">
                  <c:v>14821.4</c:v>
                </c:pt>
                <c:pt idx="214">
                  <c:v>14885.9</c:v>
                </c:pt>
                <c:pt idx="215">
                  <c:v>14844.1</c:v>
                </c:pt>
                <c:pt idx="216">
                  <c:v>14976.5</c:v>
                </c:pt>
                <c:pt idx="217">
                  <c:v>15068.8</c:v>
                </c:pt>
                <c:pt idx="218">
                  <c:v>14844</c:v>
                </c:pt>
                <c:pt idx="219">
                  <c:v>17170.7</c:v>
                </c:pt>
                <c:pt idx="220">
                  <c:v>16333</c:v>
                </c:pt>
                <c:pt idx="221">
                  <c:v>16057.3</c:v>
                </c:pt>
                <c:pt idx="222">
                  <c:v>16151.9</c:v>
                </c:pt>
                <c:pt idx="223">
                  <c:v>15553.9</c:v>
                </c:pt>
                <c:pt idx="224">
                  <c:v>15643.4</c:v>
                </c:pt>
                <c:pt idx="225">
                  <c:v>15568.4</c:v>
                </c:pt>
                <c:pt idx="226">
                  <c:v>15366.5</c:v>
                </c:pt>
                <c:pt idx="227">
                  <c:v>15393.8</c:v>
                </c:pt>
                <c:pt idx="228">
                  <c:v>16988.599999999999</c:v>
                </c:pt>
                <c:pt idx="229">
                  <c:v>15548.2</c:v>
                </c:pt>
                <c:pt idx="230">
                  <c:v>19119.5</c:v>
                </c:pt>
                <c:pt idx="231">
                  <c:v>16146.9</c:v>
                </c:pt>
                <c:pt idx="232">
                  <c:v>15669.5</c:v>
                </c:pt>
                <c:pt idx="233">
                  <c:v>15603.3</c:v>
                </c:pt>
                <c:pt idx="234">
                  <c:v>15735.2</c:v>
                </c:pt>
                <c:pt idx="235">
                  <c:v>15720</c:v>
                </c:pt>
                <c:pt idx="236">
                  <c:v>15466.3</c:v>
                </c:pt>
                <c:pt idx="237">
                  <c:v>15472.4</c:v>
                </c:pt>
                <c:pt idx="238">
                  <c:v>15470.8</c:v>
                </c:pt>
                <c:pt idx="239">
                  <c:v>15442.7</c:v>
                </c:pt>
                <c:pt idx="240">
                  <c:v>15222</c:v>
                </c:pt>
                <c:pt idx="241">
                  <c:v>15220.3</c:v>
                </c:pt>
                <c:pt idx="242">
                  <c:v>15150.7</c:v>
                </c:pt>
                <c:pt idx="243">
                  <c:v>15153.2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0B3-2D49-B38A-8C2B6C877C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24031984"/>
        <c:axId val="2123648496"/>
      </c:lineChart>
      <c:dateAx>
        <c:axId val="2124031984"/>
        <c:scaling>
          <c:orientation val="minMax"/>
        </c:scaling>
        <c:delete val="0"/>
        <c:axPos val="b"/>
        <c:numFmt formatCode="yyyy\-mm\-dd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3648496"/>
        <c:crosses val="autoZero"/>
        <c:auto val="1"/>
        <c:lblOffset val="100"/>
        <c:baseTimeUnit val="months"/>
      </c:dateAx>
      <c:valAx>
        <c:axId val="2123648496"/>
        <c:scaling>
          <c:orientation val="minMax"/>
          <c:min val="9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4031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'FRED Graph'!$B$12</c:f>
              <c:strCache>
                <c:ptCount val="1"/>
                <c:pt idx="0">
                  <c:v>Servics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64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103-ED43-B3E5-9D1D2FFBFD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'FRED Graph'!$A$13:$A$77</c:f>
              <c:numCache>
                <c:formatCode>yyyy\-mm\-dd</c:formatCode>
                <c:ptCount val="65"/>
                <c:pt idx="0">
                  <c:v>42736</c:v>
                </c:pt>
                <c:pt idx="1">
                  <c:v>42767</c:v>
                </c:pt>
                <c:pt idx="2">
                  <c:v>42795</c:v>
                </c:pt>
                <c:pt idx="3">
                  <c:v>42826</c:v>
                </c:pt>
                <c:pt idx="4">
                  <c:v>42856</c:v>
                </c:pt>
                <c:pt idx="5">
                  <c:v>42887</c:v>
                </c:pt>
                <c:pt idx="6">
                  <c:v>42917</c:v>
                </c:pt>
                <c:pt idx="7">
                  <c:v>42948</c:v>
                </c:pt>
                <c:pt idx="8">
                  <c:v>42979</c:v>
                </c:pt>
                <c:pt idx="9">
                  <c:v>43009</c:v>
                </c:pt>
                <c:pt idx="10">
                  <c:v>43040</c:v>
                </c:pt>
                <c:pt idx="11">
                  <c:v>43070</c:v>
                </c:pt>
                <c:pt idx="12">
                  <c:v>43101</c:v>
                </c:pt>
                <c:pt idx="13">
                  <c:v>43132</c:v>
                </c:pt>
                <c:pt idx="14">
                  <c:v>43160</c:v>
                </c:pt>
                <c:pt idx="15">
                  <c:v>43191</c:v>
                </c:pt>
                <c:pt idx="16">
                  <c:v>43221</c:v>
                </c:pt>
                <c:pt idx="17">
                  <c:v>43252</c:v>
                </c:pt>
                <c:pt idx="18">
                  <c:v>43282</c:v>
                </c:pt>
                <c:pt idx="19">
                  <c:v>43313</c:v>
                </c:pt>
                <c:pt idx="20">
                  <c:v>43344</c:v>
                </c:pt>
                <c:pt idx="21">
                  <c:v>43374</c:v>
                </c:pt>
                <c:pt idx="22">
                  <c:v>43405</c:v>
                </c:pt>
                <c:pt idx="23">
                  <c:v>43435</c:v>
                </c:pt>
                <c:pt idx="24">
                  <c:v>43466</c:v>
                </c:pt>
                <c:pt idx="25">
                  <c:v>43497</c:v>
                </c:pt>
                <c:pt idx="26">
                  <c:v>43525</c:v>
                </c:pt>
                <c:pt idx="27">
                  <c:v>43556</c:v>
                </c:pt>
                <c:pt idx="28">
                  <c:v>43586</c:v>
                </c:pt>
                <c:pt idx="29">
                  <c:v>43617</c:v>
                </c:pt>
                <c:pt idx="30">
                  <c:v>43647</c:v>
                </c:pt>
                <c:pt idx="31">
                  <c:v>43678</c:v>
                </c:pt>
                <c:pt idx="32">
                  <c:v>43709</c:v>
                </c:pt>
                <c:pt idx="33">
                  <c:v>43739</c:v>
                </c:pt>
                <c:pt idx="34">
                  <c:v>43770</c:v>
                </c:pt>
                <c:pt idx="35">
                  <c:v>43800</c:v>
                </c:pt>
                <c:pt idx="36">
                  <c:v>43831</c:v>
                </c:pt>
                <c:pt idx="37">
                  <c:v>43862</c:v>
                </c:pt>
                <c:pt idx="38">
                  <c:v>43891</c:v>
                </c:pt>
                <c:pt idx="39">
                  <c:v>43922</c:v>
                </c:pt>
                <c:pt idx="40">
                  <c:v>43952</c:v>
                </c:pt>
                <c:pt idx="41">
                  <c:v>43983</c:v>
                </c:pt>
                <c:pt idx="42">
                  <c:v>44013</c:v>
                </c:pt>
                <c:pt idx="43">
                  <c:v>44044</c:v>
                </c:pt>
                <c:pt idx="44">
                  <c:v>44075</c:v>
                </c:pt>
                <c:pt idx="45">
                  <c:v>44105</c:v>
                </c:pt>
                <c:pt idx="46">
                  <c:v>44136</c:v>
                </c:pt>
                <c:pt idx="47">
                  <c:v>44166</c:v>
                </c:pt>
                <c:pt idx="48">
                  <c:v>44197</c:v>
                </c:pt>
                <c:pt idx="49">
                  <c:v>44228</c:v>
                </c:pt>
                <c:pt idx="50">
                  <c:v>44256</c:v>
                </c:pt>
                <c:pt idx="51">
                  <c:v>44287</c:v>
                </c:pt>
                <c:pt idx="52">
                  <c:v>44317</c:v>
                </c:pt>
                <c:pt idx="53">
                  <c:v>44348</c:v>
                </c:pt>
                <c:pt idx="54">
                  <c:v>44378</c:v>
                </c:pt>
                <c:pt idx="55">
                  <c:v>44409</c:v>
                </c:pt>
                <c:pt idx="56">
                  <c:v>44440</c:v>
                </c:pt>
                <c:pt idx="57">
                  <c:v>44470</c:v>
                </c:pt>
                <c:pt idx="58">
                  <c:v>44501</c:v>
                </c:pt>
                <c:pt idx="59">
                  <c:v>44531</c:v>
                </c:pt>
                <c:pt idx="60">
                  <c:v>44562</c:v>
                </c:pt>
                <c:pt idx="61">
                  <c:v>44593</c:v>
                </c:pt>
                <c:pt idx="62">
                  <c:v>44621</c:v>
                </c:pt>
                <c:pt idx="63">
                  <c:v>44652</c:v>
                </c:pt>
                <c:pt idx="64">
                  <c:v>44682</c:v>
                </c:pt>
              </c:numCache>
            </c:numRef>
          </c:cat>
          <c:val>
            <c:numRef>
              <c:f>'FRED Graph'!$B$13:$B$77</c:f>
              <c:numCache>
                <c:formatCode>0.0</c:formatCode>
                <c:ptCount val="65"/>
                <c:pt idx="0">
                  <c:v>87.241219999999998</c:v>
                </c:pt>
                <c:pt idx="1">
                  <c:v>87.366330000000005</c:v>
                </c:pt>
                <c:pt idx="2">
                  <c:v>87.871679999999998</c:v>
                </c:pt>
                <c:pt idx="3">
                  <c:v>87.99288</c:v>
                </c:pt>
                <c:pt idx="4">
                  <c:v>88.259730000000005</c:v>
                </c:pt>
                <c:pt idx="5">
                  <c:v>88.499210000000005</c:v>
                </c:pt>
                <c:pt idx="6">
                  <c:v>88.735749999999996</c:v>
                </c:pt>
                <c:pt idx="7">
                  <c:v>88.971320000000006</c:v>
                </c:pt>
                <c:pt idx="8">
                  <c:v>89.38185</c:v>
                </c:pt>
                <c:pt idx="9">
                  <c:v>89.722009999999997</c:v>
                </c:pt>
                <c:pt idx="10">
                  <c:v>90.168710000000004</c:v>
                </c:pt>
                <c:pt idx="11">
                  <c:v>90.895939999999996</c:v>
                </c:pt>
                <c:pt idx="12">
                  <c:v>91.197000000000003</c:v>
                </c:pt>
                <c:pt idx="13">
                  <c:v>91.413020000000003</c:v>
                </c:pt>
                <c:pt idx="14">
                  <c:v>92.124610000000004</c:v>
                </c:pt>
                <c:pt idx="15">
                  <c:v>92.590850000000003</c:v>
                </c:pt>
                <c:pt idx="16">
                  <c:v>92.806870000000004</c:v>
                </c:pt>
                <c:pt idx="17">
                  <c:v>93.481319999999997</c:v>
                </c:pt>
                <c:pt idx="18">
                  <c:v>93.80095</c:v>
                </c:pt>
                <c:pt idx="19">
                  <c:v>94.203659999999999</c:v>
                </c:pt>
                <c:pt idx="20">
                  <c:v>94.364940000000004</c:v>
                </c:pt>
                <c:pt idx="21">
                  <c:v>94.912319999999994</c:v>
                </c:pt>
                <c:pt idx="22">
                  <c:v>95.176240000000007</c:v>
                </c:pt>
                <c:pt idx="23">
                  <c:v>95.248570000000001</c:v>
                </c:pt>
                <c:pt idx="24">
                  <c:v>95.204580000000007</c:v>
                </c:pt>
                <c:pt idx="25">
                  <c:v>95.411799999999999</c:v>
                </c:pt>
                <c:pt idx="26">
                  <c:v>95.958200000000005</c:v>
                </c:pt>
                <c:pt idx="27">
                  <c:v>96.395129999999995</c:v>
                </c:pt>
                <c:pt idx="28">
                  <c:v>96.689340000000001</c:v>
                </c:pt>
                <c:pt idx="29">
                  <c:v>97.113560000000007</c:v>
                </c:pt>
                <c:pt idx="30">
                  <c:v>97.563190000000006</c:v>
                </c:pt>
                <c:pt idx="31">
                  <c:v>97.917029999999997</c:v>
                </c:pt>
                <c:pt idx="32">
                  <c:v>98.249369999999999</c:v>
                </c:pt>
                <c:pt idx="33">
                  <c:v>98.514259999999993</c:v>
                </c:pt>
                <c:pt idx="34">
                  <c:v>98.915999999999997</c:v>
                </c:pt>
                <c:pt idx="35">
                  <c:v>99.126149999999996</c:v>
                </c:pt>
                <c:pt idx="36">
                  <c:v>99.744879999999995</c:v>
                </c:pt>
                <c:pt idx="37">
                  <c:v>100</c:v>
                </c:pt>
                <c:pt idx="38">
                  <c:v>90.800150000000002</c:v>
                </c:pt>
                <c:pt idx="39">
                  <c:v>79.512439999999998</c:v>
                </c:pt>
                <c:pt idx="40">
                  <c:v>84.309820000000002</c:v>
                </c:pt>
                <c:pt idx="41">
                  <c:v>89.530429999999996</c:v>
                </c:pt>
                <c:pt idx="42">
                  <c:v>90.929169999999999</c:v>
                </c:pt>
                <c:pt idx="43">
                  <c:v>92.145129999999995</c:v>
                </c:pt>
                <c:pt idx="44">
                  <c:v>93.351320000000001</c:v>
                </c:pt>
                <c:pt idx="45">
                  <c:v>93.92313</c:v>
                </c:pt>
                <c:pt idx="46">
                  <c:v>93.719819999999999</c:v>
                </c:pt>
                <c:pt idx="47">
                  <c:v>93.877189999999999</c:v>
                </c:pt>
                <c:pt idx="48">
                  <c:v>94.740290000000002</c:v>
                </c:pt>
                <c:pt idx="49">
                  <c:v>94.65916</c:v>
                </c:pt>
                <c:pt idx="50">
                  <c:v>96.813479999999998</c:v>
                </c:pt>
                <c:pt idx="51">
                  <c:v>98.163349999999994</c:v>
                </c:pt>
                <c:pt idx="52">
                  <c:v>99.203370000000007</c:v>
                </c:pt>
                <c:pt idx="53">
                  <c:v>100.32549</c:v>
                </c:pt>
                <c:pt idx="54">
                  <c:v>101.55318</c:v>
                </c:pt>
                <c:pt idx="55">
                  <c:v>102.33417</c:v>
                </c:pt>
                <c:pt idx="56">
                  <c:v>102.98027</c:v>
                </c:pt>
                <c:pt idx="57">
                  <c:v>103.69871000000001</c:v>
                </c:pt>
                <c:pt idx="58">
                  <c:v>104.23436</c:v>
                </c:pt>
                <c:pt idx="59">
                  <c:v>104.7573</c:v>
                </c:pt>
                <c:pt idx="60">
                  <c:v>105.28219</c:v>
                </c:pt>
                <c:pt idx="61">
                  <c:v>106.14627</c:v>
                </c:pt>
                <c:pt idx="62">
                  <c:v>107.1511</c:v>
                </c:pt>
                <c:pt idx="63">
                  <c:v>107.94674999999999</c:v>
                </c:pt>
                <c:pt idx="64">
                  <c:v>108.69157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103-ED43-B3E5-9D1D2FFBFDAA}"/>
            </c:ext>
          </c:extLst>
        </c:ser>
        <c:ser>
          <c:idx val="1"/>
          <c:order val="1"/>
          <c:tx>
            <c:strRef>
              <c:f>'FRED Graph'!$C$12</c:f>
              <c:strCache>
                <c:ptCount val="1"/>
                <c:pt idx="0">
                  <c:v>Spending</c:v>
                </c:pt>
              </c:strCache>
            </c:strRef>
          </c:tx>
          <c:spPr>
            <a:ln w="31750" cap="rnd">
              <a:solidFill>
                <a:srgbClr val="0432FF"/>
              </a:solidFill>
              <a:round/>
            </a:ln>
            <a:effectLst/>
          </c:spPr>
          <c:marker>
            <c:symbol val="none"/>
          </c:marker>
          <c:dLbls>
            <c:dLbl>
              <c:idx val="64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103-ED43-B3E5-9D1D2FFBFD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0432FF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'FRED Graph'!$A$13:$A$77</c:f>
              <c:numCache>
                <c:formatCode>yyyy\-mm\-dd</c:formatCode>
                <c:ptCount val="65"/>
                <c:pt idx="0">
                  <c:v>42736</c:v>
                </c:pt>
                <c:pt idx="1">
                  <c:v>42767</c:v>
                </c:pt>
                <c:pt idx="2">
                  <c:v>42795</c:v>
                </c:pt>
                <c:pt idx="3">
                  <c:v>42826</c:v>
                </c:pt>
                <c:pt idx="4">
                  <c:v>42856</c:v>
                </c:pt>
                <c:pt idx="5">
                  <c:v>42887</c:v>
                </c:pt>
                <c:pt idx="6">
                  <c:v>42917</c:v>
                </c:pt>
                <c:pt idx="7">
                  <c:v>42948</c:v>
                </c:pt>
                <c:pt idx="8">
                  <c:v>42979</c:v>
                </c:pt>
                <c:pt idx="9">
                  <c:v>43009</c:v>
                </c:pt>
                <c:pt idx="10">
                  <c:v>43040</c:v>
                </c:pt>
                <c:pt idx="11">
                  <c:v>43070</c:v>
                </c:pt>
                <c:pt idx="12">
                  <c:v>43101</c:v>
                </c:pt>
                <c:pt idx="13">
                  <c:v>43132</c:v>
                </c:pt>
                <c:pt idx="14">
                  <c:v>43160</c:v>
                </c:pt>
                <c:pt idx="15">
                  <c:v>43191</c:v>
                </c:pt>
                <c:pt idx="16">
                  <c:v>43221</c:v>
                </c:pt>
                <c:pt idx="17">
                  <c:v>43252</c:v>
                </c:pt>
                <c:pt idx="18">
                  <c:v>43282</c:v>
                </c:pt>
                <c:pt idx="19">
                  <c:v>43313</c:v>
                </c:pt>
                <c:pt idx="20">
                  <c:v>43344</c:v>
                </c:pt>
                <c:pt idx="21">
                  <c:v>43374</c:v>
                </c:pt>
                <c:pt idx="22">
                  <c:v>43405</c:v>
                </c:pt>
                <c:pt idx="23">
                  <c:v>43435</c:v>
                </c:pt>
                <c:pt idx="24">
                  <c:v>43466</c:v>
                </c:pt>
                <c:pt idx="25">
                  <c:v>43497</c:v>
                </c:pt>
                <c:pt idx="26">
                  <c:v>43525</c:v>
                </c:pt>
                <c:pt idx="27">
                  <c:v>43556</c:v>
                </c:pt>
                <c:pt idx="28">
                  <c:v>43586</c:v>
                </c:pt>
                <c:pt idx="29">
                  <c:v>43617</c:v>
                </c:pt>
                <c:pt idx="30">
                  <c:v>43647</c:v>
                </c:pt>
                <c:pt idx="31">
                  <c:v>43678</c:v>
                </c:pt>
                <c:pt idx="32">
                  <c:v>43709</c:v>
                </c:pt>
                <c:pt idx="33">
                  <c:v>43739</c:v>
                </c:pt>
                <c:pt idx="34">
                  <c:v>43770</c:v>
                </c:pt>
                <c:pt idx="35">
                  <c:v>43800</c:v>
                </c:pt>
                <c:pt idx="36">
                  <c:v>43831</c:v>
                </c:pt>
                <c:pt idx="37">
                  <c:v>43862</c:v>
                </c:pt>
                <c:pt idx="38">
                  <c:v>43891</c:v>
                </c:pt>
                <c:pt idx="39">
                  <c:v>43922</c:v>
                </c:pt>
                <c:pt idx="40">
                  <c:v>43952</c:v>
                </c:pt>
                <c:pt idx="41">
                  <c:v>43983</c:v>
                </c:pt>
                <c:pt idx="42">
                  <c:v>44013</c:v>
                </c:pt>
                <c:pt idx="43">
                  <c:v>44044</c:v>
                </c:pt>
                <c:pt idx="44">
                  <c:v>44075</c:v>
                </c:pt>
                <c:pt idx="45">
                  <c:v>44105</c:v>
                </c:pt>
                <c:pt idx="46">
                  <c:v>44136</c:v>
                </c:pt>
                <c:pt idx="47">
                  <c:v>44166</c:v>
                </c:pt>
                <c:pt idx="48">
                  <c:v>44197</c:v>
                </c:pt>
                <c:pt idx="49">
                  <c:v>44228</c:v>
                </c:pt>
                <c:pt idx="50">
                  <c:v>44256</c:v>
                </c:pt>
                <c:pt idx="51">
                  <c:v>44287</c:v>
                </c:pt>
                <c:pt idx="52">
                  <c:v>44317</c:v>
                </c:pt>
                <c:pt idx="53">
                  <c:v>44348</c:v>
                </c:pt>
                <c:pt idx="54">
                  <c:v>44378</c:v>
                </c:pt>
                <c:pt idx="55">
                  <c:v>44409</c:v>
                </c:pt>
                <c:pt idx="56">
                  <c:v>44440</c:v>
                </c:pt>
                <c:pt idx="57">
                  <c:v>44470</c:v>
                </c:pt>
                <c:pt idx="58">
                  <c:v>44501</c:v>
                </c:pt>
                <c:pt idx="59">
                  <c:v>44531</c:v>
                </c:pt>
                <c:pt idx="60">
                  <c:v>44562</c:v>
                </c:pt>
                <c:pt idx="61">
                  <c:v>44593</c:v>
                </c:pt>
                <c:pt idx="62">
                  <c:v>44621</c:v>
                </c:pt>
                <c:pt idx="63">
                  <c:v>44652</c:v>
                </c:pt>
                <c:pt idx="64">
                  <c:v>44682</c:v>
                </c:pt>
              </c:numCache>
            </c:numRef>
          </c:cat>
          <c:val>
            <c:numRef>
              <c:f>'FRED Graph'!$C$13:$C$77</c:f>
              <c:numCache>
                <c:formatCode>0.0</c:formatCode>
                <c:ptCount val="65"/>
                <c:pt idx="0">
                  <c:v>89.794929999999994</c:v>
                </c:pt>
                <c:pt idx="1">
                  <c:v>89.944230000000005</c:v>
                </c:pt>
                <c:pt idx="2">
                  <c:v>90.014489999999995</c:v>
                </c:pt>
                <c:pt idx="3">
                  <c:v>90.578760000000003</c:v>
                </c:pt>
                <c:pt idx="4">
                  <c:v>90.001320000000007</c:v>
                </c:pt>
                <c:pt idx="5">
                  <c:v>90.519469999999998</c:v>
                </c:pt>
                <c:pt idx="6">
                  <c:v>90.457999999999998</c:v>
                </c:pt>
                <c:pt idx="7">
                  <c:v>90.868570000000005</c:v>
                </c:pt>
                <c:pt idx="8">
                  <c:v>92.673339999999996</c:v>
                </c:pt>
                <c:pt idx="9">
                  <c:v>92.559169999999995</c:v>
                </c:pt>
                <c:pt idx="10">
                  <c:v>93.773330000000001</c:v>
                </c:pt>
                <c:pt idx="11">
                  <c:v>94.469329999999999</c:v>
                </c:pt>
                <c:pt idx="12">
                  <c:v>94.192679999999996</c:v>
                </c:pt>
                <c:pt idx="13">
                  <c:v>94.522019999999998</c:v>
                </c:pt>
                <c:pt idx="14">
                  <c:v>94.412239999999997</c:v>
                </c:pt>
                <c:pt idx="15">
                  <c:v>95.215829999999997</c:v>
                </c:pt>
                <c:pt idx="16">
                  <c:v>96.109430000000003</c:v>
                </c:pt>
                <c:pt idx="17">
                  <c:v>95.490269999999995</c:v>
                </c:pt>
                <c:pt idx="18">
                  <c:v>95.863519999999994</c:v>
                </c:pt>
                <c:pt idx="19">
                  <c:v>96.09845</c:v>
                </c:pt>
                <c:pt idx="20">
                  <c:v>96.089669999999998</c:v>
                </c:pt>
                <c:pt idx="21">
                  <c:v>96.814210000000003</c:v>
                </c:pt>
                <c:pt idx="22">
                  <c:v>97.718789999999998</c:v>
                </c:pt>
                <c:pt idx="23">
                  <c:v>94.546170000000004</c:v>
                </c:pt>
                <c:pt idx="24">
                  <c:v>95.8262</c:v>
                </c:pt>
                <c:pt idx="25">
                  <c:v>95.652749999999997</c:v>
                </c:pt>
                <c:pt idx="26">
                  <c:v>97.205020000000005</c:v>
                </c:pt>
                <c:pt idx="27">
                  <c:v>98.089839999999995</c:v>
                </c:pt>
                <c:pt idx="28">
                  <c:v>98.368679999999998</c:v>
                </c:pt>
                <c:pt idx="29">
                  <c:v>98.588239999999999</c:v>
                </c:pt>
                <c:pt idx="30">
                  <c:v>98.935140000000004</c:v>
                </c:pt>
                <c:pt idx="31">
                  <c:v>99.216179999999994</c:v>
                </c:pt>
                <c:pt idx="32">
                  <c:v>99.091030000000003</c:v>
                </c:pt>
                <c:pt idx="33">
                  <c:v>99.444519999999997</c:v>
                </c:pt>
                <c:pt idx="34">
                  <c:v>99.852900000000005</c:v>
                </c:pt>
                <c:pt idx="35">
                  <c:v>99.793620000000004</c:v>
                </c:pt>
                <c:pt idx="36">
                  <c:v>100.23932000000001</c:v>
                </c:pt>
                <c:pt idx="37">
                  <c:v>100</c:v>
                </c:pt>
                <c:pt idx="38">
                  <c:v>98.204009999999997</c:v>
                </c:pt>
                <c:pt idx="39">
                  <c:v>85.346680000000006</c:v>
                </c:pt>
                <c:pt idx="40">
                  <c:v>97.323580000000007</c:v>
                </c:pt>
                <c:pt idx="41">
                  <c:v>103.84666</c:v>
                </c:pt>
                <c:pt idx="42">
                  <c:v>105.97198</c:v>
                </c:pt>
                <c:pt idx="43">
                  <c:v>106.34523</c:v>
                </c:pt>
                <c:pt idx="44">
                  <c:v>108.27076</c:v>
                </c:pt>
                <c:pt idx="45">
                  <c:v>108.4003</c:v>
                </c:pt>
                <c:pt idx="46">
                  <c:v>107.12906</c:v>
                </c:pt>
                <c:pt idx="47">
                  <c:v>105.06520999999999</c:v>
                </c:pt>
                <c:pt idx="48">
                  <c:v>113.41061999999999</c:v>
                </c:pt>
                <c:pt idx="49">
                  <c:v>110.11724</c:v>
                </c:pt>
                <c:pt idx="50">
                  <c:v>121.94924</c:v>
                </c:pt>
                <c:pt idx="51">
                  <c:v>122.42568</c:v>
                </c:pt>
                <c:pt idx="52">
                  <c:v>120.21473</c:v>
                </c:pt>
                <c:pt idx="53">
                  <c:v>121.59354999999999</c:v>
                </c:pt>
                <c:pt idx="54">
                  <c:v>119.11913</c:v>
                </c:pt>
                <c:pt idx="55">
                  <c:v>121.23128</c:v>
                </c:pt>
                <c:pt idx="56">
                  <c:v>121.92948</c:v>
                </c:pt>
                <c:pt idx="57">
                  <c:v>125.15918000000001</c:v>
                </c:pt>
                <c:pt idx="58">
                  <c:v>125.7432</c:v>
                </c:pt>
                <c:pt idx="59">
                  <c:v>121.30374</c:v>
                </c:pt>
                <c:pt idx="60">
                  <c:v>126.73560999999999</c:v>
                </c:pt>
                <c:pt idx="61">
                  <c:v>126.82563</c:v>
                </c:pt>
                <c:pt idx="62">
                  <c:v>128.85874000000001</c:v>
                </c:pt>
                <c:pt idx="63">
                  <c:v>129.10684000000001</c:v>
                </c:pt>
                <c:pt idx="64">
                  <c:v>128.15176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103-ED43-B3E5-9D1D2FFBFD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01547984"/>
        <c:axId val="1030636656"/>
      </c:lineChart>
      <c:dateAx>
        <c:axId val="1001547984"/>
        <c:scaling>
          <c:orientation val="minMax"/>
        </c:scaling>
        <c:delete val="0"/>
        <c:axPos val="b"/>
        <c:numFmt formatCode="yyyy\-mm\-dd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0636656"/>
        <c:crosses val="autoZero"/>
        <c:auto val="1"/>
        <c:lblOffset val="100"/>
        <c:baseTimeUnit val="months"/>
      </c:dateAx>
      <c:valAx>
        <c:axId val="1030636656"/>
        <c:scaling>
          <c:orientation val="minMax"/>
          <c:min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1547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'FRED Graph'!$B$12</c:f>
              <c:strCache>
                <c:ptCount val="1"/>
                <c:pt idx="0">
                  <c:v>Goods</c:v>
                </c:pt>
              </c:strCache>
            </c:strRef>
          </c:tx>
          <c:spPr>
            <a:ln w="34925" cap="rnd">
              <a:solidFill>
                <a:srgbClr val="0432FF"/>
              </a:solidFill>
              <a:round/>
            </a:ln>
            <a:effectLst/>
          </c:spPr>
          <c:marker>
            <c:symbol val="none"/>
          </c:marker>
          <c:dLbls>
            <c:dLbl>
              <c:idx val="268"/>
              <c:layout>
                <c:manualLayout>
                  <c:x val="-4.94772986368925E-3"/>
                  <c:y val="6.52003885169123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D8E-584B-B2DC-18C5E444E1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0432FF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'FRED Graph'!$A$13:$A$281</c:f>
              <c:numCache>
                <c:formatCode>yyyy\-mm\-dd</c:formatCode>
                <c:ptCount val="269"/>
                <c:pt idx="0">
                  <c:v>36526</c:v>
                </c:pt>
                <c:pt idx="1">
                  <c:v>36557</c:v>
                </c:pt>
                <c:pt idx="2">
                  <c:v>36586</c:v>
                </c:pt>
                <c:pt idx="3">
                  <c:v>36617</c:v>
                </c:pt>
                <c:pt idx="4">
                  <c:v>36647</c:v>
                </c:pt>
                <c:pt idx="5">
                  <c:v>36678</c:v>
                </c:pt>
                <c:pt idx="6">
                  <c:v>36708</c:v>
                </c:pt>
                <c:pt idx="7">
                  <c:v>36739</c:v>
                </c:pt>
                <c:pt idx="8">
                  <c:v>36770</c:v>
                </c:pt>
                <c:pt idx="9">
                  <c:v>36800</c:v>
                </c:pt>
                <c:pt idx="10">
                  <c:v>36831</c:v>
                </c:pt>
                <c:pt idx="11">
                  <c:v>36861</c:v>
                </c:pt>
                <c:pt idx="12">
                  <c:v>36892</c:v>
                </c:pt>
                <c:pt idx="13">
                  <c:v>36923</c:v>
                </c:pt>
                <c:pt idx="14">
                  <c:v>36951</c:v>
                </c:pt>
                <c:pt idx="15">
                  <c:v>36982</c:v>
                </c:pt>
                <c:pt idx="16">
                  <c:v>37012</c:v>
                </c:pt>
                <c:pt idx="17">
                  <c:v>37043</c:v>
                </c:pt>
                <c:pt idx="18">
                  <c:v>37073</c:v>
                </c:pt>
                <c:pt idx="19">
                  <c:v>37104</c:v>
                </c:pt>
                <c:pt idx="20">
                  <c:v>37135</c:v>
                </c:pt>
                <c:pt idx="21">
                  <c:v>37165</c:v>
                </c:pt>
                <c:pt idx="22">
                  <c:v>37196</c:v>
                </c:pt>
                <c:pt idx="23">
                  <c:v>37226</c:v>
                </c:pt>
                <c:pt idx="24">
                  <c:v>37257</c:v>
                </c:pt>
                <c:pt idx="25">
                  <c:v>37288</c:v>
                </c:pt>
                <c:pt idx="26">
                  <c:v>37316</c:v>
                </c:pt>
                <c:pt idx="27">
                  <c:v>37347</c:v>
                </c:pt>
                <c:pt idx="28">
                  <c:v>37377</c:v>
                </c:pt>
                <c:pt idx="29">
                  <c:v>37408</c:v>
                </c:pt>
                <c:pt idx="30">
                  <c:v>37438</c:v>
                </c:pt>
                <c:pt idx="31">
                  <c:v>37469</c:v>
                </c:pt>
                <c:pt idx="32">
                  <c:v>37500</c:v>
                </c:pt>
                <c:pt idx="33">
                  <c:v>37530</c:v>
                </c:pt>
                <c:pt idx="34">
                  <c:v>37561</c:v>
                </c:pt>
                <c:pt idx="35">
                  <c:v>37591</c:v>
                </c:pt>
                <c:pt idx="36">
                  <c:v>37622</c:v>
                </c:pt>
                <c:pt idx="37">
                  <c:v>37653</c:v>
                </c:pt>
                <c:pt idx="38">
                  <c:v>37681</c:v>
                </c:pt>
                <c:pt idx="39">
                  <c:v>37712</c:v>
                </c:pt>
                <c:pt idx="40">
                  <c:v>37742</c:v>
                </c:pt>
                <c:pt idx="41">
                  <c:v>37773</c:v>
                </c:pt>
                <c:pt idx="42">
                  <c:v>37803</c:v>
                </c:pt>
                <c:pt idx="43">
                  <c:v>37834</c:v>
                </c:pt>
                <c:pt idx="44">
                  <c:v>37865</c:v>
                </c:pt>
                <c:pt idx="45">
                  <c:v>37895</c:v>
                </c:pt>
                <c:pt idx="46">
                  <c:v>37926</c:v>
                </c:pt>
                <c:pt idx="47">
                  <c:v>37956</c:v>
                </c:pt>
                <c:pt idx="48">
                  <c:v>37987</c:v>
                </c:pt>
                <c:pt idx="49">
                  <c:v>38018</c:v>
                </c:pt>
                <c:pt idx="50">
                  <c:v>38047</c:v>
                </c:pt>
                <c:pt idx="51">
                  <c:v>38078</c:v>
                </c:pt>
                <c:pt idx="52">
                  <c:v>38108</c:v>
                </c:pt>
                <c:pt idx="53">
                  <c:v>38139</c:v>
                </c:pt>
                <c:pt idx="54">
                  <c:v>38169</c:v>
                </c:pt>
                <c:pt idx="55">
                  <c:v>38200</c:v>
                </c:pt>
                <c:pt idx="56">
                  <c:v>38231</c:v>
                </c:pt>
                <c:pt idx="57">
                  <c:v>38261</c:v>
                </c:pt>
                <c:pt idx="58">
                  <c:v>38292</c:v>
                </c:pt>
                <c:pt idx="59">
                  <c:v>38322</c:v>
                </c:pt>
                <c:pt idx="60">
                  <c:v>38353</c:v>
                </c:pt>
                <c:pt idx="61">
                  <c:v>38384</c:v>
                </c:pt>
                <c:pt idx="62">
                  <c:v>38412</c:v>
                </c:pt>
                <c:pt idx="63">
                  <c:v>38443</c:v>
                </c:pt>
                <c:pt idx="64">
                  <c:v>38473</c:v>
                </c:pt>
                <c:pt idx="65">
                  <c:v>38504</c:v>
                </c:pt>
                <c:pt idx="66">
                  <c:v>38534</c:v>
                </c:pt>
                <c:pt idx="67">
                  <c:v>38565</c:v>
                </c:pt>
                <c:pt idx="68">
                  <c:v>38596</c:v>
                </c:pt>
                <c:pt idx="69">
                  <c:v>38626</c:v>
                </c:pt>
                <c:pt idx="70">
                  <c:v>38657</c:v>
                </c:pt>
                <c:pt idx="71">
                  <c:v>38687</c:v>
                </c:pt>
                <c:pt idx="72">
                  <c:v>38718</c:v>
                </c:pt>
                <c:pt idx="73">
                  <c:v>38749</c:v>
                </c:pt>
                <c:pt idx="74">
                  <c:v>38777</c:v>
                </c:pt>
                <c:pt idx="75">
                  <c:v>38808</c:v>
                </c:pt>
                <c:pt idx="76">
                  <c:v>38838</c:v>
                </c:pt>
                <c:pt idx="77">
                  <c:v>38869</c:v>
                </c:pt>
                <c:pt idx="78">
                  <c:v>38899</c:v>
                </c:pt>
                <c:pt idx="79">
                  <c:v>38930</c:v>
                </c:pt>
                <c:pt idx="80">
                  <c:v>38961</c:v>
                </c:pt>
                <c:pt idx="81">
                  <c:v>38991</c:v>
                </c:pt>
                <c:pt idx="82">
                  <c:v>39022</c:v>
                </c:pt>
                <c:pt idx="83">
                  <c:v>39052</c:v>
                </c:pt>
                <c:pt idx="84">
                  <c:v>39083</c:v>
                </c:pt>
                <c:pt idx="85">
                  <c:v>39114</c:v>
                </c:pt>
                <c:pt idx="86">
                  <c:v>39142</c:v>
                </c:pt>
                <c:pt idx="87">
                  <c:v>39173</c:v>
                </c:pt>
                <c:pt idx="88">
                  <c:v>39203</c:v>
                </c:pt>
                <c:pt idx="89">
                  <c:v>39234</c:v>
                </c:pt>
                <c:pt idx="90">
                  <c:v>39264</c:v>
                </c:pt>
                <c:pt idx="91">
                  <c:v>39295</c:v>
                </c:pt>
                <c:pt idx="92">
                  <c:v>39326</c:v>
                </c:pt>
                <c:pt idx="93">
                  <c:v>39356</c:v>
                </c:pt>
                <c:pt idx="94">
                  <c:v>39387</c:v>
                </c:pt>
                <c:pt idx="95">
                  <c:v>39417</c:v>
                </c:pt>
                <c:pt idx="96">
                  <c:v>39448</c:v>
                </c:pt>
                <c:pt idx="97">
                  <c:v>39479</c:v>
                </c:pt>
                <c:pt idx="98">
                  <c:v>39508</c:v>
                </c:pt>
                <c:pt idx="99">
                  <c:v>39539</c:v>
                </c:pt>
                <c:pt idx="100">
                  <c:v>39569</c:v>
                </c:pt>
                <c:pt idx="101">
                  <c:v>39600</c:v>
                </c:pt>
                <c:pt idx="102">
                  <c:v>39630</c:v>
                </c:pt>
                <c:pt idx="103">
                  <c:v>39661</c:v>
                </c:pt>
                <c:pt idx="104">
                  <c:v>39692</c:v>
                </c:pt>
                <c:pt idx="105">
                  <c:v>39722</c:v>
                </c:pt>
                <c:pt idx="106">
                  <c:v>39753</c:v>
                </c:pt>
                <c:pt idx="107">
                  <c:v>39783</c:v>
                </c:pt>
                <c:pt idx="108">
                  <c:v>39814</c:v>
                </c:pt>
                <c:pt idx="109">
                  <c:v>39845</c:v>
                </c:pt>
                <c:pt idx="110">
                  <c:v>39873</c:v>
                </c:pt>
                <c:pt idx="111">
                  <c:v>39904</c:v>
                </c:pt>
                <c:pt idx="112">
                  <c:v>39934</c:v>
                </c:pt>
                <c:pt idx="113">
                  <c:v>39965</c:v>
                </c:pt>
                <c:pt idx="114">
                  <c:v>39995</c:v>
                </c:pt>
                <c:pt idx="115">
                  <c:v>40026</c:v>
                </c:pt>
                <c:pt idx="116">
                  <c:v>40057</c:v>
                </c:pt>
                <c:pt idx="117">
                  <c:v>40087</c:v>
                </c:pt>
                <c:pt idx="118">
                  <c:v>40118</c:v>
                </c:pt>
                <c:pt idx="119">
                  <c:v>40148</c:v>
                </c:pt>
                <c:pt idx="120">
                  <c:v>40179</c:v>
                </c:pt>
                <c:pt idx="121">
                  <c:v>40210</c:v>
                </c:pt>
                <c:pt idx="122">
                  <c:v>40238</c:v>
                </c:pt>
                <c:pt idx="123">
                  <c:v>40269</c:v>
                </c:pt>
                <c:pt idx="124">
                  <c:v>40299</c:v>
                </c:pt>
                <c:pt idx="125">
                  <c:v>40330</c:v>
                </c:pt>
                <c:pt idx="126">
                  <c:v>40360</c:v>
                </c:pt>
                <c:pt idx="127">
                  <c:v>40391</c:v>
                </c:pt>
                <c:pt idx="128">
                  <c:v>40422</c:v>
                </c:pt>
                <c:pt idx="129">
                  <c:v>40452</c:v>
                </c:pt>
                <c:pt idx="130">
                  <c:v>40483</c:v>
                </c:pt>
                <c:pt idx="131">
                  <c:v>40513</c:v>
                </c:pt>
                <c:pt idx="132">
                  <c:v>40544</c:v>
                </c:pt>
                <c:pt idx="133">
                  <c:v>40575</c:v>
                </c:pt>
                <c:pt idx="134">
                  <c:v>40603</c:v>
                </c:pt>
                <c:pt idx="135">
                  <c:v>40634</c:v>
                </c:pt>
                <c:pt idx="136">
                  <c:v>40664</c:v>
                </c:pt>
                <c:pt idx="137">
                  <c:v>40695</c:v>
                </c:pt>
                <c:pt idx="138">
                  <c:v>40725</c:v>
                </c:pt>
                <c:pt idx="139">
                  <c:v>40756</c:v>
                </c:pt>
                <c:pt idx="140">
                  <c:v>40787</c:v>
                </c:pt>
                <c:pt idx="141">
                  <c:v>40817</c:v>
                </c:pt>
                <c:pt idx="142">
                  <c:v>40848</c:v>
                </c:pt>
                <c:pt idx="143">
                  <c:v>40878</c:v>
                </c:pt>
                <c:pt idx="144">
                  <c:v>40909</c:v>
                </c:pt>
                <c:pt idx="145">
                  <c:v>40940</c:v>
                </c:pt>
                <c:pt idx="146">
                  <c:v>40969</c:v>
                </c:pt>
                <c:pt idx="147">
                  <c:v>41000</c:v>
                </c:pt>
                <c:pt idx="148">
                  <c:v>41030</c:v>
                </c:pt>
                <c:pt idx="149">
                  <c:v>41061</c:v>
                </c:pt>
                <c:pt idx="150">
                  <c:v>41091</c:v>
                </c:pt>
                <c:pt idx="151">
                  <c:v>41122</c:v>
                </c:pt>
                <c:pt idx="152">
                  <c:v>41153</c:v>
                </c:pt>
                <c:pt idx="153">
                  <c:v>41183</c:v>
                </c:pt>
                <c:pt idx="154">
                  <c:v>41214</c:v>
                </c:pt>
                <c:pt idx="155">
                  <c:v>41244</c:v>
                </c:pt>
                <c:pt idx="156">
                  <c:v>41275</c:v>
                </c:pt>
                <c:pt idx="157">
                  <c:v>41306</c:v>
                </c:pt>
                <c:pt idx="158">
                  <c:v>41334</c:v>
                </c:pt>
                <c:pt idx="159">
                  <c:v>41365</c:v>
                </c:pt>
                <c:pt idx="160">
                  <c:v>41395</c:v>
                </c:pt>
                <c:pt idx="161">
                  <c:v>41426</c:v>
                </c:pt>
                <c:pt idx="162">
                  <c:v>41456</c:v>
                </c:pt>
                <c:pt idx="163">
                  <c:v>41487</c:v>
                </c:pt>
                <c:pt idx="164">
                  <c:v>41518</c:v>
                </c:pt>
                <c:pt idx="165">
                  <c:v>41548</c:v>
                </c:pt>
                <c:pt idx="166">
                  <c:v>41579</c:v>
                </c:pt>
                <c:pt idx="167">
                  <c:v>41609</c:v>
                </c:pt>
                <c:pt idx="168">
                  <c:v>41640</c:v>
                </c:pt>
                <c:pt idx="169">
                  <c:v>41671</c:v>
                </c:pt>
                <c:pt idx="170">
                  <c:v>41699</c:v>
                </c:pt>
                <c:pt idx="171">
                  <c:v>41730</c:v>
                </c:pt>
                <c:pt idx="172">
                  <c:v>41760</c:v>
                </c:pt>
                <c:pt idx="173">
                  <c:v>41791</c:v>
                </c:pt>
                <c:pt idx="174">
                  <c:v>41821</c:v>
                </c:pt>
                <c:pt idx="175">
                  <c:v>41852</c:v>
                </c:pt>
                <c:pt idx="176">
                  <c:v>41883</c:v>
                </c:pt>
                <c:pt idx="177">
                  <c:v>41913</c:v>
                </c:pt>
                <c:pt idx="178">
                  <c:v>41944</c:v>
                </c:pt>
                <c:pt idx="179">
                  <c:v>41974</c:v>
                </c:pt>
                <c:pt idx="180">
                  <c:v>42005</c:v>
                </c:pt>
                <c:pt idx="181">
                  <c:v>42036</c:v>
                </c:pt>
                <c:pt idx="182">
                  <c:v>42064</c:v>
                </c:pt>
                <c:pt idx="183">
                  <c:v>42095</c:v>
                </c:pt>
                <c:pt idx="184">
                  <c:v>42125</c:v>
                </c:pt>
                <c:pt idx="185">
                  <c:v>42156</c:v>
                </c:pt>
                <c:pt idx="186">
                  <c:v>42186</c:v>
                </c:pt>
                <c:pt idx="187">
                  <c:v>42217</c:v>
                </c:pt>
                <c:pt idx="188">
                  <c:v>42248</c:v>
                </c:pt>
                <c:pt idx="189">
                  <c:v>42278</c:v>
                </c:pt>
                <c:pt idx="190">
                  <c:v>42309</c:v>
                </c:pt>
                <c:pt idx="191">
                  <c:v>42339</c:v>
                </c:pt>
                <c:pt idx="192">
                  <c:v>42370</c:v>
                </c:pt>
                <c:pt idx="193">
                  <c:v>42401</c:v>
                </c:pt>
                <c:pt idx="194">
                  <c:v>42430</c:v>
                </c:pt>
                <c:pt idx="195">
                  <c:v>42461</c:v>
                </c:pt>
                <c:pt idx="196">
                  <c:v>42491</c:v>
                </c:pt>
                <c:pt idx="197">
                  <c:v>42522</c:v>
                </c:pt>
                <c:pt idx="198">
                  <c:v>42552</c:v>
                </c:pt>
                <c:pt idx="199">
                  <c:v>42583</c:v>
                </c:pt>
                <c:pt idx="200">
                  <c:v>42614</c:v>
                </c:pt>
                <c:pt idx="201">
                  <c:v>42644</c:v>
                </c:pt>
                <c:pt idx="202">
                  <c:v>42675</c:v>
                </c:pt>
                <c:pt idx="203">
                  <c:v>42705</c:v>
                </c:pt>
                <c:pt idx="204">
                  <c:v>42736</c:v>
                </c:pt>
                <c:pt idx="205">
                  <c:v>42767</c:v>
                </c:pt>
                <c:pt idx="206">
                  <c:v>42795</c:v>
                </c:pt>
                <c:pt idx="207">
                  <c:v>42826</c:v>
                </c:pt>
                <c:pt idx="208">
                  <c:v>42856</c:v>
                </c:pt>
                <c:pt idx="209">
                  <c:v>42887</c:v>
                </c:pt>
                <c:pt idx="210">
                  <c:v>42917</c:v>
                </c:pt>
                <c:pt idx="211">
                  <c:v>42948</c:v>
                </c:pt>
                <c:pt idx="212">
                  <c:v>42979</c:v>
                </c:pt>
                <c:pt idx="213">
                  <c:v>43009</c:v>
                </c:pt>
                <c:pt idx="214">
                  <c:v>43040</c:v>
                </c:pt>
                <c:pt idx="215">
                  <c:v>43070</c:v>
                </c:pt>
                <c:pt idx="216">
                  <c:v>43101</c:v>
                </c:pt>
                <c:pt idx="217">
                  <c:v>43132</c:v>
                </c:pt>
                <c:pt idx="218">
                  <c:v>43160</c:v>
                </c:pt>
                <c:pt idx="219">
                  <c:v>43191</c:v>
                </c:pt>
                <c:pt idx="220">
                  <c:v>43221</c:v>
                </c:pt>
                <c:pt idx="221">
                  <c:v>43252</c:v>
                </c:pt>
                <c:pt idx="222">
                  <c:v>43282</c:v>
                </c:pt>
                <c:pt idx="223">
                  <c:v>43313</c:v>
                </c:pt>
                <c:pt idx="224">
                  <c:v>43344</c:v>
                </c:pt>
                <c:pt idx="225">
                  <c:v>43374</c:v>
                </c:pt>
                <c:pt idx="226">
                  <c:v>43405</c:v>
                </c:pt>
                <c:pt idx="227">
                  <c:v>43435</c:v>
                </c:pt>
                <c:pt idx="228">
                  <c:v>43466</c:v>
                </c:pt>
                <c:pt idx="229">
                  <c:v>43497</c:v>
                </c:pt>
                <c:pt idx="230">
                  <c:v>43525</c:v>
                </c:pt>
                <c:pt idx="231">
                  <c:v>43556</c:v>
                </c:pt>
                <c:pt idx="232">
                  <c:v>43586</c:v>
                </c:pt>
                <c:pt idx="233">
                  <c:v>43617</c:v>
                </c:pt>
                <c:pt idx="234">
                  <c:v>43647</c:v>
                </c:pt>
                <c:pt idx="235">
                  <c:v>43678</c:v>
                </c:pt>
                <c:pt idx="236">
                  <c:v>43709</c:v>
                </c:pt>
                <c:pt idx="237">
                  <c:v>43739</c:v>
                </c:pt>
                <c:pt idx="238">
                  <c:v>43770</c:v>
                </c:pt>
                <c:pt idx="239">
                  <c:v>43800</c:v>
                </c:pt>
                <c:pt idx="240">
                  <c:v>43831</c:v>
                </c:pt>
                <c:pt idx="241">
                  <c:v>43862</c:v>
                </c:pt>
                <c:pt idx="242">
                  <c:v>43891</c:v>
                </c:pt>
                <c:pt idx="243">
                  <c:v>43922</c:v>
                </c:pt>
                <c:pt idx="244">
                  <c:v>43952</c:v>
                </c:pt>
                <c:pt idx="245">
                  <c:v>43983</c:v>
                </c:pt>
                <c:pt idx="246">
                  <c:v>44013</c:v>
                </c:pt>
                <c:pt idx="247">
                  <c:v>44044</c:v>
                </c:pt>
                <c:pt idx="248">
                  <c:v>44075</c:v>
                </c:pt>
                <c:pt idx="249">
                  <c:v>44105</c:v>
                </c:pt>
                <c:pt idx="250">
                  <c:v>44136</c:v>
                </c:pt>
                <c:pt idx="251">
                  <c:v>44166</c:v>
                </c:pt>
                <c:pt idx="252">
                  <c:v>44197</c:v>
                </c:pt>
                <c:pt idx="253">
                  <c:v>44228</c:v>
                </c:pt>
                <c:pt idx="254">
                  <c:v>44256</c:v>
                </c:pt>
                <c:pt idx="255">
                  <c:v>44287</c:v>
                </c:pt>
                <c:pt idx="256">
                  <c:v>44317</c:v>
                </c:pt>
                <c:pt idx="257">
                  <c:v>44348</c:v>
                </c:pt>
                <c:pt idx="258">
                  <c:v>44378</c:v>
                </c:pt>
                <c:pt idx="259">
                  <c:v>44409</c:v>
                </c:pt>
                <c:pt idx="260">
                  <c:v>44440</c:v>
                </c:pt>
                <c:pt idx="261">
                  <c:v>44470</c:v>
                </c:pt>
                <c:pt idx="262">
                  <c:v>44501</c:v>
                </c:pt>
                <c:pt idx="263">
                  <c:v>44531</c:v>
                </c:pt>
                <c:pt idx="264">
                  <c:v>44562</c:v>
                </c:pt>
                <c:pt idx="265">
                  <c:v>44593</c:v>
                </c:pt>
                <c:pt idx="266">
                  <c:v>44621</c:v>
                </c:pt>
                <c:pt idx="267">
                  <c:v>44652</c:v>
                </c:pt>
                <c:pt idx="268">
                  <c:v>44682</c:v>
                </c:pt>
              </c:numCache>
            </c:numRef>
          </c:cat>
          <c:val>
            <c:numRef>
              <c:f>'FRED Graph'!$B$13:$B$281</c:f>
              <c:numCache>
                <c:formatCode>0.0</c:formatCode>
                <c:ptCount val="269"/>
                <c:pt idx="0">
                  <c:v>1.5537000000000001</c:v>
                </c:pt>
                <c:pt idx="1">
                  <c:v>2.2477499999999999</c:v>
                </c:pt>
                <c:pt idx="2">
                  <c:v>3.27258</c:v>
                </c:pt>
                <c:pt idx="3">
                  <c:v>1.8791199999999999</c:v>
                </c:pt>
                <c:pt idx="4">
                  <c:v>1.9430799999999999</c:v>
                </c:pt>
                <c:pt idx="5">
                  <c:v>2.4745200000000001</c:v>
                </c:pt>
                <c:pt idx="6">
                  <c:v>2.2564500000000001</c:v>
                </c:pt>
                <c:pt idx="7">
                  <c:v>1.5551900000000001</c:v>
                </c:pt>
                <c:pt idx="8">
                  <c:v>1.7825500000000001</c:v>
                </c:pt>
                <c:pt idx="9">
                  <c:v>1.5541</c:v>
                </c:pt>
                <c:pt idx="10">
                  <c:v>1.83114</c:v>
                </c:pt>
                <c:pt idx="11">
                  <c:v>1.4955000000000001</c:v>
                </c:pt>
                <c:pt idx="12">
                  <c:v>1.48343</c:v>
                </c:pt>
                <c:pt idx="13">
                  <c:v>1.1155600000000001</c:v>
                </c:pt>
                <c:pt idx="14">
                  <c:v>-8.2919999999999994E-2</c:v>
                </c:pt>
                <c:pt idx="15">
                  <c:v>0.38216</c:v>
                </c:pt>
                <c:pt idx="16">
                  <c:v>0.82250000000000001</c:v>
                </c:pt>
                <c:pt idx="17">
                  <c:v>0.39201000000000003</c:v>
                </c:pt>
                <c:pt idx="18">
                  <c:v>-0.17791999999999999</c:v>
                </c:pt>
                <c:pt idx="19">
                  <c:v>-0.12143</c:v>
                </c:pt>
                <c:pt idx="20">
                  <c:v>-0.42220000000000002</c:v>
                </c:pt>
                <c:pt idx="21">
                  <c:v>-0.76459999999999995</c:v>
                </c:pt>
                <c:pt idx="22">
                  <c:v>-1.50746</c:v>
                </c:pt>
                <c:pt idx="23">
                  <c:v>-1.9836400000000001</c:v>
                </c:pt>
                <c:pt idx="24">
                  <c:v>-2.0484599999999999</c:v>
                </c:pt>
                <c:pt idx="25">
                  <c:v>-2.07125</c:v>
                </c:pt>
                <c:pt idx="26">
                  <c:v>-1.4209000000000001</c:v>
                </c:pt>
                <c:pt idx="27">
                  <c:v>-0.89464999999999995</c:v>
                </c:pt>
                <c:pt idx="28">
                  <c:v>-1.48539</c:v>
                </c:pt>
                <c:pt idx="29">
                  <c:v>-1.5741799999999999</c:v>
                </c:pt>
                <c:pt idx="30">
                  <c:v>-1.05261</c:v>
                </c:pt>
                <c:pt idx="31">
                  <c:v>-0.53808999999999996</c:v>
                </c:pt>
                <c:pt idx="32">
                  <c:v>-0.91078000000000003</c:v>
                </c:pt>
                <c:pt idx="33">
                  <c:v>-0.26058999999999999</c:v>
                </c:pt>
                <c:pt idx="34">
                  <c:v>0.27023000000000003</c:v>
                </c:pt>
                <c:pt idx="35">
                  <c:v>0.60497000000000001</c:v>
                </c:pt>
                <c:pt idx="36">
                  <c:v>0.96406999999999998</c:v>
                </c:pt>
                <c:pt idx="37">
                  <c:v>1.5683100000000001</c:v>
                </c:pt>
                <c:pt idx="38">
                  <c:v>1.09554</c:v>
                </c:pt>
                <c:pt idx="39">
                  <c:v>-0.43158999999999997</c:v>
                </c:pt>
                <c:pt idx="40">
                  <c:v>-1.16794</c:v>
                </c:pt>
                <c:pt idx="41">
                  <c:v>-1.04735</c:v>
                </c:pt>
                <c:pt idx="42">
                  <c:v>-0.77264999999999995</c:v>
                </c:pt>
                <c:pt idx="43">
                  <c:v>-0.40178999999999998</c:v>
                </c:pt>
                <c:pt idx="44">
                  <c:v>-1.0189999999999999E-2</c:v>
                </c:pt>
                <c:pt idx="45">
                  <c:v>-0.60963000000000001</c:v>
                </c:pt>
                <c:pt idx="46">
                  <c:v>-0.55259000000000003</c:v>
                </c:pt>
                <c:pt idx="47">
                  <c:v>-0.13388</c:v>
                </c:pt>
                <c:pt idx="48">
                  <c:v>-5.9889999999999999E-2</c:v>
                </c:pt>
                <c:pt idx="49">
                  <c:v>-0.37872</c:v>
                </c:pt>
                <c:pt idx="50">
                  <c:v>-8.8900000000000007E-2</c:v>
                </c:pt>
                <c:pt idx="51">
                  <c:v>0.65586</c:v>
                </c:pt>
                <c:pt idx="52">
                  <c:v>2.2282299999999999</c:v>
                </c:pt>
                <c:pt idx="53">
                  <c:v>2.4960200000000001</c:v>
                </c:pt>
                <c:pt idx="54">
                  <c:v>1.9352400000000001</c:v>
                </c:pt>
                <c:pt idx="55">
                  <c:v>1.2216</c:v>
                </c:pt>
                <c:pt idx="56">
                  <c:v>1.0064200000000001</c:v>
                </c:pt>
                <c:pt idx="57">
                  <c:v>2.4557600000000002</c:v>
                </c:pt>
                <c:pt idx="58">
                  <c:v>2.9855200000000002</c:v>
                </c:pt>
                <c:pt idx="59">
                  <c:v>2.48353</c:v>
                </c:pt>
                <c:pt idx="60">
                  <c:v>1.5581</c:v>
                </c:pt>
                <c:pt idx="61">
                  <c:v>1.61991</c:v>
                </c:pt>
                <c:pt idx="62">
                  <c:v>1.6973400000000001</c:v>
                </c:pt>
                <c:pt idx="63">
                  <c:v>2.1137199999999998</c:v>
                </c:pt>
                <c:pt idx="64">
                  <c:v>1.31856</c:v>
                </c:pt>
                <c:pt idx="65">
                  <c:v>0.84377999999999997</c:v>
                </c:pt>
                <c:pt idx="66">
                  <c:v>1.7383299999999999</c:v>
                </c:pt>
                <c:pt idx="67">
                  <c:v>2.7561399999999998</c:v>
                </c:pt>
                <c:pt idx="68">
                  <c:v>4.5896800000000004</c:v>
                </c:pt>
                <c:pt idx="69">
                  <c:v>3.10886</c:v>
                </c:pt>
                <c:pt idx="70">
                  <c:v>1.3146</c:v>
                </c:pt>
                <c:pt idx="71">
                  <c:v>1.4234100000000001</c:v>
                </c:pt>
                <c:pt idx="72">
                  <c:v>2.51172</c:v>
                </c:pt>
                <c:pt idx="73">
                  <c:v>1.91157</c:v>
                </c:pt>
                <c:pt idx="74">
                  <c:v>1.72217</c:v>
                </c:pt>
                <c:pt idx="75">
                  <c:v>2.1086100000000001</c:v>
                </c:pt>
                <c:pt idx="76">
                  <c:v>2.5319799999999999</c:v>
                </c:pt>
                <c:pt idx="77">
                  <c:v>2.7296</c:v>
                </c:pt>
                <c:pt idx="78">
                  <c:v>2.6895500000000001</c:v>
                </c:pt>
                <c:pt idx="79">
                  <c:v>2.3511700000000002</c:v>
                </c:pt>
                <c:pt idx="80">
                  <c:v>-0.87765000000000004</c:v>
                </c:pt>
                <c:pt idx="81">
                  <c:v>-1.3777600000000001</c:v>
                </c:pt>
                <c:pt idx="82">
                  <c:v>-0.39285999999999999</c:v>
                </c:pt>
                <c:pt idx="83">
                  <c:v>0.36507000000000001</c:v>
                </c:pt>
                <c:pt idx="84">
                  <c:v>-0.29541000000000001</c:v>
                </c:pt>
                <c:pt idx="85">
                  <c:v>0.33332000000000001</c:v>
                </c:pt>
                <c:pt idx="86">
                  <c:v>0.88624999999999998</c:v>
                </c:pt>
                <c:pt idx="87">
                  <c:v>0.40436</c:v>
                </c:pt>
                <c:pt idx="88">
                  <c:v>0.72097999999999995</c:v>
                </c:pt>
                <c:pt idx="89">
                  <c:v>0.75516000000000005</c:v>
                </c:pt>
                <c:pt idx="90">
                  <c:v>0.18976000000000001</c:v>
                </c:pt>
                <c:pt idx="91">
                  <c:v>-0.54974000000000001</c:v>
                </c:pt>
                <c:pt idx="92">
                  <c:v>1.15246</c:v>
                </c:pt>
                <c:pt idx="93">
                  <c:v>2.4838100000000001</c:v>
                </c:pt>
                <c:pt idx="94">
                  <c:v>3.8751000000000002</c:v>
                </c:pt>
                <c:pt idx="95">
                  <c:v>3.4489899999999998</c:v>
                </c:pt>
                <c:pt idx="96">
                  <c:v>3.8277600000000001</c:v>
                </c:pt>
                <c:pt idx="97">
                  <c:v>3.6705700000000001</c:v>
                </c:pt>
                <c:pt idx="98">
                  <c:v>3.3217500000000002</c:v>
                </c:pt>
                <c:pt idx="99">
                  <c:v>3.26065</c:v>
                </c:pt>
                <c:pt idx="100">
                  <c:v>3.32619</c:v>
                </c:pt>
                <c:pt idx="101">
                  <c:v>4.7175500000000001</c:v>
                </c:pt>
                <c:pt idx="102">
                  <c:v>5.4776199999999999</c:v>
                </c:pt>
                <c:pt idx="103">
                  <c:v>5.3302699999999996</c:v>
                </c:pt>
                <c:pt idx="104">
                  <c:v>5.0425399999999998</c:v>
                </c:pt>
                <c:pt idx="105">
                  <c:v>3.0726800000000001</c:v>
                </c:pt>
                <c:pt idx="106">
                  <c:v>-1.5261800000000001</c:v>
                </c:pt>
                <c:pt idx="107">
                  <c:v>-3.4276900000000001</c:v>
                </c:pt>
                <c:pt idx="108">
                  <c:v>-3.5575999999999999</c:v>
                </c:pt>
                <c:pt idx="109">
                  <c:v>-3.0997400000000002</c:v>
                </c:pt>
                <c:pt idx="110">
                  <c:v>-3.5084599999999999</c:v>
                </c:pt>
                <c:pt idx="111">
                  <c:v>-3.3537400000000002</c:v>
                </c:pt>
                <c:pt idx="112">
                  <c:v>-3.6629900000000002</c:v>
                </c:pt>
                <c:pt idx="113">
                  <c:v>-3.5398000000000001</c:v>
                </c:pt>
                <c:pt idx="114">
                  <c:v>-4.5388099999999998</c:v>
                </c:pt>
                <c:pt idx="115">
                  <c:v>-3.694</c:v>
                </c:pt>
                <c:pt idx="116">
                  <c:v>-3.5927199999999999</c:v>
                </c:pt>
                <c:pt idx="117">
                  <c:v>-1.80023</c:v>
                </c:pt>
                <c:pt idx="118">
                  <c:v>2.1335600000000001</c:v>
                </c:pt>
                <c:pt idx="119">
                  <c:v>3.9014600000000002</c:v>
                </c:pt>
                <c:pt idx="120">
                  <c:v>3.92598</c:v>
                </c:pt>
                <c:pt idx="121">
                  <c:v>2.97194</c:v>
                </c:pt>
                <c:pt idx="122">
                  <c:v>3.0893799999999998</c:v>
                </c:pt>
                <c:pt idx="123">
                  <c:v>2.58317</c:v>
                </c:pt>
                <c:pt idx="124">
                  <c:v>2.0529199999999999</c:v>
                </c:pt>
                <c:pt idx="125">
                  <c:v>0.17172000000000001</c:v>
                </c:pt>
                <c:pt idx="126">
                  <c:v>0.51648000000000005</c:v>
                </c:pt>
                <c:pt idx="127">
                  <c:v>0.27194000000000002</c:v>
                </c:pt>
                <c:pt idx="128">
                  <c:v>0.21002000000000001</c:v>
                </c:pt>
                <c:pt idx="129">
                  <c:v>0.48963000000000001</c:v>
                </c:pt>
                <c:pt idx="130">
                  <c:v>0.42681999999999998</c:v>
                </c:pt>
                <c:pt idx="131">
                  <c:v>1.01034</c:v>
                </c:pt>
                <c:pt idx="132">
                  <c:v>1.3021400000000001</c:v>
                </c:pt>
                <c:pt idx="133">
                  <c:v>2.0308099999999998</c:v>
                </c:pt>
                <c:pt idx="134">
                  <c:v>2.86449</c:v>
                </c:pt>
                <c:pt idx="135">
                  <c:v>3.8876200000000001</c:v>
                </c:pt>
                <c:pt idx="136">
                  <c:v>4.6118600000000001</c:v>
                </c:pt>
                <c:pt idx="137">
                  <c:v>4.6909099999999997</c:v>
                </c:pt>
                <c:pt idx="138">
                  <c:v>4.75345</c:v>
                </c:pt>
                <c:pt idx="139">
                  <c:v>4.8140599999999996</c:v>
                </c:pt>
                <c:pt idx="140">
                  <c:v>4.7762000000000002</c:v>
                </c:pt>
                <c:pt idx="141">
                  <c:v>4.2175700000000003</c:v>
                </c:pt>
                <c:pt idx="142">
                  <c:v>4.0714699999999997</c:v>
                </c:pt>
                <c:pt idx="143">
                  <c:v>3.2801200000000001</c:v>
                </c:pt>
                <c:pt idx="144">
                  <c:v>3.1608100000000001</c:v>
                </c:pt>
                <c:pt idx="145">
                  <c:v>3.0365099999999998</c:v>
                </c:pt>
                <c:pt idx="146">
                  <c:v>2.4917600000000002</c:v>
                </c:pt>
                <c:pt idx="147">
                  <c:v>1.63212</c:v>
                </c:pt>
                <c:pt idx="148">
                  <c:v>0.61912999999999996</c:v>
                </c:pt>
                <c:pt idx="149">
                  <c:v>0.34770000000000001</c:v>
                </c:pt>
                <c:pt idx="150">
                  <c:v>6.2579999999999997E-2</c:v>
                </c:pt>
                <c:pt idx="151">
                  <c:v>0.49635000000000001</c:v>
                </c:pt>
                <c:pt idx="152">
                  <c:v>0.96094999999999997</c:v>
                </c:pt>
                <c:pt idx="153">
                  <c:v>1.2899799999999999</c:v>
                </c:pt>
                <c:pt idx="154">
                  <c:v>0.52075000000000005</c:v>
                </c:pt>
                <c:pt idx="155">
                  <c:v>0.38618000000000002</c:v>
                </c:pt>
                <c:pt idx="156">
                  <c:v>6.2100000000000002E-2</c:v>
                </c:pt>
                <c:pt idx="157">
                  <c:v>0.4113</c:v>
                </c:pt>
                <c:pt idx="158">
                  <c:v>-0.58962000000000003</c:v>
                </c:pt>
                <c:pt idx="159">
                  <c:v>-1.1406799999999999</c:v>
                </c:pt>
                <c:pt idx="160">
                  <c:v>-0.78268000000000004</c:v>
                </c:pt>
                <c:pt idx="161">
                  <c:v>-3.8280000000000002E-2</c:v>
                </c:pt>
                <c:pt idx="162">
                  <c:v>0.13314000000000001</c:v>
                </c:pt>
                <c:pt idx="163">
                  <c:v>-0.41475000000000001</c:v>
                </c:pt>
                <c:pt idx="164">
                  <c:v>-1.28135</c:v>
                </c:pt>
                <c:pt idx="165">
                  <c:v>-1.66266</c:v>
                </c:pt>
                <c:pt idx="166">
                  <c:v>-1.12795</c:v>
                </c:pt>
                <c:pt idx="167">
                  <c:v>-0.65919000000000005</c:v>
                </c:pt>
                <c:pt idx="168">
                  <c:v>-0.55254999999999999</c:v>
                </c:pt>
                <c:pt idx="169">
                  <c:v>-1.31735</c:v>
                </c:pt>
                <c:pt idx="170">
                  <c:v>-0.67927999999999999</c:v>
                </c:pt>
                <c:pt idx="171">
                  <c:v>0.1431</c:v>
                </c:pt>
                <c:pt idx="172">
                  <c:v>0.34544000000000002</c:v>
                </c:pt>
                <c:pt idx="173">
                  <c:v>0.18339</c:v>
                </c:pt>
                <c:pt idx="174">
                  <c:v>0.10879</c:v>
                </c:pt>
                <c:pt idx="175">
                  <c:v>-0.27966000000000002</c:v>
                </c:pt>
                <c:pt idx="176">
                  <c:v>-0.24809999999999999</c:v>
                </c:pt>
                <c:pt idx="177">
                  <c:v>-0.42698000000000003</c:v>
                </c:pt>
                <c:pt idx="178">
                  <c:v>-1.08226</c:v>
                </c:pt>
                <c:pt idx="179">
                  <c:v>-2.06331</c:v>
                </c:pt>
                <c:pt idx="180">
                  <c:v>-3.7434099999999999</c:v>
                </c:pt>
                <c:pt idx="181">
                  <c:v>-3.3297699999999999</c:v>
                </c:pt>
                <c:pt idx="182">
                  <c:v>-2.9606400000000002</c:v>
                </c:pt>
                <c:pt idx="183">
                  <c:v>-3.3338000000000001</c:v>
                </c:pt>
                <c:pt idx="184">
                  <c:v>-2.88185</c:v>
                </c:pt>
                <c:pt idx="185">
                  <c:v>-2.8413900000000001</c:v>
                </c:pt>
                <c:pt idx="186">
                  <c:v>-2.8445800000000001</c:v>
                </c:pt>
                <c:pt idx="187">
                  <c:v>-2.9104100000000002</c:v>
                </c:pt>
                <c:pt idx="188">
                  <c:v>-3.3940600000000001</c:v>
                </c:pt>
                <c:pt idx="189">
                  <c:v>-3.2855500000000002</c:v>
                </c:pt>
                <c:pt idx="190">
                  <c:v>-2.7607699999999999</c:v>
                </c:pt>
                <c:pt idx="191">
                  <c:v>-2.38171</c:v>
                </c:pt>
                <c:pt idx="192">
                  <c:v>-1.24858</c:v>
                </c:pt>
                <c:pt idx="193">
                  <c:v>-2.1156600000000001</c:v>
                </c:pt>
                <c:pt idx="194">
                  <c:v>-2.1174900000000001</c:v>
                </c:pt>
                <c:pt idx="195">
                  <c:v>-1.524</c:v>
                </c:pt>
                <c:pt idx="196">
                  <c:v>-2.0832700000000002</c:v>
                </c:pt>
                <c:pt idx="197">
                  <c:v>-2.0901100000000001</c:v>
                </c:pt>
                <c:pt idx="198">
                  <c:v>-2.5332699999999999</c:v>
                </c:pt>
                <c:pt idx="199">
                  <c:v>-2.2308300000000001</c:v>
                </c:pt>
                <c:pt idx="200">
                  <c:v>-1.25797</c:v>
                </c:pt>
                <c:pt idx="201">
                  <c:v>-0.87104000000000004</c:v>
                </c:pt>
                <c:pt idx="202">
                  <c:v>-1.05064</c:v>
                </c:pt>
                <c:pt idx="203">
                  <c:v>-0.41138000000000002</c:v>
                </c:pt>
                <c:pt idx="204">
                  <c:v>0.64912000000000003</c:v>
                </c:pt>
                <c:pt idx="205">
                  <c:v>1.02746</c:v>
                </c:pt>
                <c:pt idx="206">
                  <c:v>0.64463000000000004</c:v>
                </c:pt>
                <c:pt idx="207">
                  <c:v>0.19872999999999999</c:v>
                </c:pt>
                <c:pt idx="208">
                  <c:v>-0.25827</c:v>
                </c:pt>
                <c:pt idx="209">
                  <c:v>-0.49270999999999998</c:v>
                </c:pt>
                <c:pt idx="210">
                  <c:v>-0.13281999999999999</c:v>
                </c:pt>
                <c:pt idx="211">
                  <c:v>9.9900000000000003E-2</c:v>
                </c:pt>
                <c:pt idx="212">
                  <c:v>0.60731999999999997</c:v>
                </c:pt>
                <c:pt idx="213">
                  <c:v>0.20724999999999999</c:v>
                </c:pt>
                <c:pt idx="214">
                  <c:v>0.68418000000000001</c:v>
                </c:pt>
                <c:pt idx="215">
                  <c:v>0.37919000000000003</c:v>
                </c:pt>
                <c:pt idx="216">
                  <c:v>0.26407999999999998</c:v>
                </c:pt>
                <c:pt idx="217">
                  <c:v>0.44474000000000002</c:v>
                </c:pt>
                <c:pt idx="218">
                  <c:v>0.45584999999999998</c:v>
                </c:pt>
                <c:pt idx="219">
                  <c:v>0.79547000000000001</c:v>
                </c:pt>
                <c:pt idx="220">
                  <c:v>1.3849199999999999</c:v>
                </c:pt>
                <c:pt idx="221">
                  <c:v>1.4461299999999999</c:v>
                </c:pt>
                <c:pt idx="222">
                  <c:v>1.4108799999999999</c:v>
                </c:pt>
                <c:pt idx="223">
                  <c:v>1.0064900000000001</c:v>
                </c:pt>
                <c:pt idx="224">
                  <c:v>0.39084999999999998</c:v>
                </c:pt>
                <c:pt idx="225">
                  <c:v>0.79984999999999995</c:v>
                </c:pt>
                <c:pt idx="226">
                  <c:v>0.32869999999999999</c:v>
                </c:pt>
                <c:pt idx="227">
                  <c:v>-0.26379999999999998</c:v>
                </c:pt>
                <c:pt idx="228">
                  <c:v>-0.83421999999999996</c:v>
                </c:pt>
                <c:pt idx="229">
                  <c:v>-0.81210000000000004</c:v>
                </c:pt>
                <c:pt idx="230">
                  <c:v>-0.31091999999999997</c:v>
                </c:pt>
                <c:pt idx="231">
                  <c:v>-0.28888000000000003</c:v>
                </c:pt>
                <c:pt idx="232">
                  <c:v>-0.39567000000000002</c:v>
                </c:pt>
                <c:pt idx="233">
                  <c:v>-0.56140999999999996</c:v>
                </c:pt>
                <c:pt idx="234">
                  <c:v>-0.48159000000000002</c:v>
                </c:pt>
                <c:pt idx="235">
                  <c:v>-0.51083999999999996</c:v>
                </c:pt>
                <c:pt idx="236">
                  <c:v>-0.73877000000000004</c:v>
                </c:pt>
                <c:pt idx="237">
                  <c:v>-0.69615000000000005</c:v>
                </c:pt>
                <c:pt idx="238">
                  <c:v>-0.34863</c:v>
                </c:pt>
                <c:pt idx="239">
                  <c:v>0.32690999999999998</c:v>
                </c:pt>
                <c:pt idx="240">
                  <c:v>0.51321000000000006</c:v>
                </c:pt>
                <c:pt idx="241">
                  <c:v>0.30042000000000002</c:v>
                </c:pt>
                <c:pt idx="242">
                  <c:v>-0.96938999999999997</c:v>
                </c:pt>
                <c:pt idx="243">
                  <c:v>-2.3681299999999998</c:v>
                </c:pt>
                <c:pt idx="244">
                  <c:v>-2.3372099999999998</c:v>
                </c:pt>
                <c:pt idx="245">
                  <c:v>-1.2102599999999999</c:v>
                </c:pt>
                <c:pt idx="246">
                  <c:v>-0.76119000000000003</c:v>
                </c:pt>
                <c:pt idx="247">
                  <c:v>-0.11939</c:v>
                </c:pt>
                <c:pt idx="248">
                  <c:v>-0.18184</c:v>
                </c:pt>
                <c:pt idx="249">
                  <c:v>-0.57452000000000003</c:v>
                </c:pt>
                <c:pt idx="250">
                  <c:v>-0.59853000000000001</c:v>
                </c:pt>
                <c:pt idx="251">
                  <c:v>-0.17610999999999999</c:v>
                </c:pt>
                <c:pt idx="252">
                  <c:v>0.33899000000000001</c:v>
                </c:pt>
                <c:pt idx="253">
                  <c:v>0.92388000000000003</c:v>
                </c:pt>
                <c:pt idx="254">
                  <c:v>2.5323199999999999</c:v>
                </c:pt>
                <c:pt idx="255">
                  <c:v>4.4554799999999997</c:v>
                </c:pt>
                <c:pt idx="256">
                  <c:v>5.4265499999999998</c:v>
                </c:pt>
                <c:pt idx="257">
                  <c:v>5.2532800000000002</c:v>
                </c:pt>
                <c:pt idx="258">
                  <c:v>5.3341700000000003</c:v>
                </c:pt>
                <c:pt idx="259">
                  <c:v>5.47187</c:v>
                </c:pt>
                <c:pt idx="260">
                  <c:v>6.1355500000000003</c:v>
                </c:pt>
                <c:pt idx="261">
                  <c:v>7.53531</c:v>
                </c:pt>
                <c:pt idx="262">
                  <c:v>8.2984399999999994</c:v>
                </c:pt>
                <c:pt idx="263">
                  <c:v>8.6169700000000002</c:v>
                </c:pt>
                <c:pt idx="264">
                  <c:v>8.7765299999999993</c:v>
                </c:pt>
                <c:pt idx="265">
                  <c:v>9.4969400000000004</c:v>
                </c:pt>
                <c:pt idx="266">
                  <c:v>10.60966</c:v>
                </c:pt>
                <c:pt idx="267">
                  <c:v>9.5406200000000005</c:v>
                </c:pt>
                <c:pt idx="268">
                  <c:v>9.6044900000000002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D8E-584B-B2DC-18C5E444E111}"/>
            </c:ext>
          </c:extLst>
        </c:ser>
        <c:ser>
          <c:idx val="1"/>
          <c:order val="1"/>
          <c:tx>
            <c:strRef>
              <c:f>'FRED Graph'!$C$12</c:f>
              <c:strCache>
                <c:ptCount val="1"/>
                <c:pt idx="0">
                  <c:v>Services</c:v>
                </c:pt>
              </c:strCache>
            </c:strRef>
          </c:tx>
          <c:spPr>
            <a:ln w="3492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268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D8E-584B-B2DC-18C5E444E1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'FRED Graph'!$A$13:$A$281</c:f>
              <c:numCache>
                <c:formatCode>yyyy\-mm\-dd</c:formatCode>
                <c:ptCount val="269"/>
                <c:pt idx="0">
                  <c:v>36526</c:v>
                </c:pt>
                <c:pt idx="1">
                  <c:v>36557</c:v>
                </c:pt>
                <c:pt idx="2">
                  <c:v>36586</c:v>
                </c:pt>
                <c:pt idx="3">
                  <c:v>36617</c:v>
                </c:pt>
                <c:pt idx="4">
                  <c:v>36647</c:v>
                </c:pt>
                <c:pt idx="5">
                  <c:v>36678</c:v>
                </c:pt>
                <c:pt idx="6">
                  <c:v>36708</c:v>
                </c:pt>
                <c:pt idx="7">
                  <c:v>36739</c:v>
                </c:pt>
                <c:pt idx="8">
                  <c:v>36770</c:v>
                </c:pt>
                <c:pt idx="9">
                  <c:v>36800</c:v>
                </c:pt>
                <c:pt idx="10">
                  <c:v>36831</c:v>
                </c:pt>
                <c:pt idx="11">
                  <c:v>36861</c:v>
                </c:pt>
                <c:pt idx="12">
                  <c:v>36892</c:v>
                </c:pt>
                <c:pt idx="13">
                  <c:v>36923</c:v>
                </c:pt>
                <c:pt idx="14">
                  <c:v>36951</c:v>
                </c:pt>
                <c:pt idx="15">
                  <c:v>36982</c:v>
                </c:pt>
                <c:pt idx="16">
                  <c:v>37012</c:v>
                </c:pt>
                <c:pt idx="17">
                  <c:v>37043</c:v>
                </c:pt>
                <c:pt idx="18">
                  <c:v>37073</c:v>
                </c:pt>
                <c:pt idx="19">
                  <c:v>37104</c:v>
                </c:pt>
                <c:pt idx="20">
                  <c:v>37135</c:v>
                </c:pt>
                <c:pt idx="21">
                  <c:v>37165</c:v>
                </c:pt>
                <c:pt idx="22">
                  <c:v>37196</c:v>
                </c:pt>
                <c:pt idx="23">
                  <c:v>37226</c:v>
                </c:pt>
                <c:pt idx="24">
                  <c:v>37257</c:v>
                </c:pt>
                <c:pt idx="25">
                  <c:v>37288</c:v>
                </c:pt>
                <c:pt idx="26">
                  <c:v>37316</c:v>
                </c:pt>
                <c:pt idx="27">
                  <c:v>37347</c:v>
                </c:pt>
                <c:pt idx="28">
                  <c:v>37377</c:v>
                </c:pt>
                <c:pt idx="29">
                  <c:v>37408</c:v>
                </c:pt>
                <c:pt idx="30">
                  <c:v>37438</c:v>
                </c:pt>
                <c:pt idx="31">
                  <c:v>37469</c:v>
                </c:pt>
                <c:pt idx="32">
                  <c:v>37500</c:v>
                </c:pt>
                <c:pt idx="33">
                  <c:v>37530</c:v>
                </c:pt>
                <c:pt idx="34">
                  <c:v>37561</c:v>
                </c:pt>
                <c:pt idx="35">
                  <c:v>37591</c:v>
                </c:pt>
                <c:pt idx="36">
                  <c:v>37622</c:v>
                </c:pt>
                <c:pt idx="37">
                  <c:v>37653</c:v>
                </c:pt>
                <c:pt idx="38">
                  <c:v>37681</c:v>
                </c:pt>
                <c:pt idx="39">
                  <c:v>37712</c:v>
                </c:pt>
                <c:pt idx="40">
                  <c:v>37742</c:v>
                </c:pt>
                <c:pt idx="41">
                  <c:v>37773</c:v>
                </c:pt>
                <c:pt idx="42">
                  <c:v>37803</c:v>
                </c:pt>
                <c:pt idx="43">
                  <c:v>37834</c:v>
                </c:pt>
                <c:pt idx="44">
                  <c:v>37865</c:v>
                </c:pt>
                <c:pt idx="45">
                  <c:v>37895</c:v>
                </c:pt>
                <c:pt idx="46">
                  <c:v>37926</c:v>
                </c:pt>
                <c:pt idx="47">
                  <c:v>37956</c:v>
                </c:pt>
                <c:pt idx="48">
                  <c:v>37987</c:v>
                </c:pt>
                <c:pt idx="49">
                  <c:v>38018</c:v>
                </c:pt>
                <c:pt idx="50">
                  <c:v>38047</c:v>
                </c:pt>
                <c:pt idx="51">
                  <c:v>38078</c:v>
                </c:pt>
                <c:pt idx="52">
                  <c:v>38108</c:v>
                </c:pt>
                <c:pt idx="53">
                  <c:v>38139</c:v>
                </c:pt>
                <c:pt idx="54">
                  <c:v>38169</c:v>
                </c:pt>
                <c:pt idx="55">
                  <c:v>38200</c:v>
                </c:pt>
                <c:pt idx="56">
                  <c:v>38231</c:v>
                </c:pt>
                <c:pt idx="57">
                  <c:v>38261</c:v>
                </c:pt>
                <c:pt idx="58">
                  <c:v>38292</c:v>
                </c:pt>
                <c:pt idx="59">
                  <c:v>38322</c:v>
                </c:pt>
                <c:pt idx="60">
                  <c:v>38353</c:v>
                </c:pt>
                <c:pt idx="61">
                  <c:v>38384</c:v>
                </c:pt>
                <c:pt idx="62">
                  <c:v>38412</c:v>
                </c:pt>
                <c:pt idx="63">
                  <c:v>38443</c:v>
                </c:pt>
                <c:pt idx="64">
                  <c:v>38473</c:v>
                </c:pt>
                <c:pt idx="65">
                  <c:v>38504</c:v>
                </c:pt>
                <c:pt idx="66">
                  <c:v>38534</c:v>
                </c:pt>
                <c:pt idx="67">
                  <c:v>38565</c:v>
                </c:pt>
                <c:pt idx="68">
                  <c:v>38596</c:v>
                </c:pt>
                <c:pt idx="69">
                  <c:v>38626</c:v>
                </c:pt>
                <c:pt idx="70">
                  <c:v>38657</c:v>
                </c:pt>
                <c:pt idx="71">
                  <c:v>38687</c:v>
                </c:pt>
                <c:pt idx="72">
                  <c:v>38718</c:v>
                </c:pt>
                <c:pt idx="73">
                  <c:v>38749</c:v>
                </c:pt>
                <c:pt idx="74">
                  <c:v>38777</c:v>
                </c:pt>
                <c:pt idx="75">
                  <c:v>38808</c:v>
                </c:pt>
                <c:pt idx="76">
                  <c:v>38838</c:v>
                </c:pt>
                <c:pt idx="77">
                  <c:v>38869</c:v>
                </c:pt>
                <c:pt idx="78">
                  <c:v>38899</c:v>
                </c:pt>
                <c:pt idx="79">
                  <c:v>38930</c:v>
                </c:pt>
                <c:pt idx="80">
                  <c:v>38961</c:v>
                </c:pt>
                <c:pt idx="81">
                  <c:v>38991</c:v>
                </c:pt>
                <c:pt idx="82">
                  <c:v>39022</c:v>
                </c:pt>
                <c:pt idx="83">
                  <c:v>39052</c:v>
                </c:pt>
                <c:pt idx="84">
                  <c:v>39083</c:v>
                </c:pt>
                <c:pt idx="85">
                  <c:v>39114</c:v>
                </c:pt>
                <c:pt idx="86">
                  <c:v>39142</c:v>
                </c:pt>
                <c:pt idx="87">
                  <c:v>39173</c:v>
                </c:pt>
                <c:pt idx="88">
                  <c:v>39203</c:v>
                </c:pt>
                <c:pt idx="89">
                  <c:v>39234</c:v>
                </c:pt>
                <c:pt idx="90">
                  <c:v>39264</c:v>
                </c:pt>
                <c:pt idx="91">
                  <c:v>39295</c:v>
                </c:pt>
                <c:pt idx="92">
                  <c:v>39326</c:v>
                </c:pt>
                <c:pt idx="93">
                  <c:v>39356</c:v>
                </c:pt>
                <c:pt idx="94">
                  <c:v>39387</c:v>
                </c:pt>
                <c:pt idx="95">
                  <c:v>39417</c:v>
                </c:pt>
                <c:pt idx="96">
                  <c:v>39448</c:v>
                </c:pt>
                <c:pt idx="97">
                  <c:v>39479</c:v>
                </c:pt>
                <c:pt idx="98">
                  <c:v>39508</c:v>
                </c:pt>
                <c:pt idx="99">
                  <c:v>39539</c:v>
                </c:pt>
                <c:pt idx="100">
                  <c:v>39569</c:v>
                </c:pt>
                <c:pt idx="101">
                  <c:v>39600</c:v>
                </c:pt>
                <c:pt idx="102">
                  <c:v>39630</c:v>
                </c:pt>
                <c:pt idx="103">
                  <c:v>39661</c:v>
                </c:pt>
                <c:pt idx="104">
                  <c:v>39692</c:v>
                </c:pt>
                <c:pt idx="105">
                  <c:v>39722</c:v>
                </c:pt>
                <c:pt idx="106">
                  <c:v>39753</c:v>
                </c:pt>
                <c:pt idx="107">
                  <c:v>39783</c:v>
                </c:pt>
                <c:pt idx="108">
                  <c:v>39814</c:v>
                </c:pt>
                <c:pt idx="109">
                  <c:v>39845</c:v>
                </c:pt>
                <c:pt idx="110">
                  <c:v>39873</c:v>
                </c:pt>
                <c:pt idx="111">
                  <c:v>39904</c:v>
                </c:pt>
                <c:pt idx="112">
                  <c:v>39934</c:v>
                </c:pt>
                <c:pt idx="113">
                  <c:v>39965</c:v>
                </c:pt>
                <c:pt idx="114">
                  <c:v>39995</c:v>
                </c:pt>
                <c:pt idx="115">
                  <c:v>40026</c:v>
                </c:pt>
                <c:pt idx="116">
                  <c:v>40057</c:v>
                </c:pt>
                <c:pt idx="117">
                  <c:v>40087</c:v>
                </c:pt>
                <c:pt idx="118">
                  <c:v>40118</c:v>
                </c:pt>
                <c:pt idx="119">
                  <c:v>40148</c:v>
                </c:pt>
                <c:pt idx="120">
                  <c:v>40179</c:v>
                </c:pt>
                <c:pt idx="121">
                  <c:v>40210</c:v>
                </c:pt>
                <c:pt idx="122">
                  <c:v>40238</c:v>
                </c:pt>
                <c:pt idx="123">
                  <c:v>40269</c:v>
                </c:pt>
                <c:pt idx="124">
                  <c:v>40299</c:v>
                </c:pt>
                <c:pt idx="125">
                  <c:v>40330</c:v>
                </c:pt>
                <c:pt idx="126">
                  <c:v>40360</c:v>
                </c:pt>
                <c:pt idx="127">
                  <c:v>40391</c:v>
                </c:pt>
                <c:pt idx="128">
                  <c:v>40422</c:v>
                </c:pt>
                <c:pt idx="129">
                  <c:v>40452</c:v>
                </c:pt>
                <c:pt idx="130">
                  <c:v>40483</c:v>
                </c:pt>
                <c:pt idx="131">
                  <c:v>40513</c:v>
                </c:pt>
                <c:pt idx="132">
                  <c:v>40544</c:v>
                </c:pt>
                <c:pt idx="133">
                  <c:v>40575</c:v>
                </c:pt>
                <c:pt idx="134">
                  <c:v>40603</c:v>
                </c:pt>
                <c:pt idx="135">
                  <c:v>40634</c:v>
                </c:pt>
                <c:pt idx="136">
                  <c:v>40664</c:v>
                </c:pt>
                <c:pt idx="137">
                  <c:v>40695</c:v>
                </c:pt>
                <c:pt idx="138">
                  <c:v>40725</c:v>
                </c:pt>
                <c:pt idx="139">
                  <c:v>40756</c:v>
                </c:pt>
                <c:pt idx="140">
                  <c:v>40787</c:v>
                </c:pt>
                <c:pt idx="141">
                  <c:v>40817</c:v>
                </c:pt>
                <c:pt idx="142">
                  <c:v>40848</c:v>
                </c:pt>
                <c:pt idx="143">
                  <c:v>40878</c:v>
                </c:pt>
                <c:pt idx="144">
                  <c:v>40909</c:v>
                </c:pt>
                <c:pt idx="145">
                  <c:v>40940</c:v>
                </c:pt>
                <c:pt idx="146">
                  <c:v>40969</c:v>
                </c:pt>
                <c:pt idx="147">
                  <c:v>41000</c:v>
                </c:pt>
                <c:pt idx="148">
                  <c:v>41030</c:v>
                </c:pt>
                <c:pt idx="149">
                  <c:v>41061</c:v>
                </c:pt>
                <c:pt idx="150">
                  <c:v>41091</c:v>
                </c:pt>
                <c:pt idx="151">
                  <c:v>41122</c:v>
                </c:pt>
                <c:pt idx="152">
                  <c:v>41153</c:v>
                </c:pt>
                <c:pt idx="153">
                  <c:v>41183</c:v>
                </c:pt>
                <c:pt idx="154">
                  <c:v>41214</c:v>
                </c:pt>
                <c:pt idx="155">
                  <c:v>41244</c:v>
                </c:pt>
                <c:pt idx="156">
                  <c:v>41275</c:v>
                </c:pt>
                <c:pt idx="157">
                  <c:v>41306</c:v>
                </c:pt>
                <c:pt idx="158">
                  <c:v>41334</c:v>
                </c:pt>
                <c:pt idx="159">
                  <c:v>41365</c:v>
                </c:pt>
                <c:pt idx="160">
                  <c:v>41395</c:v>
                </c:pt>
                <c:pt idx="161">
                  <c:v>41426</c:v>
                </c:pt>
                <c:pt idx="162">
                  <c:v>41456</c:v>
                </c:pt>
                <c:pt idx="163">
                  <c:v>41487</c:v>
                </c:pt>
                <c:pt idx="164">
                  <c:v>41518</c:v>
                </c:pt>
                <c:pt idx="165">
                  <c:v>41548</c:v>
                </c:pt>
                <c:pt idx="166">
                  <c:v>41579</c:v>
                </c:pt>
                <c:pt idx="167">
                  <c:v>41609</c:v>
                </c:pt>
                <c:pt idx="168">
                  <c:v>41640</c:v>
                </c:pt>
                <c:pt idx="169">
                  <c:v>41671</c:v>
                </c:pt>
                <c:pt idx="170">
                  <c:v>41699</c:v>
                </c:pt>
                <c:pt idx="171">
                  <c:v>41730</c:v>
                </c:pt>
                <c:pt idx="172">
                  <c:v>41760</c:v>
                </c:pt>
                <c:pt idx="173">
                  <c:v>41791</c:v>
                </c:pt>
                <c:pt idx="174">
                  <c:v>41821</c:v>
                </c:pt>
                <c:pt idx="175">
                  <c:v>41852</c:v>
                </c:pt>
                <c:pt idx="176">
                  <c:v>41883</c:v>
                </c:pt>
                <c:pt idx="177">
                  <c:v>41913</c:v>
                </c:pt>
                <c:pt idx="178">
                  <c:v>41944</c:v>
                </c:pt>
                <c:pt idx="179">
                  <c:v>41974</c:v>
                </c:pt>
                <c:pt idx="180">
                  <c:v>42005</c:v>
                </c:pt>
                <c:pt idx="181">
                  <c:v>42036</c:v>
                </c:pt>
                <c:pt idx="182">
                  <c:v>42064</c:v>
                </c:pt>
                <c:pt idx="183">
                  <c:v>42095</c:v>
                </c:pt>
                <c:pt idx="184">
                  <c:v>42125</c:v>
                </c:pt>
                <c:pt idx="185">
                  <c:v>42156</c:v>
                </c:pt>
                <c:pt idx="186">
                  <c:v>42186</c:v>
                </c:pt>
                <c:pt idx="187">
                  <c:v>42217</c:v>
                </c:pt>
                <c:pt idx="188">
                  <c:v>42248</c:v>
                </c:pt>
                <c:pt idx="189">
                  <c:v>42278</c:v>
                </c:pt>
                <c:pt idx="190">
                  <c:v>42309</c:v>
                </c:pt>
                <c:pt idx="191">
                  <c:v>42339</c:v>
                </c:pt>
                <c:pt idx="192">
                  <c:v>42370</c:v>
                </c:pt>
                <c:pt idx="193">
                  <c:v>42401</c:v>
                </c:pt>
                <c:pt idx="194">
                  <c:v>42430</c:v>
                </c:pt>
                <c:pt idx="195">
                  <c:v>42461</c:v>
                </c:pt>
                <c:pt idx="196">
                  <c:v>42491</c:v>
                </c:pt>
                <c:pt idx="197">
                  <c:v>42522</c:v>
                </c:pt>
                <c:pt idx="198">
                  <c:v>42552</c:v>
                </c:pt>
                <c:pt idx="199">
                  <c:v>42583</c:v>
                </c:pt>
                <c:pt idx="200">
                  <c:v>42614</c:v>
                </c:pt>
                <c:pt idx="201">
                  <c:v>42644</c:v>
                </c:pt>
                <c:pt idx="202">
                  <c:v>42675</c:v>
                </c:pt>
                <c:pt idx="203">
                  <c:v>42705</c:v>
                </c:pt>
                <c:pt idx="204">
                  <c:v>42736</c:v>
                </c:pt>
                <c:pt idx="205">
                  <c:v>42767</c:v>
                </c:pt>
                <c:pt idx="206">
                  <c:v>42795</c:v>
                </c:pt>
                <c:pt idx="207">
                  <c:v>42826</c:v>
                </c:pt>
                <c:pt idx="208">
                  <c:v>42856</c:v>
                </c:pt>
                <c:pt idx="209">
                  <c:v>42887</c:v>
                </c:pt>
                <c:pt idx="210">
                  <c:v>42917</c:v>
                </c:pt>
                <c:pt idx="211">
                  <c:v>42948</c:v>
                </c:pt>
                <c:pt idx="212">
                  <c:v>42979</c:v>
                </c:pt>
                <c:pt idx="213">
                  <c:v>43009</c:v>
                </c:pt>
                <c:pt idx="214">
                  <c:v>43040</c:v>
                </c:pt>
                <c:pt idx="215">
                  <c:v>43070</c:v>
                </c:pt>
                <c:pt idx="216">
                  <c:v>43101</c:v>
                </c:pt>
                <c:pt idx="217">
                  <c:v>43132</c:v>
                </c:pt>
                <c:pt idx="218">
                  <c:v>43160</c:v>
                </c:pt>
                <c:pt idx="219">
                  <c:v>43191</c:v>
                </c:pt>
                <c:pt idx="220">
                  <c:v>43221</c:v>
                </c:pt>
                <c:pt idx="221">
                  <c:v>43252</c:v>
                </c:pt>
                <c:pt idx="222">
                  <c:v>43282</c:v>
                </c:pt>
                <c:pt idx="223">
                  <c:v>43313</c:v>
                </c:pt>
                <c:pt idx="224">
                  <c:v>43344</c:v>
                </c:pt>
                <c:pt idx="225">
                  <c:v>43374</c:v>
                </c:pt>
                <c:pt idx="226">
                  <c:v>43405</c:v>
                </c:pt>
                <c:pt idx="227">
                  <c:v>43435</c:v>
                </c:pt>
                <c:pt idx="228">
                  <c:v>43466</c:v>
                </c:pt>
                <c:pt idx="229">
                  <c:v>43497</c:v>
                </c:pt>
                <c:pt idx="230">
                  <c:v>43525</c:v>
                </c:pt>
                <c:pt idx="231">
                  <c:v>43556</c:v>
                </c:pt>
                <c:pt idx="232">
                  <c:v>43586</c:v>
                </c:pt>
                <c:pt idx="233">
                  <c:v>43617</c:v>
                </c:pt>
                <c:pt idx="234">
                  <c:v>43647</c:v>
                </c:pt>
                <c:pt idx="235">
                  <c:v>43678</c:v>
                </c:pt>
                <c:pt idx="236">
                  <c:v>43709</c:v>
                </c:pt>
                <c:pt idx="237">
                  <c:v>43739</c:v>
                </c:pt>
                <c:pt idx="238">
                  <c:v>43770</c:v>
                </c:pt>
                <c:pt idx="239">
                  <c:v>43800</c:v>
                </c:pt>
                <c:pt idx="240">
                  <c:v>43831</c:v>
                </c:pt>
                <c:pt idx="241">
                  <c:v>43862</c:v>
                </c:pt>
                <c:pt idx="242">
                  <c:v>43891</c:v>
                </c:pt>
                <c:pt idx="243">
                  <c:v>43922</c:v>
                </c:pt>
                <c:pt idx="244">
                  <c:v>43952</c:v>
                </c:pt>
                <c:pt idx="245">
                  <c:v>43983</c:v>
                </c:pt>
                <c:pt idx="246">
                  <c:v>44013</c:v>
                </c:pt>
                <c:pt idx="247">
                  <c:v>44044</c:v>
                </c:pt>
                <c:pt idx="248">
                  <c:v>44075</c:v>
                </c:pt>
                <c:pt idx="249">
                  <c:v>44105</c:v>
                </c:pt>
                <c:pt idx="250">
                  <c:v>44136</c:v>
                </c:pt>
                <c:pt idx="251">
                  <c:v>44166</c:v>
                </c:pt>
                <c:pt idx="252">
                  <c:v>44197</c:v>
                </c:pt>
                <c:pt idx="253">
                  <c:v>44228</c:v>
                </c:pt>
                <c:pt idx="254">
                  <c:v>44256</c:v>
                </c:pt>
                <c:pt idx="255">
                  <c:v>44287</c:v>
                </c:pt>
                <c:pt idx="256">
                  <c:v>44317</c:v>
                </c:pt>
                <c:pt idx="257">
                  <c:v>44348</c:v>
                </c:pt>
                <c:pt idx="258">
                  <c:v>44378</c:v>
                </c:pt>
                <c:pt idx="259">
                  <c:v>44409</c:v>
                </c:pt>
                <c:pt idx="260">
                  <c:v>44440</c:v>
                </c:pt>
                <c:pt idx="261">
                  <c:v>44470</c:v>
                </c:pt>
                <c:pt idx="262">
                  <c:v>44501</c:v>
                </c:pt>
                <c:pt idx="263">
                  <c:v>44531</c:v>
                </c:pt>
                <c:pt idx="264">
                  <c:v>44562</c:v>
                </c:pt>
                <c:pt idx="265">
                  <c:v>44593</c:v>
                </c:pt>
                <c:pt idx="266">
                  <c:v>44621</c:v>
                </c:pt>
                <c:pt idx="267">
                  <c:v>44652</c:v>
                </c:pt>
                <c:pt idx="268">
                  <c:v>44682</c:v>
                </c:pt>
              </c:numCache>
            </c:numRef>
          </c:cat>
          <c:val>
            <c:numRef>
              <c:f>'FRED Graph'!$C$13:$C$281</c:f>
              <c:numCache>
                <c:formatCode>0.0</c:formatCode>
                <c:ptCount val="269"/>
                <c:pt idx="0">
                  <c:v>2.5556100000000002</c:v>
                </c:pt>
                <c:pt idx="1">
                  <c:v>2.75258</c:v>
                </c:pt>
                <c:pt idx="2">
                  <c:v>2.7358699999999998</c:v>
                </c:pt>
                <c:pt idx="3">
                  <c:v>2.6206999999999998</c:v>
                </c:pt>
                <c:pt idx="4">
                  <c:v>2.6126200000000002</c:v>
                </c:pt>
                <c:pt idx="5">
                  <c:v>2.8060399999999999</c:v>
                </c:pt>
                <c:pt idx="6">
                  <c:v>2.9037999999999999</c:v>
                </c:pt>
                <c:pt idx="7">
                  <c:v>3.0034900000000002</c:v>
                </c:pt>
                <c:pt idx="8">
                  <c:v>2.9885199999999998</c:v>
                </c:pt>
                <c:pt idx="9">
                  <c:v>3.0632600000000001</c:v>
                </c:pt>
                <c:pt idx="10">
                  <c:v>2.9846599999999999</c:v>
                </c:pt>
                <c:pt idx="11">
                  <c:v>3.0498599999999998</c:v>
                </c:pt>
                <c:pt idx="12">
                  <c:v>3.3968099999999999</c:v>
                </c:pt>
                <c:pt idx="13">
                  <c:v>3.3520300000000001</c:v>
                </c:pt>
                <c:pt idx="14">
                  <c:v>3.3724099999999999</c:v>
                </c:pt>
                <c:pt idx="15">
                  <c:v>3.5162800000000001</c:v>
                </c:pt>
                <c:pt idx="16">
                  <c:v>3.5496099999999999</c:v>
                </c:pt>
                <c:pt idx="17">
                  <c:v>3.53864</c:v>
                </c:pt>
                <c:pt idx="18">
                  <c:v>3.4057300000000001</c:v>
                </c:pt>
                <c:pt idx="19">
                  <c:v>3.3557600000000001</c:v>
                </c:pt>
                <c:pt idx="20">
                  <c:v>2.2979400000000001</c:v>
                </c:pt>
                <c:pt idx="21">
                  <c:v>2.8347000000000002</c:v>
                </c:pt>
                <c:pt idx="22">
                  <c:v>2.93486</c:v>
                </c:pt>
                <c:pt idx="23">
                  <c:v>2.79555</c:v>
                </c:pt>
                <c:pt idx="24">
                  <c:v>2.2040600000000001</c:v>
                </c:pt>
                <c:pt idx="25">
                  <c:v>2.2347299999999999</c:v>
                </c:pt>
                <c:pt idx="26">
                  <c:v>2.2772399999999999</c:v>
                </c:pt>
                <c:pt idx="27">
                  <c:v>2.3613300000000002</c:v>
                </c:pt>
                <c:pt idx="28">
                  <c:v>2.3840699999999999</c:v>
                </c:pt>
                <c:pt idx="29">
                  <c:v>2.3472599999999999</c:v>
                </c:pt>
                <c:pt idx="30">
                  <c:v>2.4512399999999999</c:v>
                </c:pt>
                <c:pt idx="31">
                  <c:v>2.4924400000000002</c:v>
                </c:pt>
                <c:pt idx="32">
                  <c:v>3.5404300000000002</c:v>
                </c:pt>
                <c:pt idx="33">
                  <c:v>2.8915999999999999</c:v>
                </c:pt>
                <c:pt idx="34">
                  <c:v>2.8511799999999998</c:v>
                </c:pt>
                <c:pt idx="35">
                  <c:v>2.9793500000000002</c:v>
                </c:pt>
                <c:pt idx="36">
                  <c:v>3.1103000000000001</c:v>
                </c:pt>
                <c:pt idx="37">
                  <c:v>3.1789800000000001</c:v>
                </c:pt>
                <c:pt idx="38">
                  <c:v>3.4151500000000001</c:v>
                </c:pt>
                <c:pt idx="39">
                  <c:v>3.3341599999999998</c:v>
                </c:pt>
                <c:pt idx="40">
                  <c:v>3.4563199999999998</c:v>
                </c:pt>
                <c:pt idx="41">
                  <c:v>3.36273</c:v>
                </c:pt>
                <c:pt idx="42">
                  <c:v>3.3262900000000002</c:v>
                </c:pt>
                <c:pt idx="43">
                  <c:v>3.33989</c:v>
                </c:pt>
                <c:pt idx="44">
                  <c:v>3.3303699999999998</c:v>
                </c:pt>
                <c:pt idx="45">
                  <c:v>3.3984000000000001</c:v>
                </c:pt>
                <c:pt idx="46">
                  <c:v>3.4102899999999998</c:v>
                </c:pt>
                <c:pt idx="47">
                  <c:v>3.37086</c:v>
                </c:pt>
                <c:pt idx="48">
                  <c:v>3.47004</c:v>
                </c:pt>
                <c:pt idx="49">
                  <c:v>3.3153000000000001</c:v>
                </c:pt>
                <c:pt idx="50">
                  <c:v>2.9918999999999998</c:v>
                </c:pt>
                <c:pt idx="51">
                  <c:v>3.1431</c:v>
                </c:pt>
                <c:pt idx="52">
                  <c:v>2.9804300000000001</c:v>
                </c:pt>
                <c:pt idx="53">
                  <c:v>3.1136300000000001</c:v>
                </c:pt>
                <c:pt idx="54">
                  <c:v>3.09998</c:v>
                </c:pt>
                <c:pt idx="55">
                  <c:v>3.03668</c:v>
                </c:pt>
                <c:pt idx="56">
                  <c:v>2.9733700000000001</c:v>
                </c:pt>
                <c:pt idx="57">
                  <c:v>2.8361999999999998</c:v>
                </c:pt>
                <c:pt idx="58">
                  <c:v>2.9538899999999999</c:v>
                </c:pt>
                <c:pt idx="59">
                  <c:v>2.9660600000000001</c:v>
                </c:pt>
                <c:pt idx="60">
                  <c:v>3.0672000000000001</c:v>
                </c:pt>
                <c:pt idx="61">
                  <c:v>3.1374399999999998</c:v>
                </c:pt>
                <c:pt idx="62">
                  <c:v>3.32456</c:v>
                </c:pt>
                <c:pt idx="63">
                  <c:v>3.2447499999999998</c:v>
                </c:pt>
                <c:pt idx="64">
                  <c:v>3.2564000000000002</c:v>
                </c:pt>
                <c:pt idx="65">
                  <c:v>3.16364</c:v>
                </c:pt>
                <c:pt idx="66">
                  <c:v>3.1930200000000002</c:v>
                </c:pt>
                <c:pt idx="67">
                  <c:v>3.1937899999999999</c:v>
                </c:pt>
                <c:pt idx="68">
                  <c:v>3.4160499999999998</c:v>
                </c:pt>
                <c:pt idx="69">
                  <c:v>3.7914599999999998</c:v>
                </c:pt>
                <c:pt idx="70">
                  <c:v>3.8315399999999999</c:v>
                </c:pt>
                <c:pt idx="71">
                  <c:v>3.6831999999999998</c:v>
                </c:pt>
                <c:pt idx="72">
                  <c:v>3.64682</c:v>
                </c:pt>
                <c:pt idx="73">
                  <c:v>3.6274600000000001</c:v>
                </c:pt>
                <c:pt idx="74">
                  <c:v>3.5641099999999999</c:v>
                </c:pt>
                <c:pt idx="75">
                  <c:v>3.6452</c:v>
                </c:pt>
                <c:pt idx="76">
                  <c:v>3.7498399999999998</c:v>
                </c:pt>
                <c:pt idx="77">
                  <c:v>3.93621</c:v>
                </c:pt>
                <c:pt idx="78">
                  <c:v>3.82796</c:v>
                </c:pt>
                <c:pt idx="79">
                  <c:v>3.8754499999999998</c:v>
                </c:pt>
                <c:pt idx="80">
                  <c:v>3.7193299999999998</c:v>
                </c:pt>
                <c:pt idx="81">
                  <c:v>3.35914</c:v>
                </c:pt>
                <c:pt idx="82">
                  <c:v>3.1848900000000002</c:v>
                </c:pt>
                <c:pt idx="83">
                  <c:v>3.3283800000000001</c:v>
                </c:pt>
                <c:pt idx="84">
                  <c:v>3.4537800000000001</c:v>
                </c:pt>
                <c:pt idx="85">
                  <c:v>3.50163</c:v>
                </c:pt>
                <c:pt idx="86">
                  <c:v>3.4690500000000002</c:v>
                </c:pt>
                <c:pt idx="87">
                  <c:v>3.3737499999999998</c:v>
                </c:pt>
                <c:pt idx="88">
                  <c:v>3.2339099999999998</c:v>
                </c:pt>
                <c:pt idx="89">
                  <c:v>3.16107</c:v>
                </c:pt>
                <c:pt idx="90">
                  <c:v>3.17442</c:v>
                </c:pt>
                <c:pt idx="91">
                  <c:v>3.1902699999999999</c:v>
                </c:pt>
                <c:pt idx="92">
                  <c:v>3.2774299999999998</c:v>
                </c:pt>
                <c:pt idx="93">
                  <c:v>3.4124099999999999</c:v>
                </c:pt>
                <c:pt idx="94">
                  <c:v>3.4591799999999999</c:v>
                </c:pt>
                <c:pt idx="95">
                  <c:v>3.4918499999999999</c:v>
                </c:pt>
                <c:pt idx="96">
                  <c:v>3.1652900000000002</c:v>
                </c:pt>
                <c:pt idx="97">
                  <c:v>3.0757099999999999</c:v>
                </c:pt>
                <c:pt idx="98">
                  <c:v>3.1349300000000002</c:v>
                </c:pt>
                <c:pt idx="99">
                  <c:v>3.0895899999999998</c:v>
                </c:pt>
                <c:pt idx="100">
                  <c:v>3.2764600000000002</c:v>
                </c:pt>
                <c:pt idx="101">
                  <c:v>3.3632399999999998</c:v>
                </c:pt>
                <c:pt idx="102">
                  <c:v>3.4632700000000001</c:v>
                </c:pt>
                <c:pt idx="103">
                  <c:v>3.30471</c:v>
                </c:pt>
                <c:pt idx="104">
                  <c:v>2.9852099999999999</c:v>
                </c:pt>
                <c:pt idx="105">
                  <c:v>2.47404</c:v>
                </c:pt>
                <c:pt idx="106">
                  <c:v>2.1423399999999999</c:v>
                </c:pt>
                <c:pt idx="107">
                  <c:v>1.88073</c:v>
                </c:pt>
                <c:pt idx="108">
                  <c:v>1.5920300000000001</c:v>
                </c:pt>
                <c:pt idx="109">
                  <c:v>1.3347199999999999</c:v>
                </c:pt>
                <c:pt idx="110">
                  <c:v>0.94713000000000003</c:v>
                </c:pt>
                <c:pt idx="111">
                  <c:v>0.80866000000000005</c:v>
                </c:pt>
                <c:pt idx="112">
                  <c:v>0.48642999999999997</c:v>
                </c:pt>
                <c:pt idx="113">
                  <c:v>0.26153999999999999</c:v>
                </c:pt>
                <c:pt idx="114">
                  <c:v>0.10005</c:v>
                </c:pt>
                <c:pt idx="115">
                  <c:v>0.20943999999999999</c:v>
                </c:pt>
                <c:pt idx="116">
                  <c:v>0.26989000000000002</c:v>
                </c:pt>
                <c:pt idx="117">
                  <c:v>0.90695999999999999</c:v>
                </c:pt>
                <c:pt idx="118">
                  <c:v>1.1483000000000001</c:v>
                </c:pt>
                <c:pt idx="119">
                  <c:v>1.2580199999999999</c:v>
                </c:pt>
                <c:pt idx="120">
                  <c:v>1.5510900000000001</c:v>
                </c:pt>
                <c:pt idx="121">
                  <c:v>1.71814</c:v>
                </c:pt>
                <c:pt idx="122">
                  <c:v>2.03979</c:v>
                </c:pt>
                <c:pt idx="123">
                  <c:v>2.1409099999999999</c:v>
                </c:pt>
                <c:pt idx="124">
                  <c:v>2.2817699999999999</c:v>
                </c:pt>
                <c:pt idx="125">
                  <c:v>2.2263600000000001</c:v>
                </c:pt>
                <c:pt idx="126">
                  <c:v>2.1722700000000001</c:v>
                </c:pt>
                <c:pt idx="127">
                  <c:v>2.0602999999999998</c:v>
                </c:pt>
                <c:pt idx="128">
                  <c:v>1.9985999999999999</c:v>
                </c:pt>
                <c:pt idx="129">
                  <c:v>1.77125</c:v>
                </c:pt>
                <c:pt idx="130">
                  <c:v>1.72817</c:v>
                </c:pt>
                <c:pt idx="131">
                  <c:v>1.6957899999999999</c:v>
                </c:pt>
                <c:pt idx="132">
                  <c:v>1.6785600000000001</c:v>
                </c:pt>
                <c:pt idx="133">
                  <c:v>1.75308</c:v>
                </c:pt>
                <c:pt idx="134">
                  <c:v>1.74587</c:v>
                </c:pt>
                <c:pt idx="135">
                  <c:v>1.81406</c:v>
                </c:pt>
                <c:pt idx="136">
                  <c:v>1.88581</c:v>
                </c:pt>
                <c:pt idx="137">
                  <c:v>1.8852</c:v>
                </c:pt>
                <c:pt idx="138">
                  <c:v>1.9845600000000001</c:v>
                </c:pt>
                <c:pt idx="139">
                  <c:v>2.1029100000000001</c:v>
                </c:pt>
                <c:pt idx="140">
                  <c:v>2.1817700000000002</c:v>
                </c:pt>
                <c:pt idx="141">
                  <c:v>1.9663900000000001</c:v>
                </c:pt>
                <c:pt idx="142">
                  <c:v>2.04251</c:v>
                </c:pt>
                <c:pt idx="143">
                  <c:v>2.1661100000000002</c:v>
                </c:pt>
                <c:pt idx="144">
                  <c:v>2.2847599999999999</c:v>
                </c:pt>
                <c:pt idx="145">
                  <c:v>2.2597299999999998</c:v>
                </c:pt>
                <c:pt idx="146">
                  <c:v>2.2032400000000001</c:v>
                </c:pt>
                <c:pt idx="147">
                  <c:v>2.1817799999999998</c:v>
                </c:pt>
                <c:pt idx="148">
                  <c:v>2.0493999999999999</c:v>
                </c:pt>
                <c:pt idx="149">
                  <c:v>2.1385999999999998</c:v>
                </c:pt>
                <c:pt idx="150">
                  <c:v>2.0755300000000001</c:v>
                </c:pt>
                <c:pt idx="151">
                  <c:v>2.0127700000000002</c:v>
                </c:pt>
                <c:pt idx="152">
                  <c:v>2.0294500000000002</c:v>
                </c:pt>
                <c:pt idx="153">
                  <c:v>2.3127399999999998</c:v>
                </c:pt>
                <c:pt idx="154">
                  <c:v>2.2785799999999998</c:v>
                </c:pt>
                <c:pt idx="155">
                  <c:v>2.2335799999999999</c:v>
                </c:pt>
                <c:pt idx="156">
                  <c:v>2.1711499999999999</c:v>
                </c:pt>
                <c:pt idx="157">
                  <c:v>2.2107999999999999</c:v>
                </c:pt>
                <c:pt idx="158">
                  <c:v>2.2251500000000002</c:v>
                </c:pt>
                <c:pt idx="159">
                  <c:v>2.1843900000000001</c:v>
                </c:pt>
                <c:pt idx="160">
                  <c:v>2.27393</c:v>
                </c:pt>
                <c:pt idx="161">
                  <c:v>2.3039999999999998</c:v>
                </c:pt>
                <c:pt idx="162">
                  <c:v>2.3542200000000002</c:v>
                </c:pt>
                <c:pt idx="163">
                  <c:v>2.3513000000000002</c:v>
                </c:pt>
                <c:pt idx="164">
                  <c:v>2.3866900000000002</c:v>
                </c:pt>
                <c:pt idx="165">
                  <c:v>2.3876499999999998</c:v>
                </c:pt>
                <c:pt idx="166">
                  <c:v>2.4579399999999998</c:v>
                </c:pt>
                <c:pt idx="167">
                  <c:v>2.5492499999999998</c:v>
                </c:pt>
                <c:pt idx="168">
                  <c:v>2.4875799999999999</c:v>
                </c:pt>
                <c:pt idx="169">
                  <c:v>2.4094500000000001</c:v>
                </c:pt>
                <c:pt idx="170">
                  <c:v>2.5860799999999999</c:v>
                </c:pt>
                <c:pt idx="171">
                  <c:v>2.5886100000000001</c:v>
                </c:pt>
                <c:pt idx="172">
                  <c:v>2.6498200000000001</c:v>
                </c:pt>
                <c:pt idx="173">
                  <c:v>2.5739899999999998</c:v>
                </c:pt>
                <c:pt idx="174">
                  <c:v>2.6507000000000001</c:v>
                </c:pt>
                <c:pt idx="175">
                  <c:v>2.5897999999999999</c:v>
                </c:pt>
                <c:pt idx="176">
                  <c:v>2.552</c:v>
                </c:pt>
                <c:pt idx="177">
                  <c:v>2.3426399999999998</c:v>
                </c:pt>
                <c:pt idx="178">
                  <c:v>2.3128199999999999</c:v>
                </c:pt>
                <c:pt idx="179">
                  <c:v>2.2656800000000001</c:v>
                </c:pt>
                <c:pt idx="180">
                  <c:v>2.1216300000000001</c:v>
                </c:pt>
                <c:pt idx="181">
                  <c:v>2.0745499999999999</c:v>
                </c:pt>
                <c:pt idx="182">
                  <c:v>1.87436</c:v>
                </c:pt>
                <c:pt idx="183">
                  <c:v>1.88361</c:v>
                </c:pt>
                <c:pt idx="184">
                  <c:v>1.7562800000000001</c:v>
                </c:pt>
                <c:pt idx="185">
                  <c:v>1.85701</c:v>
                </c:pt>
                <c:pt idx="186">
                  <c:v>1.75353</c:v>
                </c:pt>
                <c:pt idx="187">
                  <c:v>1.8049299999999999</c:v>
                </c:pt>
                <c:pt idx="188">
                  <c:v>1.7804800000000001</c:v>
                </c:pt>
                <c:pt idx="189">
                  <c:v>1.7409399999999999</c:v>
                </c:pt>
                <c:pt idx="190">
                  <c:v>1.68144</c:v>
                </c:pt>
                <c:pt idx="191">
                  <c:v>1.59598</c:v>
                </c:pt>
                <c:pt idx="192">
                  <c:v>1.8057099999999999</c:v>
                </c:pt>
                <c:pt idx="193">
                  <c:v>1.8805499999999999</c:v>
                </c:pt>
                <c:pt idx="194">
                  <c:v>1.94251</c:v>
                </c:pt>
                <c:pt idx="195">
                  <c:v>2.0339499999999999</c:v>
                </c:pt>
                <c:pt idx="196">
                  <c:v>2.1689600000000002</c:v>
                </c:pt>
                <c:pt idx="197">
                  <c:v>2.16587</c:v>
                </c:pt>
                <c:pt idx="198">
                  <c:v>2.3161399999999999</c:v>
                </c:pt>
                <c:pt idx="199">
                  <c:v>2.3872399999999998</c:v>
                </c:pt>
                <c:pt idx="200">
                  <c:v>2.3964699999999999</c:v>
                </c:pt>
                <c:pt idx="201">
                  <c:v>2.5630000000000002</c:v>
                </c:pt>
                <c:pt idx="202">
                  <c:v>2.6102699999999999</c:v>
                </c:pt>
                <c:pt idx="203">
                  <c:v>2.69936</c:v>
                </c:pt>
                <c:pt idx="204">
                  <c:v>2.6813799999999999</c:v>
                </c:pt>
                <c:pt idx="205">
                  <c:v>2.7289500000000002</c:v>
                </c:pt>
                <c:pt idx="206">
                  <c:v>2.4836999999999998</c:v>
                </c:pt>
                <c:pt idx="207">
                  <c:v>2.5995300000000001</c:v>
                </c:pt>
                <c:pt idx="208">
                  <c:v>2.5500600000000002</c:v>
                </c:pt>
                <c:pt idx="209">
                  <c:v>2.53973</c:v>
                </c:pt>
                <c:pt idx="210">
                  <c:v>2.3450500000000001</c:v>
                </c:pt>
                <c:pt idx="211">
                  <c:v>2.3361399999999999</c:v>
                </c:pt>
                <c:pt idx="212">
                  <c:v>2.4651399999999999</c:v>
                </c:pt>
                <c:pt idx="213">
                  <c:v>2.5643799999999999</c:v>
                </c:pt>
                <c:pt idx="214">
                  <c:v>2.5484100000000001</c:v>
                </c:pt>
                <c:pt idx="215">
                  <c:v>2.5795400000000002</c:v>
                </c:pt>
                <c:pt idx="216">
                  <c:v>2.57524</c:v>
                </c:pt>
                <c:pt idx="217">
                  <c:v>2.6672699999999998</c:v>
                </c:pt>
                <c:pt idx="218">
                  <c:v>2.9750800000000002</c:v>
                </c:pt>
                <c:pt idx="219">
                  <c:v>2.78057</c:v>
                </c:pt>
                <c:pt idx="220">
                  <c:v>2.8189799999999998</c:v>
                </c:pt>
                <c:pt idx="221">
                  <c:v>2.8182700000000001</c:v>
                </c:pt>
                <c:pt idx="222">
                  <c:v>2.9146000000000001</c:v>
                </c:pt>
                <c:pt idx="223">
                  <c:v>2.8664299999999998</c:v>
                </c:pt>
                <c:pt idx="224">
                  <c:v>2.84043</c:v>
                </c:pt>
                <c:pt idx="225">
                  <c:v>2.71733</c:v>
                </c:pt>
                <c:pt idx="226">
                  <c:v>2.7778</c:v>
                </c:pt>
                <c:pt idx="227">
                  <c:v>2.8429000000000002</c:v>
                </c:pt>
                <c:pt idx="228">
                  <c:v>2.5299499999999999</c:v>
                </c:pt>
                <c:pt idx="229">
                  <c:v>2.3574799999999998</c:v>
                </c:pt>
                <c:pt idx="230">
                  <c:v>2.2922199999999999</c:v>
                </c:pt>
                <c:pt idx="231">
                  <c:v>2.4974400000000001</c:v>
                </c:pt>
                <c:pt idx="232">
                  <c:v>2.3696899999999999</c:v>
                </c:pt>
                <c:pt idx="233">
                  <c:v>2.3819900000000001</c:v>
                </c:pt>
                <c:pt idx="234">
                  <c:v>2.4363999999999999</c:v>
                </c:pt>
                <c:pt idx="235">
                  <c:v>2.4426800000000002</c:v>
                </c:pt>
                <c:pt idx="236">
                  <c:v>2.3480300000000001</c:v>
                </c:pt>
                <c:pt idx="237">
                  <c:v>2.3780600000000001</c:v>
                </c:pt>
                <c:pt idx="238">
                  <c:v>2.23291</c:v>
                </c:pt>
                <c:pt idx="239">
                  <c:v>2.2658399999999999</c:v>
                </c:pt>
                <c:pt idx="240">
                  <c:v>2.5473699999999999</c:v>
                </c:pt>
                <c:pt idx="241">
                  <c:v>2.5964399999999999</c:v>
                </c:pt>
                <c:pt idx="242">
                  <c:v>2.43594</c:v>
                </c:pt>
                <c:pt idx="243">
                  <c:v>1.74712</c:v>
                </c:pt>
                <c:pt idx="244">
                  <c:v>1.88761</c:v>
                </c:pt>
                <c:pt idx="245">
                  <c:v>1.92069</c:v>
                </c:pt>
                <c:pt idx="246">
                  <c:v>1.90242</c:v>
                </c:pt>
                <c:pt idx="247">
                  <c:v>1.9726600000000001</c:v>
                </c:pt>
                <c:pt idx="248">
                  <c:v>2.1387999999999998</c:v>
                </c:pt>
                <c:pt idx="249">
                  <c:v>2.02373</c:v>
                </c:pt>
                <c:pt idx="250">
                  <c:v>1.9341600000000001</c:v>
                </c:pt>
                <c:pt idx="251">
                  <c:v>2.0126200000000001</c:v>
                </c:pt>
                <c:pt idx="252">
                  <c:v>1.92733</c:v>
                </c:pt>
                <c:pt idx="253">
                  <c:v>1.9582299999999999</c:v>
                </c:pt>
                <c:pt idx="254">
                  <c:v>2.3988900000000002</c:v>
                </c:pt>
                <c:pt idx="255">
                  <c:v>3.1276700000000002</c:v>
                </c:pt>
                <c:pt idx="256">
                  <c:v>3.2107999999999999</c:v>
                </c:pt>
                <c:pt idx="257">
                  <c:v>3.3832599999999999</c:v>
                </c:pt>
                <c:pt idx="258">
                  <c:v>3.53349</c:v>
                </c:pt>
                <c:pt idx="259">
                  <c:v>3.5762900000000002</c:v>
                </c:pt>
                <c:pt idx="260">
                  <c:v>3.53742</c:v>
                </c:pt>
                <c:pt idx="261">
                  <c:v>3.7640199999999999</c:v>
                </c:pt>
                <c:pt idx="262">
                  <c:v>4.2680600000000002</c:v>
                </c:pt>
                <c:pt idx="263">
                  <c:v>4.3068499999999998</c:v>
                </c:pt>
                <c:pt idx="264">
                  <c:v>4.5432100000000002</c:v>
                </c:pt>
                <c:pt idx="265">
                  <c:v>4.5912800000000002</c:v>
                </c:pt>
                <c:pt idx="266">
                  <c:v>4.5777099999999997</c:v>
                </c:pt>
                <c:pt idx="267">
                  <c:v>4.59389</c:v>
                </c:pt>
                <c:pt idx="268">
                  <c:v>4.65585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D8E-584B-B2DC-18C5E444E1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61295792"/>
        <c:axId val="1061345840"/>
      </c:lineChart>
      <c:dateAx>
        <c:axId val="1061295792"/>
        <c:scaling>
          <c:orientation val="minMax"/>
        </c:scaling>
        <c:delete val="0"/>
        <c:axPos val="b"/>
        <c:numFmt formatCode="yyyy\-mm\-dd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1345840"/>
        <c:crosses val="autoZero"/>
        <c:auto val="1"/>
        <c:lblOffset val="100"/>
        <c:baseTimeUnit val="months"/>
      </c:dateAx>
      <c:valAx>
        <c:axId val="1061345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1295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'FRED Graph'!$B$11</c:f>
              <c:strCache>
                <c:ptCount val="1"/>
                <c:pt idx="0">
                  <c:v>M2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'FRED Graph'!$A$12:$A$280</c:f>
              <c:numCache>
                <c:formatCode>yyyy\-mm\-dd</c:formatCode>
                <c:ptCount val="269"/>
                <c:pt idx="0">
                  <c:v>36526</c:v>
                </c:pt>
                <c:pt idx="1">
                  <c:v>36557</c:v>
                </c:pt>
                <c:pt idx="2">
                  <c:v>36586</c:v>
                </c:pt>
                <c:pt idx="3">
                  <c:v>36617</c:v>
                </c:pt>
                <c:pt idx="4">
                  <c:v>36647</c:v>
                </c:pt>
                <c:pt idx="5">
                  <c:v>36678</c:v>
                </c:pt>
                <c:pt idx="6">
                  <c:v>36708</c:v>
                </c:pt>
                <c:pt idx="7">
                  <c:v>36739</c:v>
                </c:pt>
                <c:pt idx="8">
                  <c:v>36770</c:v>
                </c:pt>
                <c:pt idx="9">
                  <c:v>36800</c:v>
                </c:pt>
                <c:pt idx="10">
                  <c:v>36831</c:v>
                </c:pt>
                <c:pt idx="11">
                  <c:v>36861</c:v>
                </c:pt>
                <c:pt idx="12">
                  <c:v>36892</c:v>
                </c:pt>
                <c:pt idx="13">
                  <c:v>36923</c:v>
                </c:pt>
                <c:pt idx="14">
                  <c:v>36951</c:v>
                </c:pt>
                <c:pt idx="15">
                  <c:v>36982</c:v>
                </c:pt>
                <c:pt idx="16">
                  <c:v>37012</c:v>
                </c:pt>
                <c:pt idx="17">
                  <c:v>37043</c:v>
                </c:pt>
                <c:pt idx="18">
                  <c:v>37073</c:v>
                </c:pt>
                <c:pt idx="19">
                  <c:v>37104</c:v>
                </c:pt>
                <c:pt idx="20">
                  <c:v>37135</c:v>
                </c:pt>
                <c:pt idx="21">
                  <c:v>37165</c:v>
                </c:pt>
                <c:pt idx="22">
                  <c:v>37196</c:v>
                </c:pt>
                <c:pt idx="23">
                  <c:v>37226</c:v>
                </c:pt>
                <c:pt idx="24">
                  <c:v>37257</c:v>
                </c:pt>
                <c:pt idx="25">
                  <c:v>37288</c:v>
                </c:pt>
                <c:pt idx="26">
                  <c:v>37316</c:v>
                </c:pt>
                <c:pt idx="27">
                  <c:v>37347</c:v>
                </c:pt>
                <c:pt idx="28">
                  <c:v>37377</c:v>
                </c:pt>
                <c:pt idx="29">
                  <c:v>37408</c:v>
                </c:pt>
                <c:pt idx="30">
                  <c:v>37438</c:v>
                </c:pt>
                <c:pt idx="31">
                  <c:v>37469</c:v>
                </c:pt>
                <c:pt idx="32">
                  <c:v>37500</c:v>
                </c:pt>
                <c:pt idx="33">
                  <c:v>37530</c:v>
                </c:pt>
                <c:pt idx="34">
                  <c:v>37561</c:v>
                </c:pt>
                <c:pt idx="35">
                  <c:v>37591</c:v>
                </c:pt>
                <c:pt idx="36">
                  <c:v>37622</c:v>
                </c:pt>
                <c:pt idx="37">
                  <c:v>37653</c:v>
                </c:pt>
                <c:pt idx="38">
                  <c:v>37681</c:v>
                </c:pt>
                <c:pt idx="39">
                  <c:v>37712</c:v>
                </c:pt>
                <c:pt idx="40">
                  <c:v>37742</c:v>
                </c:pt>
                <c:pt idx="41">
                  <c:v>37773</c:v>
                </c:pt>
                <c:pt idx="42">
                  <c:v>37803</c:v>
                </c:pt>
                <c:pt idx="43">
                  <c:v>37834</c:v>
                </c:pt>
                <c:pt idx="44">
                  <c:v>37865</c:v>
                </c:pt>
                <c:pt idx="45">
                  <c:v>37895</c:v>
                </c:pt>
                <c:pt idx="46">
                  <c:v>37926</c:v>
                </c:pt>
                <c:pt idx="47">
                  <c:v>37956</c:v>
                </c:pt>
                <c:pt idx="48">
                  <c:v>37987</c:v>
                </c:pt>
                <c:pt idx="49">
                  <c:v>38018</c:v>
                </c:pt>
                <c:pt idx="50">
                  <c:v>38047</c:v>
                </c:pt>
                <c:pt idx="51">
                  <c:v>38078</c:v>
                </c:pt>
                <c:pt idx="52">
                  <c:v>38108</c:v>
                </c:pt>
                <c:pt idx="53">
                  <c:v>38139</c:v>
                </c:pt>
                <c:pt idx="54">
                  <c:v>38169</c:v>
                </c:pt>
                <c:pt idx="55">
                  <c:v>38200</c:v>
                </c:pt>
                <c:pt idx="56">
                  <c:v>38231</c:v>
                </c:pt>
                <c:pt idx="57">
                  <c:v>38261</c:v>
                </c:pt>
                <c:pt idx="58">
                  <c:v>38292</c:v>
                </c:pt>
                <c:pt idx="59">
                  <c:v>38322</c:v>
                </c:pt>
                <c:pt idx="60">
                  <c:v>38353</c:v>
                </c:pt>
                <c:pt idx="61">
                  <c:v>38384</c:v>
                </c:pt>
                <c:pt idx="62">
                  <c:v>38412</c:v>
                </c:pt>
                <c:pt idx="63">
                  <c:v>38443</c:v>
                </c:pt>
                <c:pt idx="64">
                  <c:v>38473</c:v>
                </c:pt>
                <c:pt idx="65">
                  <c:v>38504</c:v>
                </c:pt>
                <c:pt idx="66">
                  <c:v>38534</c:v>
                </c:pt>
                <c:pt idx="67">
                  <c:v>38565</c:v>
                </c:pt>
                <c:pt idx="68">
                  <c:v>38596</c:v>
                </c:pt>
                <c:pt idx="69">
                  <c:v>38626</c:v>
                </c:pt>
                <c:pt idx="70">
                  <c:v>38657</c:v>
                </c:pt>
                <c:pt idx="71">
                  <c:v>38687</c:v>
                </c:pt>
                <c:pt idx="72">
                  <c:v>38718</c:v>
                </c:pt>
                <c:pt idx="73">
                  <c:v>38749</c:v>
                </c:pt>
                <c:pt idx="74">
                  <c:v>38777</c:v>
                </c:pt>
                <c:pt idx="75">
                  <c:v>38808</c:v>
                </c:pt>
                <c:pt idx="76">
                  <c:v>38838</c:v>
                </c:pt>
                <c:pt idx="77">
                  <c:v>38869</c:v>
                </c:pt>
                <c:pt idx="78">
                  <c:v>38899</c:v>
                </c:pt>
                <c:pt idx="79">
                  <c:v>38930</c:v>
                </c:pt>
                <c:pt idx="80">
                  <c:v>38961</c:v>
                </c:pt>
                <c:pt idx="81">
                  <c:v>38991</c:v>
                </c:pt>
                <c:pt idx="82">
                  <c:v>39022</c:v>
                </c:pt>
                <c:pt idx="83">
                  <c:v>39052</c:v>
                </c:pt>
                <c:pt idx="84">
                  <c:v>39083</c:v>
                </c:pt>
                <c:pt idx="85">
                  <c:v>39114</c:v>
                </c:pt>
                <c:pt idx="86">
                  <c:v>39142</c:v>
                </c:pt>
                <c:pt idx="87">
                  <c:v>39173</c:v>
                </c:pt>
                <c:pt idx="88">
                  <c:v>39203</c:v>
                </c:pt>
                <c:pt idx="89">
                  <c:v>39234</c:v>
                </c:pt>
                <c:pt idx="90">
                  <c:v>39264</c:v>
                </c:pt>
                <c:pt idx="91">
                  <c:v>39295</c:v>
                </c:pt>
                <c:pt idx="92">
                  <c:v>39326</c:v>
                </c:pt>
                <c:pt idx="93">
                  <c:v>39356</c:v>
                </c:pt>
                <c:pt idx="94">
                  <c:v>39387</c:v>
                </c:pt>
                <c:pt idx="95">
                  <c:v>39417</c:v>
                </c:pt>
                <c:pt idx="96">
                  <c:v>39448</c:v>
                </c:pt>
                <c:pt idx="97">
                  <c:v>39479</c:v>
                </c:pt>
                <c:pt idx="98">
                  <c:v>39508</c:v>
                </c:pt>
                <c:pt idx="99">
                  <c:v>39539</c:v>
                </c:pt>
                <c:pt idx="100">
                  <c:v>39569</c:v>
                </c:pt>
                <c:pt idx="101">
                  <c:v>39600</c:v>
                </c:pt>
                <c:pt idx="102">
                  <c:v>39630</c:v>
                </c:pt>
                <c:pt idx="103">
                  <c:v>39661</c:v>
                </c:pt>
                <c:pt idx="104">
                  <c:v>39692</c:v>
                </c:pt>
                <c:pt idx="105">
                  <c:v>39722</c:v>
                </c:pt>
                <c:pt idx="106">
                  <c:v>39753</c:v>
                </c:pt>
                <c:pt idx="107">
                  <c:v>39783</c:v>
                </c:pt>
                <c:pt idx="108">
                  <c:v>39814</c:v>
                </c:pt>
                <c:pt idx="109">
                  <c:v>39845</c:v>
                </c:pt>
                <c:pt idx="110">
                  <c:v>39873</c:v>
                </c:pt>
                <c:pt idx="111">
                  <c:v>39904</c:v>
                </c:pt>
                <c:pt idx="112">
                  <c:v>39934</c:v>
                </c:pt>
                <c:pt idx="113">
                  <c:v>39965</c:v>
                </c:pt>
                <c:pt idx="114">
                  <c:v>39995</c:v>
                </c:pt>
                <c:pt idx="115">
                  <c:v>40026</c:v>
                </c:pt>
                <c:pt idx="116">
                  <c:v>40057</c:v>
                </c:pt>
                <c:pt idx="117">
                  <c:v>40087</c:v>
                </c:pt>
                <c:pt idx="118">
                  <c:v>40118</c:v>
                </c:pt>
                <c:pt idx="119">
                  <c:v>40148</c:v>
                </c:pt>
                <c:pt idx="120">
                  <c:v>40179</c:v>
                </c:pt>
                <c:pt idx="121">
                  <c:v>40210</c:v>
                </c:pt>
                <c:pt idx="122">
                  <c:v>40238</c:v>
                </c:pt>
                <c:pt idx="123">
                  <c:v>40269</c:v>
                </c:pt>
                <c:pt idx="124">
                  <c:v>40299</c:v>
                </c:pt>
                <c:pt idx="125">
                  <c:v>40330</c:v>
                </c:pt>
                <c:pt idx="126">
                  <c:v>40360</c:v>
                </c:pt>
                <c:pt idx="127">
                  <c:v>40391</c:v>
                </c:pt>
                <c:pt idx="128">
                  <c:v>40422</c:v>
                </c:pt>
                <c:pt idx="129">
                  <c:v>40452</c:v>
                </c:pt>
                <c:pt idx="130">
                  <c:v>40483</c:v>
                </c:pt>
                <c:pt idx="131">
                  <c:v>40513</c:v>
                </c:pt>
                <c:pt idx="132">
                  <c:v>40544</c:v>
                </c:pt>
                <c:pt idx="133">
                  <c:v>40575</c:v>
                </c:pt>
                <c:pt idx="134">
                  <c:v>40603</c:v>
                </c:pt>
                <c:pt idx="135">
                  <c:v>40634</c:v>
                </c:pt>
                <c:pt idx="136">
                  <c:v>40664</c:v>
                </c:pt>
                <c:pt idx="137">
                  <c:v>40695</c:v>
                </c:pt>
                <c:pt idx="138">
                  <c:v>40725</c:v>
                </c:pt>
                <c:pt idx="139">
                  <c:v>40756</c:v>
                </c:pt>
                <c:pt idx="140">
                  <c:v>40787</c:v>
                </c:pt>
                <c:pt idx="141">
                  <c:v>40817</c:v>
                </c:pt>
                <c:pt idx="142">
                  <c:v>40848</c:v>
                </c:pt>
                <c:pt idx="143">
                  <c:v>40878</c:v>
                </c:pt>
                <c:pt idx="144">
                  <c:v>40909</c:v>
                </c:pt>
                <c:pt idx="145">
                  <c:v>40940</c:v>
                </c:pt>
                <c:pt idx="146">
                  <c:v>40969</c:v>
                </c:pt>
                <c:pt idx="147">
                  <c:v>41000</c:v>
                </c:pt>
                <c:pt idx="148">
                  <c:v>41030</c:v>
                </c:pt>
                <c:pt idx="149">
                  <c:v>41061</c:v>
                </c:pt>
                <c:pt idx="150">
                  <c:v>41091</c:v>
                </c:pt>
                <c:pt idx="151">
                  <c:v>41122</c:v>
                </c:pt>
                <c:pt idx="152">
                  <c:v>41153</c:v>
                </c:pt>
                <c:pt idx="153">
                  <c:v>41183</c:v>
                </c:pt>
                <c:pt idx="154">
                  <c:v>41214</c:v>
                </c:pt>
                <c:pt idx="155">
                  <c:v>41244</c:v>
                </c:pt>
                <c:pt idx="156">
                  <c:v>41275</c:v>
                </c:pt>
                <c:pt idx="157">
                  <c:v>41306</c:v>
                </c:pt>
                <c:pt idx="158">
                  <c:v>41334</c:v>
                </c:pt>
                <c:pt idx="159">
                  <c:v>41365</c:v>
                </c:pt>
                <c:pt idx="160">
                  <c:v>41395</c:v>
                </c:pt>
                <c:pt idx="161">
                  <c:v>41426</c:v>
                </c:pt>
                <c:pt idx="162">
                  <c:v>41456</c:v>
                </c:pt>
                <c:pt idx="163">
                  <c:v>41487</c:v>
                </c:pt>
                <c:pt idx="164">
                  <c:v>41518</c:v>
                </c:pt>
                <c:pt idx="165">
                  <c:v>41548</c:v>
                </c:pt>
                <c:pt idx="166">
                  <c:v>41579</c:v>
                </c:pt>
                <c:pt idx="167">
                  <c:v>41609</c:v>
                </c:pt>
                <c:pt idx="168">
                  <c:v>41640</c:v>
                </c:pt>
                <c:pt idx="169">
                  <c:v>41671</c:v>
                </c:pt>
                <c:pt idx="170">
                  <c:v>41699</c:v>
                </c:pt>
                <c:pt idx="171">
                  <c:v>41730</c:v>
                </c:pt>
                <c:pt idx="172">
                  <c:v>41760</c:v>
                </c:pt>
                <c:pt idx="173">
                  <c:v>41791</c:v>
                </c:pt>
                <c:pt idx="174">
                  <c:v>41821</c:v>
                </c:pt>
                <c:pt idx="175">
                  <c:v>41852</c:v>
                </c:pt>
                <c:pt idx="176">
                  <c:v>41883</c:v>
                </c:pt>
                <c:pt idx="177">
                  <c:v>41913</c:v>
                </c:pt>
                <c:pt idx="178">
                  <c:v>41944</c:v>
                </c:pt>
                <c:pt idx="179">
                  <c:v>41974</c:v>
                </c:pt>
                <c:pt idx="180">
                  <c:v>42005</c:v>
                </c:pt>
                <c:pt idx="181">
                  <c:v>42036</c:v>
                </c:pt>
                <c:pt idx="182">
                  <c:v>42064</c:v>
                </c:pt>
                <c:pt idx="183">
                  <c:v>42095</c:v>
                </c:pt>
                <c:pt idx="184">
                  <c:v>42125</c:v>
                </c:pt>
                <c:pt idx="185">
                  <c:v>42156</c:v>
                </c:pt>
                <c:pt idx="186">
                  <c:v>42186</c:v>
                </c:pt>
                <c:pt idx="187">
                  <c:v>42217</c:v>
                </c:pt>
                <c:pt idx="188">
                  <c:v>42248</c:v>
                </c:pt>
                <c:pt idx="189">
                  <c:v>42278</c:v>
                </c:pt>
                <c:pt idx="190">
                  <c:v>42309</c:v>
                </c:pt>
                <c:pt idx="191">
                  <c:v>42339</c:v>
                </c:pt>
                <c:pt idx="192">
                  <c:v>42370</c:v>
                </c:pt>
                <c:pt idx="193">
                  <c:v>42401</c:v>
                </c:pt>
                <c:pt idx="194">
                  <c:v>42430</c:v>
                </c:pt>
                <c:pt idx="195">
                  <c:v>42461</c:v>
                </c:pt>
                <c:pt idx="196">
                  <c:v>42491</c:v>
                </c:pt>
                <c:pt idx="197">
                  <c:v>42522</c:v>
                </c:pt>
                <c:pt idx="198">
                  <c:v>42552</c:v>
                </c:pt>
                <c:pt idx="199">
                  <c:v>42583</c:v>
                </c:pt>
                <c:pt idx="200">
                  <c:v>42614</c:v>
                </c:pt>
                <c:pt idx="201">
                  <c:v>42644</c:v>
                </c:pt>
                <c:pt idx="202">
                  <c:v>42675</c:v>
                </c:pt>
                <c:pt idx="203">
                  <c:v>42705</c:v>
                </c:pt>
                <c:pt idx="204">
                  <c:v>42736</c:v>
                </c:pt>
                <c:pt idx="205">
                  <c:v>42767</c:v>
                </c:pt>
                <c:pt idx="206">
                  <c:v>42795</c:v>
                </c:pt>
                <c:pt idx="207">
                  <c:v>42826</c:v>
                </c:pt>
                <c:pt idx="208">
                  <c:v>42856</c:v>
                </c:pt>
                <c:pt idx="209">
                  <c:v>42887</c:v>
                </c:pt>
                <c:pt idx="210">
                  <c:v>42917</c:v>
                </c:pt>
                <c:pt idx="211">
                  <c:v>42948</c:v>
                </c:pt>
                <c:pt idx="212">
                  <c:v>42979</c:v>
                </c:pt>
                <c:pt idx="213">
                  <c:v>43009</c:v>
                </c:pt>
                <c:pt idx="214">
                  <c:v>43040</c:v>
                </c:pt>
                <c:pt idx="215">
                  <c:v>43070</c:v>
                </c:pt>
                <c:pt idx="216">
                  <c:v>43101</c:v>
                </c:pt>
                <c:pt idx="217">
                  <c:v>43132</c:v>
                </c:pt>
                <c:pt idx="218">
                  <c:v>43160</c:v>
                </c:pt>
                <c:pt idx="219">
                  <c:v>43191</c:v>
                </c:pt>
                <c:pt idx="220">
                  <c:v>43221</c:v>
                </c:pt>
                <c:pt idx="221">
                  <c:v>43252</c:v>
                </c:pt>
                <c:pt idx="222">
                  <c:v>43282</c:v>
                </c:pt>
                <c:pt idx="223">
                  <c:v>43313</c:v>
                </c:pt>
                <c:pt idx="224">
                  <c:v>43344</c:v>
                </c:pt>
                <c:pt idx="225">
                  <c:v>43374</c:v>
                </c:pt>
                <c:pt idx="226">
                  <c:v>43405</c:v>
                </c:pt>
                <c:pt idx="227">
                  <c:v>43435</c:v>
                </c:pt>
                <c:pt idx="228">
                  <c:v>43466</c:v>
                </c:pt>
                <c:pt idx="229">
                  <c:v>43497</c:v>
                </c:pt>
                <c:pt idx="230">
                  <c:v>43525</c:v>
                </c:pt>
                <c:pt idx="231">
                  <c:v>43556</c:v>
                </c:pt>
                <c:pt idx="232">
                  <c:v>43586</c:v>
                </c:pt>
                <c:pt idx="233">
                  <c:v>43617</c:v>
                </c:pt>
                <c:pt idx="234">
                  <c:v>43647</c:v>
                </c:pt>
                <c:pt idx="235">
                  <c:v>43678</c:v>
                </c:pt>
                <c:pt idx="236">
                  <c:v>43709</c:v>
                </c:pt>
                <c:pt idx="237">
                  <c:v>43739</c:v>
                </c:pt>
                <c:pt idx="238">
                  <c:v>43770</c:v>
                </c:pt>
                <c:pt idx="239">
                  <c:v>43800</c:v>
                </c:pt>
                <c:pt idx="240">
                  <c:v>43831</c:v>
                </c:pt>
                <c:pt idx="241">
                  <c:v>43862</c:v>
                </c:pt>
                <c:pt idx="242">
                  <c:v>43891</c:v>
                </c:pt>
                <c:pt idx="243">
                  <c:v>43922</c:v>
                </c:pt>
                <c:pt idx="244">
                  <c:v>43952</c:v>
                </c:pt>
                <c:pt idx="245">
                  <c:v>43983</c:v>
                </c:pt>
                <c:pt idx="246">
                  <c:v>44013</c:v>
                </c:pt>
                <c:pt idx="247">
                  <c:v>44044</c:v>
                </c:pt>
                <c:pt idx="248">
                  <c:v>44075</c:v>
                </c:pt>
                <c:pt idx="249">
                  <c:v>44105</c:v>
                </c:pt>
                <c:pt idx="250">
                  <c:v>44136</c:v>
                </c:pt>
                <c:pt idx="251">
                  <c:v>44166</c:v>
                </c:pt>
                <c:pt idx="252">
                  <c:v>44197</c:v>
                </c:pt>
                <c:pt idx="253">
                  <c:v>44228</c:v>
                </c:pt>
                <c:pt idx="254">
                  <c:v>44256</c:v>
                </c:pt>
                <c:pt idx="255">
                  <c:v>44287</c:v>
                </c:pt>
                <c:pt idx="256">
                  <c:v>44317</c:v>
                </c:pt>
                <c:pt idx="257">
                  <c:v>44348</c:v>
                </c:pt>
                <c:pt idx="258">
                  <c:v>44378</c:v>
                </c:pt>
                <c:pt idx="259">
                  <c:v>44409</c:v>
                </c:pt>
                <c:pt idx="260">
                  <c:v>44440</c:v>
                </c:pt>
                <c:pt idx="261">
                  <c:v>44470</c:v>
                </c:pt>
                <c:pt idx="262">
                  <c:v>44501</c:v>
                </c:pt>
                <c:pt idx="263">
                  <c:v>44531</c:v>
                </c:pt>
                <c:pt idx="264">
                  <c:v>44562</c:v>
                </c:pt>
                <c:pt idx="265">
                  <c:v>44593</c:v>
                </c:pt>
                <c:pt idx="266">
                  <c:v>44621</c:v>
                </c:pt>
                <c:pt idx="267">
                  <c:v>44652</c:v>
                </c:pt>
                <c:pt idx="268">
                  <c:v>44682</c:v>
                </c:pt>
              </c:numCache>
            </c:numRef>
          </c:cat>
          <c:val>
            <c:numRef>
              <c:f>'FRED Graph'!$B$12:$B$280</c:f>
              <c:numCache>
                <c:formatCode>0.0</c:formatCode>
                <c:ptCount val="269"/>
                <c:pt idx="0">
                  <c:v>4666.2</c:v>
                </c:pt>
                <c:pt idx="1">
                  <c:v>4679.3999999999996</c:v>
                </c:pt>
                <c:pt idx="2">
                  <c:v>4710.2</c:v>
                </c:pt>
                <c:pt idx="3">
                  <c:v>4766.1000000000004</c:v>
                </c:pt>
                <c:pt idx="4">
                  <c:v>4753.8999999999996</c:v>
                </c:pt>
                <c:pt idx="5">
                  <c:v>4771.8</c:v>
                </c:pt>
                <c:pt idx="6">
                  <c:v>4789.3999999999996</c:v>
                </c:pt>
                <c:pt idx="7">
                  <c:v>4817.5</c:v>
                </c:pt>
                <c:pt idx="8">
                  <c:v>4853.2</c:v>
                </c:pt>
                <c:pt idx="9">
                  <c:v>4869.2</c:v>
                </c:pt>
                <c:pt idx="10">
                  <c:v>4880.3</c:v>
                </c:pt>
                <c:pt idx="11">
                  <c:v>4925</c:v>
                </c:pt>
                <c:pt idx="12">
                  <c:v>4975.7</c:v>
                </c:pt>
                <c:pt idx="13">
                  <c:v>5014.1000000000004</c:v>
                </c:pt>
                <c:pt idx="14">
                  <c:v>5072</c:v>
                </c:pt>
                <c:pt idx="15">
                  <c:v>5135.8999999999996</c:v>
                </c:pt>
                <c:pt idx="16">
                  <c:v>5133</c:v>
                </c:pt>
                <c:pt idx="17">
                  <c:v>5173.5</c:v>
                </c:pt>
                <c:pt idx="18">
                  <c:v>5203.3999999999996</c:v>
                </c:pt>
                <c:pt idx="19">
                  <c:v>5237.2</c:v>
                </c:pt>
                <c:pt idx="20">
                  <c:v>5348.4</c:v>
                </c:pt>
                <c:pt idx="21">
                  <c:v>5337.1</c:v>
                </c:pt>
                <c:pt idx="22">
                  <c:v>5380.8</c:v>
                </c:pt>
                <c:pt idx="23">
                  <c:v>5433.8</c:v>
                </c:pt>
                <c:pt idx="24">
                  <c:v>5454.1</c:v>
                </c:pt>
                <c:pt idx="25">
                  <c:v>5483.4</c:v>
                </c:pt>
                <c:pt idx="26">
                  <c:v>5495.2</c:v>
                </c:pt>
                <c:pt idx="27">
                  <c:v>5495.4</c:v>
                </c:pt>
                <c:pt idx="28">
                  <c:v>5521.5</c:v>
                </c:pt>
                <c:pt idx="29">
                  <c:v>5546.5</c:v>
                </c:pt>
                <c:pt idx="30">
                  <c:v>5589.1</c:v>
                </c:pt>
                <c:pt idx="31">
                  <c:v>5631.6</c:v>
                </c:pt>
                <c:pt idx="32">
                  <c:v>5656</c:v>
                </c:pt>
                <c:pt idx="33">
                  <c:v>5700.4</c:v>
                </c:pt>
                <c:pt idx="34">
                  <c:v>5750.6</c:v>
                </c:pt>
                <c:pt idx="35">
                  <c:v>5772</c:v>
                </c:pt>
                <c:pt idx="36">
                  <c:v>5804.6</c:v>
                </c:pt>
                <c:pt idx="37">
                  <c:v>5840.7</c:v>
                </c:pt>
                <c:pt idx="38">
                  <c:v>5861.4</c:v>
                </c:pt>
                <c:pt idx="39">
                  <c:v>5898.8</c:v>
                </c:pt>
                <c:pt idx="40">
                  <c:v>5959.3</c:v>
                </c:pt>
                <c:pt idx="41">
                  <c:v>5996</c:v>
                </c:pt>
                <c:pt idx="42">
                  <c:v>6042.7</c:v>
                </c:pt>
                <c:pt idx="43">
                  <c:v>6100.8</c:v>
                </c:pt>
                <c:pt idx="44">
                  <c:v>6072.8</c:v>
                </c:pt>
                <c:pt idx="45">
                  <c:v>6063.6</c:v>
                </c:pt>
                <c:pt idx="46">
                  <c:v>6069.1</c:v>
                </c:pt>
                <c:pt idx="47">
                  <c:v>6067.3</c:v>
                </c:pt>
                <c:pt idx="48">
                  <c:v>6075.5</c:v>
                </c:pt>
                <c:pt idx="49">
                  <c:v>6114.3</c:v>
                </c:pt>
                <c:pt idx="50">
                  <c:v>6150.1</c:v>
                </c:pt>
                <c:pt idx="51">
                  <c:v>6191.2</c:v>
                </c:pt>
                <c:pt idx="52">
                  <c:v>6268.1</c:v>
                </c:pt>
                <c:pt idx="53">
                  <c:v>6270.5</c:v>
                </c:pt>
                <c:pt idx="54">
                  <c:v>6284.3</c:v>
                </c:pt>
                <c:pt idx="55">
                  <c:v>6310.6</c:v>
                </c:pt>
                <c:pt idx="56">
                  <c:v>6345.3</c:v>
                </c:pt>
                <c:pt idx="57">
                  <c:v>6373.3</c:v>
                </c:pt>
                <c:pt idx="58">
                  <c:v>6399.8</c:v>
                </c:pt>
                <c:pt idx="59">
                  <c:v>6418.3</c:v>
                </c:pt>
                <c:pt idx="60">
                  <c:v>6424.5</c:v>
                </c:pt>
                <c:pt idx="61">
                  <c:v>6432.8</c:v>
                </c:pt>
                <c:pt idx="62">
                  <c:v>6441.9</c:v>
                </c:pt>
                <c:pt idx="63">
                  <c:v>6455.9</c:v>
                </c:pt>
                <c:pt idx="64">
                  <c:v>6473.3</c:v>
                </c:pt>
                <c:pt idx="65">
                  <c:v>6505.8</c:v>
                </c:pt>
                <c:pt idx="66">
                  <c:v>6537.4</c:v>
                </c:pt>
                <c:pt idx="67">
                  <c:v>6570.2</c:v>
                </c:pt>
                <c:pt idx="68">
                  <c:v>6604.3</c:v>
                </c:pt>
                <c:pt idx="69">
                  <c:v>6638.6</c:v>
                </c:pt>
                <c:pt idx="70">
                  <c:v>6655</c:v>
                </c:pt>
                <c:pt idx="71">
                  <c:v>6681.9</c:v>
                </c:pt>
                <c:pt idx="72">
                  <c:v>6724.3</c:v>
                </c:pt>
                <c:pt idx="73">
                  <c:v>6748.6</c:v>
                </c:pt>
                <c:pt idx="74">
                  <c:v>6762.9</c:v>
                </c:pt>
                <c:pt idx="75">
                  <c:v>6800.1</c:v>
                </c:pt>
                <c:pt idx="76">
                  <c:v>6806.9</c:v>
                </c:pt>
                <c:pt idx="77">
                  <c:v>6844.9</c:v>
                </c:pt>
                <c:pt idx="78">
                  <c:v>6886.3</c:v>
                </c:pt>
                <c:pt idx="79">
                  <c:v>6917.1</c:v>
                </c:pt>
                <c:pt idx="80">
                  <c:v>6944.2</c:v>
                </c:pt>
                <c:pt idx="81">
                  <c:v>6993.3</c:v>
                </c:pt>
                <c:pt idx="82">
                  <c:v>7028.4</c:v>
                </c:pt>
                <c:pt idx="83">
                  <c:v>7071.6</c:v>
                </c:pt>
                <c:pt idx="84">
                  <c:v>7109.6</c:v>
                </c:pt>
                <c:pt idx="85">
                  <c:v>7125.3</c:v>
                </c:pt>
                <c:pt idx="86">
                  <c:v>7159.1</c:v>
                </c:pt>
                <c:pt idx="87">
                  <c:v>7231.3</c:v>
                </c:pt>
                <c:pt idx="88">
                  <c:v>7245.4</c:v>
                </c:pt>
                <c:pt idx="89">
                  <c:v>7278.6</c:v>
                </c:pt>
                <c:pt idx="90">
                  <c:v>7309</c:v>
                </c:pt>
                <c:pt idx="91">
                  <c:v>7385.1</c:v>
                </c:pt>
                <c:pt idx="92">
                  <c:v>7403.2</c:v>
                </c:pt>
                <c:pt idx="93">
                  <c:v>7417.2</c:v>
                </c:pt>
                <c:pt idx="94">
                  <c:v>7441.8</c:v>
                </c:pt>
                <c:pt idx="95">
                  <c:v>7471.6</c:v>
                </c:pt>
                <c:pt idx="96">
                  <c:v>7505.5</c:v>
                </c:pt>
                <c:pt idx="97">
                  <c:v>7590.6</c:v>
                </c:pt>
                <c:pt idx="98">
                  <c:v>7656.2</c:v>
                </c:pt>
                <c:pt idx="99">
                  <c:v>7699.2</c:v>
                </c:pt>
                <c:pt idx="100">
                  <c:v>7711.2</c:v>
                </c:pt>
                <c:pt idx="101">
                  <c:v>7728.9</c:v>
                </c:pt>
                <c:pt idx="102">
                  <c:v>7775.4</c:v>
                </c:pt>
                <c:pt idx="103">
                  <c:v>7790.2</c:v>
                </c:pt>
                <c:pt idx="104">
                  <c:v>7859.5</c:v>
                </c:pt>
                <c:pt idx="105">
                  <c:v>7965.3</c:v>
                </c:pt>
                <c:pt idx="106">
                  <c:v>8015.8</c:v>
                </c:pt>
                <c:pt idx="107">
                  <c:v>8192.1</c:v>
                </c:pt>
                <c:pt idx="108">
                  <c:v>8273.7000000000007</c:v>
                </c:pt>
                <c:pt idx="109">
                  <c:v>8303.1</c:v>
                </c:pt>
                <c:pt idx="110">
                  <c:v>8369.2999999999993</c:v>
                </c:pt>
                <c:pt idx="111">
                  <c:v>8372.9</c:v>
                </c:pt>
                <c:pt idx="112">
                  <c:v>8430.7000000000007</c:v>
                </c:pt>
                <c:pt idx="113">
                  <c:v>8440.5</c:v>
                </c:pt>
                <c:pt idx="114">
                  <c:v>8445.1</c:v>
                </c:pt>
                <c:pt idx="115">
                  <c:v>8445</c:v>
                </c:pt>
                <c:pt idx="116">
                  <c:v>8444.2000000000007</c:v>
                </c:pt>
                <c:pt idx="117">
                  <c:v>8471.1</c:v>
                </c:pt>
                <c:pt idx="118">
                  <c:v>8500.7999999999993</c:v>
                </c:pt>
                <c:pt idx="119">
                  <c:v>8496</c:v>
                </c:pt>
                <c:pt idx="120">
                  <c:v>8458.1</c:v>
                </c:pt>
                <c:pt idx="121">
                  <c:v>8507.4</c:v>
                </c:pt>
                <c:pt idx="122">
                  <c:v>8504.5</c:v>
                </c:pt>
                <c:pt idx="123">
                  <c:v>8535.2000000000007</c:v>
                </c:pt>
                <c:pt idx="124">
                  <c:v>8589.9</c:v>
                </c:pt>
                <c:pt idx="125">
                  <c:v>8609</c:v>
                </c:pt>
                <c:pt idx="126">
                  <c:v>8618.7999999999993</c:v>
                </c:pt>
                <c:pt idx="127">
                  <c:v>8669.1</c:v>
                </c:pt>
                <c:pt idx="128">
                  <c:v>8700.1</c:v>
                </c:pt>
                <c:pt idx="129">
                  <c:v>8749.4</c:v>
                </c:pt>
                <c:pt idx="130">
                  <c:v>8770</c:v>
                </c:pt>
                <c:pt idx="131">
                  <c:v>8801.7999999999993</c:v>
                </c:pt>
                <c:pt idx="132">
                  <c:v>8823.1</c:v>
                </c:pt>
                <c:pt idx="133">
                  <c:v>8886.9</c:v>
                </c:pt>
                <c:pt idx="134">
                  <c:v>8943.5</c:v>
                </c:pt>
                <c:pt idx="135">
                  <c:v>9004.9</c:v>
                </c:pt>
                <c:pt idx="136">
                  <c:v>9075.5</c:v>
                </c:pt>
                <c:pt idx="137">
                  <c:v>9151</c:v>
                </c:pt>
                <c:pt idx="138">
                  <c:v>9316.6</c:v>
                </c:pt>
                <c:pt idx="139">
                  <c:v>9507.6</c:v>
                </c:pt>
                <c:pt idx="140">
                  <c:v>9528.2999999999993</c:v>
                </c:pt>
                <c:pt idx="141">
                  <c:v>9562.1</c:v>
                </c:pt>
                <c:pt idx="142">
                  <c:v>9612.6</c:v>
                </c:pt>
                <c:pt idx="143">
                  <c:v>9660.1</c:v>
                </c:pt>
                <c:pt idx="144">
                  <c:v>9733.2999999999993</c:v>
                </c:pt>
                <c:pt idx="145">
                  <c:v>9785.7000000000007</c:v>
                </c:pt>
                <c:pt idx="146">
                  <c:v>9830.6</c:v>
                </c:pt>
                <c:pt idx="147">
                  <c:v>9884.6</c:v>
                </c:pt>
                <c:pt idx="148">
                  <c:v>9928.4</c:v>
                </c:pt>
                <c:pt idx="149">
                  <c:v>9999.2999999999993</c:v>
                </c:pt>
                <c:pt idx="150">
                  <c:v>10051.799999999999</c:v>
                </c:pt>
                <c:pt idx="151">
                  <c:v>10121.299999999999</c:v>
                </c:pt>
                <c:pt idx="152">
                  <c:v>10200.799999999999</c:v>
                </c:pt>
                <c:pt idx="153">
                  <c:v>10267.299999999999</c:v>
                </c:pt>
                <c:pt idx="154">
                  <c:v>10337.6</c:v>
                </c:pt>
                <c:pt idx="155">
                  <c:v>10459.700000000001</c:v>
                </c:pt>
                <c:pt idx="156">
                  <c:v>10479.5</c:v>
                </c:pt>
                <c:pt idx="157">
                  <c:v>10482</c:v>
                </c:pt>
                <c:pt idx="158">
                  <c:v>10550</c:v>
                </c:pt>
                <c:pt idx="159">
                  <c:v>10585.9</c:v>
                </c:pt>
                <c:pt idx="160">
                  <c:v>10628.2</c:v>
                </c:pt>
                <c:pt idx="161">
                  <c:v>10684.9</c:v>
                </c:pt>
                <c:pt idx="162">
                  <c:v>10730.8</c:v>
                </c:pt>
                <c:pt idx="163">
                  <c:v>10790.2</c:v>
                </c:pt>
                <c:pt idx="164">
                  <c:v>10841.3</c:v>
                </c:pt>
                <c:pt idx="165">
                  <c:v>10956.7</c:v>
                </c:pt>
                <c:pt idx="166">
                  <c:v>10969</c:v>
                </c:pt>
                <c:pt idx="167">
                  <c:v>11028.8</c:v>
                </c:pt>
                <c:pt idx="168">
                  <c:v>11078.9</c:v>
                </c:pt>
                <c:pt idx="169">
                  <c:v>11161</c:v>
                </c:pt>
                <c:pt idx="170">
                  <c:v>11200.2</c:v>
                </c:pt>
                <c:pt idx="171">
                  <c:v>11256.9</c:v>
                </c:pt>
                <c:pt idx="172">
                  <c:v>11326.3</c:v>
                </c:pt>
                <c:pt idx="173">
                  <c:v>11380.7</c:v>
                </c:pt>
                <c:pt idx="174">
                  <c:v>11439.9</c:v>
                </c:pt>
                <c:pt idx="175">
                  <c:v>11469.4</c:v>
                </c:pt>
                <c:pt idx="176">
                  <c:v>11502.8</c:v>
                </c:pt>
                <c:pt idx="177">
                  <c:v>11563.4</c:v>
                </c:pt>
                <c:pt idx="178">
                  <c:v>11604.7</c:v>
                </c:pt>
                <c:pt idx="179">
                  <c:v>11681.5</c:v>
                </c:pt>
                <c:pt idx="180">
                  <c:v>11745.2</c:v>
                </c:pt>
                <c:pt idx="181">
                  <c:v>11863.9</c:v>
                </c:pt>
                <c:pt idx="182">
                  <c:v>11879.6</c:v>
                </c:pt>
                <c:pt idx="183">
                  <c:v>11927.4</c:v>
                </c:pt>
                <c:pt idx="184">
                  <c:v>11960.3</c:v>
                </c:pt>
                <c:pt idx="185">
                  <c:v>12005.8</c:v>
                </c:pt>
                <c:pt idx="186">
                  <c:v>12058.4</c:v>
                </c:pt>
                <c:pt idx="187">
                  <c:v>12109.5</c:v>
                </c:pt>
                <c:pt idx="188">
                  <c:v>12164.5</c:v>
                </c:pt>
                <c:pt idx="189">
                  <c:v>12196.8</c:v>
                </c:pt>
                <c:pt idx="190">
                  <c:v>12286</c:v>
                </c:pt>
                <c:pt idx="191">
                  <c:v>12344</c:v>
                </c:pt>
                <c:pt idx="192">
                  <c:v>12470</c:v>
                </c:pt>
                <c:pt idx="193">
                  <c:v>12545.6</c:v>
                </c:pt>
                <c:pt idx="194">
                  <c:v>12609.7</c:v>
                </c:pt>
                <c:pt idx="195">
                  <c:v>12698.4</c:v>
                </c:pt>
                <c:pt idx="196">
                  <c:v>12765.6</c:v>
                </c:pt>
                <c:pt idx="197">
                  <c:v>12831.9</c:v>
                </c:pt>
                <c:pt idx="198">
                  <c:v>12892</c:v>
                </c:pt>
                <c:pt idx="199">
                  <c:v>12978.2</c:v>
                </c:pt>
                <c:pt idx="200">
                  <c:v>13037.9</c:v>
                </c:pt>
                <c:pt idx="201">
                  <c:v>13105.4</c:v>
                </c:pt>
                <c:pt idx="202">
                  <c:v>13176.5</c:v>
                </c:pt>
                <c:pt idx="203">
                  <c:v>13209.6</c:v>
                </c:pt>
                <c:pt idx="204">
                  <c:v>13282.7</c:v>
                </c:pt>
                <c:pt idx="205">
                  <c:v>13351.4</c:v>
                </c:pt>
                <c:pt idx="206">
                  <c:v>13420.6</c:v>
                </c:pt>
                <c:pt idx="207">
                  <c:v>13482.9</c:v>
                </c:pt>
                <c:pt idx="208">
                  <c:v>13534.8</c:v>
                </c:pt>
                <c:pt idx="209">
                  <c:v>13558.9</c:v>
                </c:pt>
                <c:pt idx="210">
                  <c:v>13621</c:v>
                </c:pt>
                <c:pt idx="211">
                  <c:v>13679.6</c:v>
                </c:pt>
                <c:pt idx="212">
                  <c:v>13722.1</c:v>
                </c:pt>
                <c:pt idx="213">
                  <c:v>13777.4</c:v>
                </c:pt>
                <c:pt idx="214">
                  <c:v>13804.1</c:v>
                </c:pt>
                <c:pt idx="215">
                  <c:v>13852.3</c:v>
                </c:pt>
                <c:pt idx="216">
                  <c:v>13868.2</c:v>
                </c:pt>
                <c:pt idx="217">
                  <c:v>13910.2</c:v>
                </c:pt>
                <c:pt idx="218">
                  <c:v>13965.5</c:v>
                </c:pt>
                <c:pt idx="219">
                  <c:v>13987.7</c:v>
                </c:pt>
                <c:pt idx="220">
                  <c:v>14041.2</c:v>
                </c:pt>
                <c:pt idx="221">
                  <c:v>14102.6</c:v>
                </c:pt>
                <c:pt idx="222">
                  <c:v>14137</c:v>
                </c:pt>
                <c:pt idx="223">
                  <c:v>14187.4</c:v>
                </c:pt>
                <c:pt idx="224">
                  <c:v>14214.6</c:v>
                </c:pt>
                <c:pt idx="225">
                  <c:v>14228.5</c:v>
                </c:pt>
                <c:pt idx="226">
                  <c:v>14241.6</c:v>
                </c:pt>
                <c:pt idx="227">
                  <c:v>14358.8</c:v>
                </c:pt>
                <c:pt idx="228">
                  <c:v>14430.8</c:v>
                </c:pt>
                <c:pt idx="229">
                  <c:v>14472.3</c:v>
                </c:pt>
                <c:pt idx="230">
                  <c:v>14510.7</c:v>
                </c:pt>
                <c:pt idx="231">
                  <c:v>14541</c:v>
                </c:pt>
                <c:pt idx="232">
                  <c:v>14632.5</c:v>
                </c:pt>
                <c:pt idx="233">
                  <c:v>14754.8</c:v>
                </c:pt>
                <c:pt idx="234">
                  <c:v>14833.8</c:v>
                </c:pt>
                <c:pt idx="235">
                  <c:v>14919.8</c:v>
                </c:pt>
                <c:pt idx="236">
                  <c:v>15004.8</c:v>
                </c:pt>
                <c:pt idx="237">
                  <c:v>15144.2</c:v>
                </c:pt>
                <c:pt idx="238">
                  <c:v>15249.9</c:v>
                </c:pt>
                <c:pt idx="239">
                  <c:v>15319.1</c:v>
                </c:pt>
                <c:pt idx="240">
                  <c:v>15401.8</c:v>
                </c:pt>
                <c:pt idx="241">
                  <c:v>15458.7</c:v>
                </c:pt>
                <c:pt idx="242">
                  <c:v>15988.6</c:v>
                </c:pt>
                <c:pt idx="243">
                  <c:v>17002.5</c:v>
                </c:pt>
                <c:pt idx="244">
                  <c:v>17835.2</c:v>
                </c:pt>
                <c:pt idx="245">
                  <c:v>18129.3</c:v>
                </c:pt>
                <c:pt idx="246">
                  <c:v>18277.8</c:v>
                </c:pt>
                <c:pt idx="247">
                  <c:v>18357.400000000001</c:v>
                </c:pt>
                <c:pt idx="248">
                  <c:v>18575.2</c:v>
                </c:pt>
                <c:pt idx="249">
                  <c:v>18735.7</c:v>
                </c:pt>
                <c:pt idx="250">
                  <c:v>18969.8</c:v>
                </c:pt>
                <c:pt idx="251">
                  <c:v>19124.8</c:v>
                </c:pt>
                <c:pt idx="252">
                  <c:v>19372.599999999999</c:v>
                </c:pt>
                <c:pt idx="253">
                  <c:v>19615.400000000001</c:v>
                </c:pt>
                <c:pt idx="254">
                  <c:v>19853.7</c:v>
                </c:pt>
                <c:pt idx="255">
                  <c:v>20110.5</c:v>
                </c:pt>
                <c:pt idx="256">
                  <c:v>20417.599999999999</c:v>
                </c:pt>
                <c:pt idx="257">
                  <c:v>20459.099999999999</c:v>
                </c:pt>
                <c:pt idx="258">
                  <c:v>20620</c:v>
                </c:pt>
                <c:pt idx="259">
                  <c:v>20852.3</c:v>
                </c:pt>
                <c:pt idx="260">
                  <c:v>20991.4</c:v>
                </c:pt>
                <c:pt idx="261">
                  <c:v>21142</c:v>
                </c:pt>
                <c:pt idx="262">
                  <c:v>21343.3</c:v>
                </c:pt>
                <c:pt idx="263">
                  <c:v>21483.200000000001</c:v>
                </c:pt>
                <c:pt idx="264">
                  <c:v>21659.3</c:v>
                </c:pt>
                <c:pt idx="265">
                  <c:v>21749.7</c:v>
                </c:pt>
                <c:pt idx="266">
                  <c:v>21809</c:v>
                </c:pt>
                <c:pt idx="267">
                  <c:v>21731.3</c:v>
                </c:pt>
                <c:pt idx="268">
                  <c:v>21754.2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B3E-8441-BD98-501669E9DA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83465216"/>
        <c:axId val="1083518496"/>
      </c:lineChart>
      <c:dateAx>
        <c:axId val="1083465216"/>
        <c:scaling>
          <c:orientation val="minMax"/>
        </c:scaling>
        <c:delete val="0"/>
        <c:axPos val="b"/>
        <c:numFmt formatCode="yyyy\-mm\-dd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3518496"/>
        <c:crosses val="autoZero"/>
        <c:auto val="1"/>
        <c:lblOffset val="100"/>
        <c:baseTimeUnit val="months"/>
      </c:dateAx>
      <c:valAx>
        <c:axId val="1083518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3465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Retail Inventories: Net Autos and Auto Parts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'FRED Graph'!$B$11</c:f>
              <c:strCache>
                <c:ptCount val="1"/>
                <c:pt idx="0">
                  <c:v>Retail Inventories</c:v>
                </c:pt>
              </c:strCache>
            </c:strRef>
          </c:tx>
          <c:spPr>
            <a:ln w="34925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'FRED Graph'!$A$12:$A$159</c:f>
              <c:numCache>
                <c:formatCode>yyyy\-mm\-dd</c:formatCode>
                <c:ptCount val="148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</c:numCache>
            </c:numRef>
          </c:cat>
          <c:val>
            <c:numRef>
              <c:f>'FRED Graph'!$B$12:$B$159</c:f>
              <c:numCache>
                <c:formatCode>0</c:formatCode>
                <c:ptCount val="148"/>
                <c:pt idx="0">
                  <c:v>316094</c:v>
                </c:pt>
                <c:pt idx="1">
                  <c:v>315789</c:v>
                </c:pt>
                <c:pt idx="2">
                  <c:v>317985</c:v>
                </c:pt>
                <c:pt idx="3">
                  <c:v>319655</c:v>
                </c:pt>
                <c:pt idx="4">
                  <c:v>320521</c:v>
                </c:pt>
                <c:pt idx="5">
                  <c:v>321009</c:v>
                </c:pt>
                <c:pt idx="6">
                  <c:v>322029</c:v>
                </c:pt>
                <c:pt idx="7">
                  <c:v>323081</c:v>
                </c:pt>
                <c:pt idx="8">
                  <c:v>324355</c:v>
                </c:pt>
                <c:pt idx="9">
                  <c:v>325081</c:v>
                </c:pt>
                <c:pt idx="10">
                  <c:v>326137</c:v>
                </c:pt>
                <c:pt idx="11">
                  <c:v>327407</c:v>
                </c:pt>
                <c:pt idx="12">
                  <c:v>328906</c:v>
                </c:pt>
                <c:pt idx="13">
                  <c:v>328707</c:v>
                </c:pt>
                <c:pt idx="14">
                  <c:v>332486</c:v>
                </c:pt>
                <c:pt idx="15">
                  <c:v>333431</c:v>
                </c:pt>
                <c:pt idx="16">
                  <c:v>334528</c:v>
                </c:pt>
                <c:pt idx="17">
                  <c:v>335032</c:v>
                </c:pt>
                <c:pt idx="18">
                  <c:v>335042</c:v>
                </c:pt>
                <c:pt idx="19">
                  <c:v>336913</c:v>
                </c:pt>
                <c:pt idx="20">
                  <c:v>336903</c:v>
                </c:pt>
                <c:pt idx="21">
                  <c:v>337850</c:v>
                </c:pt>
                <c:pt idx="22">
                  <c:v>338973</c:v>
                </c:pt>
                <c:pt idx="23">
                  <c:v>339350</c:v>
                </c:pt>
                <c:pt idx="24">
                  <c:v>339016</c:v>
                </c:pt>
                <c:pt idx="25">
                  <c:v>340481</c:v>
                </c:pt>
                <c:pt idx="26">
                  <c:v>341146</c:v>
                </c:pt>
                <c:pt idx="27">
                  <c:v>342106</c:v>
                </c:pt>
                <c:pt idx="28">
                  <c:v>344387</c:v>
                </c:pt>
                <c:pt idx="29">
                  <c:v>345031</c:v>
                </c:pt>
                <c:pt idx="30">
                  <c:v>346537</c:v>
                </c:pt>
                <c:pt idx="31">
                  <c:v>346951</c:v>
                </c:pt>
                <c:pt idx="32">
                  <c:v>347523</c:v>
                </c:pt>
                <c:pt idx="33">
                  <c:v>348784</c:v>
                </c:pt>
                <c:pt idx="34">
                  <c:v>348425</c:v>
                </c:pt>
                <c:pt idx="35">
                  <c:v>350317</c:v>
                </c:pt>
                <c:pt idx="36">
                  <c:v>354085</c:v>
                </c:pt>
                <c:pt idx="37">
                  <c:v>355413</c:v>
                </c:pt>
                <c:pt idx="38">
                  <c:v>354174</c:v>
                </c:pt>
                <c:pt idx="39">
                  <c:v>355846</c:v>
                </c:pt>
                <c:pt idx="40">
                  <c:v>356480</c:v>
                </c:pt>
                <c:pt idx="41">
                  <c:v>357296</c:v>
                </c:pt>
                <c:pt idx="42">
                  <c:v>359243</c:v>
                </c:pt>
                <c:pt idx="43">
                  <c:v>360500</c:v>
                </c:pt>
                <c:pt idx="44">
                  <c:v>362302</c:v>
                </c:pt>
                <c:pt idx="45">
                  <c:v>362709</c:v>
                </c:pt>
                <c:pt idx="46">
                  <c:v>365545</c:v>
                </c:pt>
                <c:pt idx="47">
                  <c:v>366834</c:v>
                </c:pt>
                <c:pt idx="48">
                  <c:v>368446</c:v>
                </c:pt>
                <c:pt idx="49">
                  <c:v>369193</c:v>
                </c:pt>
                <c:pt idx="50">
                  <c:v>370998</c:v>
                </c:pt>
                <c:pt idx="51">
                  <c:v>370427</c:v>
                </c:pt>
                <c:pt idx="52">
                  <c:v>371365</c:v>
                </c:pt>
                <c:pt idx="53">
                  <c:v>372086</c:v>
                </c:pt>
                <c:pt idx="54">
                  <c:v>373762</c:v>
                </c:pt>
                <c:pt idx="55">
                  <c:v>374432</c:v>
                </c:pt>
                <c:pt idx="56">
                  <c:v>374618</c:v>
                </c:pt>
                <c:pt idx="57">
                  <c:v>375919</c:v>
                </c:pt>
                <c:pt idx="58">
                  <c:v>376117</c:v>
                </c:pt>
                <c:pt idx="59">
                  <c:v>375734</c:v>
                </c:pt>
                <c:pt idx="60">
                  <c:v>375870</c:v>
                </c:pt>
                <c:pt idx="61">
                  <c:v>378001</c:v>
                </c:pt>
                <c:pt idx="62">
                  <c:v>378139</c:v>
                </c:pt>
                <c:pt idx="63">
                  <c:v>380699</c:v>
                </c:pt>
                <c:pt idx="64">
                  <c:v>380689</c:v>
                </c:pt>
                <c:pt idx="65">
                  <c:v>382260</c:v>
                </c:pt>
                <c:pt idx="66">
                  <c:v>383420</c:v>
                </c:pt>
                <c:pt idx="67">
                  <c:v>385695</c:v>
                </c:pt>
                <c:pt idx="68">
                  <c:v>388071</c:v>
                </c:pt>
                <c:pt idx="69">
                  <c:v>389679</c:v>
                </c:pt>
                <c:pt idx="70">
                  <c:v>390441</c:v>
                </c:pt>
                <c:pt idx="71">
                  <c:v>389569</c:v>
                </c:pt>
                <c:pt idx="72">
                  <c:v>391211</c:v>
                </c:pt>
                <c:pt idx="73">
                  <c:v>391469</c:v>
                </c:pt>
                <c:pt idx="74">
                  <c:v>392194</c:v>
                </c:pt>
                <c:pt idx="75">
                  <c:v>392119</c:v>
                </c:pt>
                <c:pt idx="76">
                  <c:v>394043</c:v>
                </c:pt>
                <c:pt idx="77">
                  <c:v>393941</c:v>
                </c:pt>
                <c:pt idx="78">
                  <c:v>394657</c:v>
                </c:pt>
                <c:pt idx="79">
                  <c:v>394146</c:v>
                </c:pt>
                <c:pt idx="80">
                  <c:v>395572</c:v>
                </c:pt>
                <c:pt idx="81">
                  <c:v>394670</c:v>
                </c:pt>
                <c:pt idx="82">
                  <c:v>396209</c:v>
                </c:pt>
                <c:pt idx="83">
                  <c:v>396634</c:v>
                </c:pt>
                <c:pt idx="84">
                  <c:v>396025</c:v>
                </c:pt>
                <c:pt idx="85">
                  <c:v>394977</c:v>
                </c:pt>
                <c:pt idx="86">
                  <c:v>395721</c:v>
                </c:pt>
                <c:pt idx="87">
                  <c:v>394545</c:v>
                </c:pt>
                <c:pt idx="88">
                  <c:v>395199</c:v>
                </c:pt>
                <c:pt idx="89">
                  <c:v>397072</c:v>
                </c:pt>
                <c:pt idx="90">
                  <c:v>397377</c:v>
                </c:pt>
                <c:pt idx="91">
                  <c:v>398923</c:v>
                </c:pt>
                <c:pt idx="92">
                  <c:v>398855</c:v>
                </c:pt>
                <c:pt idx="93">
                  <c:v>400147</c:v>
                </c:pt>
                <c:pt idx="94">
                  <c:v>401600</c:v>
                </c:pt>
                <c:pt idx="95">
                  <c:v>403356</c:v>
                </c:pt>
                <c:pt idx="96">
                  <c:v>403565</c:v>
                </c:pt>
                <c:pt idx="97">
                  <c:v>404848</c:v>
                </c:pt>
                <c:pt idx="98">
                  <c:v>404189</c:v>
                </c:pt>
                <c:pt idx="99">
                  <c:v>406268</c:v>
                </c:pt>
                <c:pt idx="100">
                  <c:v>407302</c:v>
                </c:pt>
                <c:pt idx="101">
                  <c:v>408959</c:v>
                </c:pt>
                <c:pt idx="102">
                  <c:v>409492</c:v>
                </c:pt>
                <c:pt idx="103">
                  <c:v>410870</c:v>
                </c:pt>
                <c:pt idx="104">
                  <c:v>410989</c:v>
                </c:pt>
                <c:pt idx="105">
                  <c:v>414076</c:v>
                </c:pt>
                <c:pt idx="106">
                  <c:v>410818</c:v>
                </c:pt>
                <c:pt idx="107">
                  <c:v>417454</c:v>
                </c:pt>
                <c:pt idx="108">
                  <c:v>419356</c:v>
                </c:pt>
                <c:pt idx="109">
                  <c:v>421335</c:v>
                </c:pt>
                <c:pt idx="110">
                  <c:v>421749</c:v>
                </c:pt>
                <c:pt idx="111">
                  <c:v>422666</c:v>
                </c:pt>
                <c:pt idx="112">
                  <c:v>423393</c:v>
                </c:pt>
                <c:pt idx="113">
                  <c:v>423093</c:v>
                </c:pt>
                <c:pt idx="114">
                  <c:v>423461</c:v>
                </c:pt>
                <c:pt idx="115">
                  <c:v>423346</c:v>
                </c:pt>
                <c:pt idx="116">
                  <c:v>423753</c:v>
                </c:pt>
                <c:pt idx="117">
                  <c:v>426252</c:v>
                </c:pt>
                <c:pt idx="118">
                  <c:v>424972</c:v>
                </c:pt>
                <c:pt idx="119">
                  <c:v>422910</c:v>
                </c:pt>
                <c:pt idx="120">
                  <c:v>424324</c:v>
                </c:pt>
                <c:pt idx="121">
                  <c:v>423285</c:v>
                </c:pt>
                <c:pt idx="122">
                  <c:v>420250</c:v>
                </c:pt>
                <c:pt idx="123">
                  <c:v>415773</c:v>
                </c:pt>
                <c:pt idx="124">
                  <c:v>408265</c:v>
                </c:pt>
                <c:pt idx="125">
                  <c:v>404434</c:v>
                </c:pt>
                <c:pt idx="126">
                  <c:v>406525</c:v>
                </c:pt>
                <c:pt idx="127">
                  <c:v>410649</c:v>
                </c:pt>
                <c:pt idx="128">
                  <c:v>417055</c:v>
                </c:pt>
                <c:pt idx="129">
                  <c:v>422541</c:v>
                </c:pt>
                <c:pt idx="130">
                  <c:v>423302</c:v>
                </c:pt>
                <c:pt idx="131">
                  <c:v>428791</c:v>
                </c:pt>
                <c:pt idx="132">
                  <c:v>430983</c:v>
                </c:pt>
                <c:pt idx="133">
                  <c:v>437577</c:v>
                </c:pt>
                <c:pt idx="134">
                  <c:v>439907</c:v>
                </c:pt>
                <c:pt idx="135">
                  <c:v>442345</c:v>
                </c:pt>
                <c:pt idx="136">
                  <c:v>447464</c:v>
                </c:pt>
                <c:pt idx="137">
                  <c:v>450630</c:v>
                </c:pt>
                <c:pt idx="138">
                  <c:v>452597</c:v>
                </c:pt>
                <c:pt idx="139">
                  <c:v>456877</c:v>
                </c:pt>
                <c:pt idx="140">
                  <c:v>460837</c:v>
                </c:pt>
                <c:pt idx="141">
                  <c:v>463549</c:v>
                </c:pt>
                <c:pt idx="142">
                  <c:v>470189</c:v>
                </c:pt>
                <c:pt idx="143">
                  <c:v>487186</c:v>
                </c:pt>
                <c:pt idx="144">
                  <c:v>495042</c:v>
                </c:pt>
                <c:pt idx="145">
                  <c:v>503157</c:v>
                </c:pt>
                <c:pt idx="146">
                  <c:v>521222</c:v>
                </c:pt>
                <c:pt idx="147">
                  <c:v>530127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0D4-7C43-9878-62ED69494F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05957488"/>
        <c:axId val="1006325632"/>
      </c:lineChart>
      <c:dateAx>
        <c:axId val="1005957488"/>
        <c:scaling>
          <c:orientation val="minMax"/>
        </c:scaling>
        <c:delete val="0"/>
        <c:axPos val="b"/>
        <c:numFmt formatCode="yyyy\-mm\-dd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6325632"/>
        <c:crosses val="autoZero"/>
        <c:auto val="1"/>
        <c:lblOffset val="100"/>
        <c:baseTimeUnit val="months"/>
      </c:dateAx>
      <c:valAx>
        <c:axId val="1006325632"/>
        <c:scaling>
          <c:orientation val="minMax"/>
          <c:min val="3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5957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'FRED Graph'!$B$12</c:f>
              <c:strCache>
                <c:ptCount val="1"/>
                <c:pt idx="0">
                  <c:v>Profit Margins A/T</c:v>
                </c:pt>
              </c:strCache>
            </c:strRef>
          </c:tx>
          <c:spPr>
            <a:ln w="34925" cap="rnd">
              <a:solidFill>
                <a:srgbClr val="0432FF"/>
              </a:solidFill>
              <a:round/>
            </a:ln>
            <a:effectLst/>
          </c:spPr>
          <c:marker>
            <c:symbol val="none"/>
          </c:marker>
          <c:dLbls>
            <c:dLbl>
              <c:idx val="298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D7C-7845-995B-C64BA24897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0432FF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'FRED Graph'!$A$13:$A$311</c:f>
              <c:numCache>
                <c:formatCode>yyyy\-mm\-dd</c:formatCode>
                <c:ptCount val="299"/>
                <c:pt idx="0">
                  <c:v>17168</c:v>
                </c:pt>
                <c:pt idx="1">
                  <c:v>17258</c:v>
                </c:pt>
                <c:pt idx="2">
                  <c:v>17349</c:v>
                </c:pt>
                <c:pt idx="3">
                  <c:v>17441</c:v>
                </c:pt>
                <c:pt idx="4">
                  <c:v>17533</c:v>
                </c:pt>
                <c:pt idx="5">
                  <c:v>17624</c:v>
                </c:pt>
                <c:pt idx="6">
                  <c:v>17715</c:v>
                </c:pt>
                <c:pt idx="7">
                  <c:v>17807</c:v>
                </c:pt>
                <c:pt idx="8">
                  <c:v>17899</c:v>
                </c:pt>
                <c:pt idx="9">
                  <c:v>17989</c:v>
                </c:pt>
                <c:pt idx="10">
                  <c:v>18080</c:v>
                </c:pt>
                <c:pt idx="11">
                  <c:v>18172</c:v>
                </c:pt>
                <c:pt idx="12">
                  <c:v>18264</c:v>
                </c:pt>
                <c:pt idx="13">
                  <c:v>18354</c:v>
                </c:pt>
                <c:pt idx="14">
                  <c:v>18445</c:v>
                </c:pt>
                <c:pt idx="15">
                  <c:v>18537</c:v>
                </c:pt>
                <c:pt idx="16">
                  <c:v>18629</c:v>
                </c:pt>
                <c:pt idx="17">
                  <c:v>18719</c:v>
                </c:pt>
                <c:pt idx="18">
                  <c:v>18810</c:v>
                </c:pt>
                <c:pt idx="19">
                  <c:v>18902</c:v>
                </c:pt>
                <c:pt idx="20">
                  <c:v>18994</c:v>
                </c:pt>
                <c:pt idx="21">
                  <c:v>19085</c:v>
                </c:pt>
                <c:pt idx="22">
                  <c:v>19176</c:v>
                </c:pt>
                <c:pt idx="23">
                  <c:v>19268</c:v>
                </c:pt>
                <c:pt idx="24">
                  <c:v>19360</c:v>
                </c:pt>
                <c:pt idx="25">
                  <c:v>19450</c:v>
                </c:pt>
                <c:pt idx="26">
                  <c:v>19541</c:v>
                </c:pt>
                <c:pt idx="27">
                  <c:v>19633</c:v>
                </c:pt>
                <c:pt idx="28">
                  <c:v>19725</c:v>
                </c:pt>
                <c:pt idx="29">
                  <c:v>19815</c:v>
                </c:pt>
                <c:pt idx="30">
                  <c:v>19906</c:v>
                </c:pt>
                <c:pt idx="31">
                  <c:v>19998</c:v>
                </c:pt>
                <c:pt idx="32">
                  <c:v>20090</c:v>
                </c:pt>
                <c:pt idx="33">
                  <c:v>20180</c:v>
                </c:pt>
                <c:pt idx="34">
                  <c:v>20271</c:v>
                </c:pt>
                <c:pt idx="35">
                  <c:v>20363</c:v>
                </c:pt>
                <c:pt idx="36">
                  <c:v>20455</c:v>
                </c:pt>
                <c:pt idx="37">
                  <c:v>20546</c:v>
                </c:pt>
                <c:pt idx="38">
                  <c:v>20637</c:v>
                </c:pt>
                <c:pt idx="39">
                  <c:v>20729</c:v>
                </c:pt>
                <c:pt idx="40">
                  <c:v>20821</c:v>
                </c:pt>
                <c:pt idx="41">
                  <c:v>20911</c:v>
                </c:pt>
                <c:pt idx="42">
                  <c:v>21002</c:v>
                </c:pt>
                <c:pt idx="43">
                  <c:v>21094</c:v>
                </c:pt>
                <c:pt idx="44">
                  <c:v>21186</c:v>
                </c:pt>
                <c:pt idx="45">
                  <c:v>21276</c:v>
                </c:pt>
                <c:pt idx="46">
                  <c:v>21367</c:v>
                </c:pt>
                <c:pt idx="47">
                  <c:v>21459</c:v>
                </c:pt>
                <c:pt idx="48">
                  <c:v>21551</c:v>
                </c:pt>
                <c:pt idx="49">
                  <c:v>21641</c:v>
                </c:pt>
                <c:pt idx="50">
                  <c:v>21732</c:v>
                </c:pt>
                <c:pt idx="51">
                  <c:v>21824</c:v>
                </c:pt>
                <c:pt idx="52">
                  <c:v>21916</c:v>
                </c:pt>
                <c:pt idx="53">
                  <c:v>22007</c:v>
                </c:pt>
                <c:pt idx="54">
                  <c:v>22098</c:v>
                </c:pt>
                <c:pt idx="55">
                  <c:v>22190</c:v>
                </c:pt>
                <c:pt idx="56">
                  <c:v>22282</c:v>
                </c:pt>
                <c:pt idx="57">
                  <c:v>22372</c:v>
                </c:pt>
                <c:pt idx="58">
                  <c:v>22463</c:v>
                </c:pt>
                <c:pt idx="59">
                  <c:v>22555</c:v>
                </c:pt>
                <c:pt idx="60">
                  <c:v>22647</c:v>
                </c:pt>
                <c:pt idx="61">
                  <c:v>22737</c:v>
                </c:pt>
                <c:pt idx="62">
                  <c:v>22828</c:v>
                </c:pt>
                <c:pt idx="63">
                  <c:v>22920</c:v>
                </c:pt>
                <c:pt idx="64">
                  <c:v>23012</c:v>
                </c:pt>
                <c:pt idx="65">
                  <c:v>23102</c:v>
                </c:pt>
                <c:pt idx="66">
                  <c:v>23193</c:v>
                </c:pt>
                <c:pt idx="67">
                  <c:v>23285</c:v>
                </c:pt>
                <c:pt idx="68">
                  <c:v>23377</c:v>
                </c:pt>
                <c:pt idx="69">
                  <c:v>23468</c:v>
                </c:pt>
                <c:pt idx="70">
                  <c:v>23559</c:v>
                </c:pt>
                <c:pt idx="71">
                  <c:v>23651</c:v>
                </c:pt>
                <c:pt idx="72">
                  <c:v>23743</c:v>
                </c:pt>
                <c:pt idx="73">
                  <c:v>23833</c:v>
                </c:pt>
                <c:pt idx="74">
                  <c:v>23924</c:v>
                </c:pt>
                <c:pt idx="75">
                  <c:v>24016</c:v>
                </c:pt>
                <c:pt idx="76">
                  <c:v>24108</c:v>
                </c:pt>
                <c:pt idx="77">
                  <c:v>24198</c:v>
                </c:pt>
                <c:pt idx="78">
                  <c:v>24289</c:v>
                </c:pt>
                <c:pt idx="79">
                  <c:v>24381</c:v>
                </c:pt>
                <c:pt idx="80">
                  <c:v>24473</c:v>
                </c:pt>
                <c:pt idx="81">
                  <c:v>24563</c:v>
                </c:pt>
                <c:pt idx="82">
                  <c:v>24654</c:v>
                </c:pt>
                <c:pt idx="83">
                  <c:v>24746</c:v>
                </c:pt>
                <c:pt idx="84">
                  <c:v>24838</c:v>
                </c:pt>
                <c:pt idx="85">
                  <c:v>24929</c:v>
                </c:pt>
                <c:pt idx="86">
                  <c:v>25020</c:v>
                </c:pt>
                <c:pt idx="87">
                  <c:v>25112</c:v>
                </c:pt>
                <c:pt idx="88">
                  <c:v>25204</c:v>
                </c:pt>
                <c:pt idx="89">
                  <c:v>25294</c:v>
                </c:pt>
                <c:pt idx="90">
                  <c:v>25385</c:v>
                </c:pt>
                <c:pt idx="91">
                  <c:v>25477</c:v>
                </c:pt>
                <c:pt idx="92">
                  <c:v>25569</c:v>
                </c:pt>
                <c:pt idx="93">
                  <c:v>25659</c:v>
                </c:pt>
                <c:pt idx="94">
                  <c:v>25750</c:v>
                </c:pt>
                <c:pt idx="95">
                  <c:v>25842</c:v>
                </c:pt>
                <c:pt idx="96">
                  <c:v>25934</c:v>
                </c:pt>
                <c:pt idx="97">
                  <c:v>26024</c:v>
                </c:pt>
                <c:pt idx="98">
                  <c:v>26115</c:v>
                </c:pt>
                <c:pt idx="99">
                  <c:v>26207</c:v>
                </c:pt>
                <c:pt idx="100">
                  <c:v>26299</c:v>
                </c:pt>
                <c:pt idx="101">
                  <c:v>26390</c:v>
                </c:pt>
                <c:pt idx="102">
                  <c:v>26481</c:v>
                </c:pt>
                <c:pt idx="103">
                  <c:v>26573</c:v>
                </c:pt>
                <c:pt idx="104">
                  <c:v>26665</c:v>
                </c:pt>
                <c:pt idx="105">
                  <c:v>26755</c:v>
                </c:pt>
                <c:pt idx="106">
                  <c:v>26846</c:v>
                </c:pt>
                <c:pt idx="107">
                  <c:v>26938</c:v>
                </c:pt>
                <c:pt idx="108">
                  <c:v>27030</c:v>
                </c:pt>
                <c:pt idx="109">
                  <c:v>27120</c:v>
                </c:pt>
                <c:pt idx="110">
                  <c:v>27211</c:v>
                </c:pt>
                <c:pt idx="111">
                  <c:v>27303</c:v>
                </c:pt>
                <c:pt idx="112">
                  <c:v>27395</c:v>
                </c:pt>
                <c:pt idx="113">
                  <c:v>27485</c:v>
                </c:pt>
                <c:pt idx="114">
                  <c:v>27576</c:v>
                </c:pt>
                <c:pt idx="115">
                  <c:v>27668</c:v>
                </c:pt>
                <c:pt idx="116">
                  <c:v>27760</c:v>
                </c:pt>
                <c:pt idx="117">
                  <c:v>27851</c:v>
                </c:pt>
                <c:pt idx="118">
                  <c:v>27942</c:v>
                </c:pt>
                <c:pt idx="119">
                  <c:v>28034</c:v>
                </c:pt>
                <c:pt idx="120">
                  <c:v>28126</c:v>
                </c:pt>
                <c:pt idx="121">
                  <c:v>28216</c:v>
                </c:pt>
                <c:pt idx="122">
                  <c:v>28307</c:v>
                </c:pt>
                <c:pt idx="123">
                  <c:v>28399</c:v>
                </c:pt>
                <c:pt idx="124">
                  <c:v>28491</c:v>
                </c:pt>
                <c:pt idx="125">
                  <c:v>28581</c:v>
                </c:pt>
                <c:pt idx="126">
                  <c:v>28672</c:v>
                </c:pt>
                <c:pt idx="127">
                  <c:v>28764</c:v>
                </c:pt>
                <c:pt idx="128">
                  <c:v>28856</c:v>
                </c:pt>
                <c:pt idx="129">
                  <c:v>28946</c:v>
                </c:pt>
                <c:pt idx="130">
                  <c:v>29037</c:v>
                </c:pt>
                <c:pt idx="131">
                  <c:v>29129</c:v>
                </c:pt>
                <c:pt idx="132">
                  <c:v>29221</c:v>
                </c:pt>
                <c:pt idx="133">
                  <c:v>29312</c:v>
                </c:pt>
                <c:pt idx="134">
                  <c:v>29403</c:v>
                </c:pt>
                <c:pt idx="135">
                  <c:v>29495</c:v>
                </c:pt>
                <c:pt idx="136">
                  <c:v>29587</c:v>
                </c:pt>
                <c:pt idx="137">
                  <c:v>29677</c:v>
                </c:pt>
                <c:pt idx="138">
                  <c:v>29768</c:v>
                </c:pt>
                <c:pt idx="139">
                  <c:v>29860</c:v>
                </c:pt>
                <c:pt idx="140">
                  <c:v>29952</c:v>
                </c:pt>
                <c:pt idx="141">
                  <c:v>30042</c:v>
                </c:pt>
                <c:pt idx="142">
                  <c:v>30133</c:v>
                </c:pt>
                <c:pt idx="143">
                  <c:v>30225</c:v>
                </c:pt>
                <c:pt idx="144">
                  <c:v>30317</c:v>
                </c:pt>
                <c:pt idx="145">
                  <c:v>30407</c:v>
                </c:pt>
                <c:pt idx="146">
                  <c:v>30498</c:v>
                </c:pt>
                <c:pt idx="147">
                  <c:v>30590</c:v>
                </c:pt>
                <c:pt idx="148">
                  <c:v>30682</c:v>
                </c:pt>
                <c:pt idx="149">
                  <c:v>30773</c:v>
                </c:pt>
                <c:pt idx="150">
                  <c:v>30864</c:v>
                </c:pt>
                <c:pt idx="151">
                  <c:v>30956</c:v>
                </c:pt>
                <c:pt idx="152">
                  <c:v>31048</c:v>
                </c:pt>
                <c:pt idx="153">
                  <c:v>31138</c:v>
                </c:pt>
                <c:pt idx="154">
                  <c:v>31229</c:v>
                </c:pt>
                <c:pt idx="155">
                  <c:v>31321</c:v>
                </c:pt>
                <c:pt idx="156">
                  <c:v>31413</c:v>
                </c:pt>
                <c:pt idx="157">
                  <c:v>31503</c:v>
                </c:pt>
                <c:pt idx="158">
                  <c:v>31594</c:v>
                </c:pt>
                <c:pt idx="159">
                  <c:v>31686</c:v>
                </c:pt>
                <c:pt idx="160">
                  <c:v>31778</c:v>
                </c:pt>
                <c:pt idx="161">
                  <c:v>31868</c:v>
                </c:pt>
                <c:pt idx="162">
                  <c:v>31959</c:v>
                </c:pt>
                <c:pt idx="163">
                  <c:v>32051</c:v>
                </c:pt>
                <c:pt idx="164">
                  <c:v>32143</c:v>
                </c:pt>
                <c:pt idx="165">
                  <c:v>32234</c:v>
                </c:pt>
                <c:pt idx="166">
                  <c:v>32325</c:v>
                </c:pt>
                <c:pt idx="167">
                  <c:v>32417</c:v>
                </c:pt>
                <c:pt idx="168">
                  <c:v>32509</c:v>
                </c:pt>
                <c:pt idx="169">
                  <c:v>32599</c:v>
                </c:pt>
                <c:pt idx="170">
                  <c:v>32690</c:v>
                </c:pt>
                <c:pt idx="171">
                  <c:v>32782</c:v>
                </c:pt>
                <c:pt idx="172">
                  <c:v>32874</c:v>
                </c:pt>
                <c:pt idx="173">
                  <c:v>32964</c:v>
                </c:pt>
                <c:pt idx="174">
                  <c:v>33055</c:v>
                </c:pt>
                <c:pt idx="175">
                  <c:v>33147</c:v>
                </c:pt>
                <c:pt idx="176">
                  <c:v>33239</c:v>
                </c:pt>
                <c:pt idx="177">
                  <c:v>33329</c:v>
                </c:pt>
                <c:pt idx="178">
                  <c:v>33420</c:v>
                </c:pt>
                <c:pt idx="179">
                  <c:v>33512</c:v>
                </c:pt>
                <c:pt idx="180">
                  <c:v>33604</c:v>
                </c:pt>
                <c:pt idx="181">
                  <c:v>33695</c:v>
                </c:pt>
                <c:pt idx="182">
                  <c:v>33786</c:v>
                </c:pt>
                <c:pt idx="183">
                  <c:v>33878</c:v>
                </c:pt>
                <c:pt idx="184">
                  <c:v>33970</c:v>
                </c:pt>
                <c:pt idx="185">
                  <c:v>34060</c:v>
                </c:pt>
                <c:pt idx="186">
                  <c:v>34151</c:v>
                </c:pt>
                <c:pt idx="187">
                  <c:v>34243</c:v>
                </c:pt>
                <c:pt idx="188">
                  <c:v>34335</c:v>
                </c:pt>
                <c:pt idx="189">
                  <c:v>34425</c:v>
                </c:pt>
                <c:pt idx="190">
                  <c:v>34516</c:v>
                </c:pt>
                <c:pt idx="191">
                  <c:v>34608</c:v>
                </c:pt>
                <c:pt idx="192">
                  <c:v>34700</c:v>
                </c:pt>
                <c:pt idx="193">
                  <c:v>34790</c:v>
                </c:pt>
                <c:pt idx="194">
                  <c:v>34881</c:v>
                </c:pt>
                <c:pt idx="195">
                  <c:v>34973</c:v>
                </c:pt>
                <c:pt idx="196">
                  <c:v>35065</c:v>
                </c:pt>
                <c:pt idx="197">
                  <c:v>35156</c:v>
                </c:pt>
                <c:pt idx="198">
                  <c:v>35247</c:v>
                </c:pt>
                <c:pt idx="199">
                  <c:v>35339</c:v>
                </c:pt>
                <c:pt idx="200">
                  <c:v>35431</c:v>
                </c:pt>
                <c:pt idx="201">
                  <c:v>35521</c:v>
                </c:pt>
                <c:pt idx="202">
                  <c:v>35612</c:v>
                </c:pt>
                <c:pt idx="203">
                  <c:v>35704</c:v>
                </c:pt>
                <c:pt idx="204">
                  <c:v>35796</c:v>
                </c:pt>
                <c:pt idx="205">
                  <c:v>35886</c:v>
                </c:pt>
                <c:pt idx="206">
                  <c:v>35977</c:v>
                </c:pt>
                <c:pt idx="207">
                  <c:v>36069</c:v>
                </c:pt>
                <c:pt idx="208">
                  <c:v>36161</c:v>
                </c:pt>
                <c:pt idx="209">
                  <c:v>36251</c:v>
                </c:pt>
                <c:pt idx="210">
                  <c:v>36342</c:v>
                </c:pt>
                <c:pt idx="211">
                  <c:v>36434</c:v>
                </c:pt>
                <c:pt idx="212">
                  <c:v>36526</c:v>
                </c:pt>
                <c:pt idx="213">
                  <c:v>36617</c:v>
                </c:pt>
                <c:pt idx="214">
                  <c:v>36708</c:v>
                </c:pt>
                <c:pt idx="215">
                  <c:v>36800</c:v>
                </c:pt>
                <c:pt idx="216">
                  <c:v>36892</c:v>
                </c:pt>
                <c:pt idx="217">
                  <c:v>36982</c:v>
                </c:pt>
                <c:pt idx="218">
                  <c:v>37073</c:v>
                </c:pt>
                <c:pt idx="219">
                  <c:v>37165</c:v>
                </c:pt>
                <c:pt idx="220">
                  <c:v>37257</c:v>
                </c:pt>
                <c:pt idx="221">
                  <c:v>37347</c:v>
                </c:pt>
                <c:pt idx="222">
                  <c:v>37438</c:v>
                </c:pt>
                <c:pt idx="223">
                  <c:v>37530</c:v>
                </c:pt>
                <c:pt idx="224">
                  <c:v>37622</c:v>
                </c:pt>
                <c:pt idx="225">
                  <c:v>37712</c:v>
                </c:pt>
                <c:pt idx="226">
                  <c:v>37803</c:v>
                </c:pt>
                <c:pt idx="227">
                  <c:v>37895</c:v>
                </c:pt>
                <c:pt idx="228">
                  <c:v>37987</c:v>
                </c:pt>
                <c:pt idx="229">
                  <c:v>38078</c:v>
                </c:pt>
                <c:pt idx="230">
                  <c:v>38169</c:v>
                </c:pt>
                <c:pt idx="231">
                  <c:v>38261</c:v>
                </c:pt>
                <c:pt idx="232">
                  <c:v>38353</c:v>
                </c:pt>
                <c:pt idx="233">
                  <c:v>38443</c:v>
                </c:pt>
                <c:pt idx="234">
                  <c:v>38534</c:v>
                </c:pt>
                <c:pt idx="235">
                  <c:v>38626</c:v>
                </c:pt>
                <c:pt idx="236">
                  <c:v>38718</c:v>
                </c:pt>
                <c:pt idx="237">
                  <c:v>38808</c:v>
                </c:pt>
                <c:pt idx="238">
                  <c:v>38899</c:v>
                </c:pt>
                <c:pt idx="239">
                  <c:v>38991</c:v>
                </c:pt>
                <c:pt idx="240">
                  <c:v>39083</c:v>
                </c:pt>
                <c:pt idx="241">
                  <c:v>39173</c:v>
                </c:pt>
                <c:pt idx="242">
                  <c:v>39264</c:v>
                </c:pt>
                <c:pt idx="243">
                  <c:v>39356</c:v>
                </c:pt>
                <c:pt idx="244">
                  <c:v>39448</c:v>
                </c:pt>
                <c:pt idx="245">
                  <c:v>39539</c:v>
                </c:pt>
                <c:pt idx="246">
                  <c:v>39630</c:v>
                </c:pt>
                <c:pt idx="247">
                  <c:v>39722</c:v>
                </c:pt>
                <c:pt idx="248">
                  <c:v>39814</c:v>
                </c:pt>
                <c:pt idx="249">
                  <c:v>39904</c:v>
                </c:pt>
                <c:pt idx="250">
                  <c:v>39995</c:v>
                </c:pt>
                <c:pt idx="251">
                  <c:v>40087</c:v>
                </c:pt>
                <c:pt idx="252">
                  <c:v>40179</c:v>
                </c:pt>
                <c:pt idx="253">
                  <c:v>40269</c:v>
                </c:pt>
                <c:pt idx="254">
                  <c:v>40360</c:v>
                </c:pt>
                <c:pt idx="255">
                  <c:v>40452</c:v>
                </c:pt>
                <c:pt idx="256">
                  <c:v>40544</c:v>
                </c:pt>
                <c:pt idx="257">
                  <c:v>40634</c:v>
                </c:pt>
                <c:pt idx="258">
                  <c:v>40725</c:v>
                </c:pt>
                <c:pt idx="259">
                  <c:v>40817</c:v>
                </c:pt>
                <c:pt idx="260">
                  <c:v>40909</c:v>
                </c:pt>
                <c:pt idx="261">
                  <c:v>41000</c:v>
                </c:pt>
                <c:pt idx="262">
                  <c:v>41091</c:v>
                </c:pt>
                <c:pt idx="263">
                  <c:v>41183</c:v>
                </c:pt>
                <c:pt idx="264">
                  <c:v>41275</c:v>
                </c:pt>
                <c:pt idx="265">
                  <c:v>41365</c:v>
                </c:pt>
                <c:pt idx="266">
                  <c:v>41456</c:v>
                </c:pt>
                <c:pt idx="267">
                  <c:v>41548</c:v>
                </c:pt>
                <c:pt idx="268">
                  <c:v>41640</c:v>
                </c:pt>
                <c:pt idx="269">
                  <c:v>41730</c:v>
                </c:pt>
                <c:pt idx="270">
                  <c:v>41821</c:v>
                </c:pt>
                <c:pt idx="271">
                  <c:v>41913</c:v>
                </c:pt>
                <c:pt idx="272">
                  <c:v>42005</c:v>
                </c:pt>
                <c:pt idx="273">
                  <c:v>42095</c:v>
                </c:pt>
                <c:pt idx="274">
                  <c:v>42186</c:v>
                </c:pt>
                <c:pt idx="275">
                  <c:v>42278</c:v>
                </c:pt>
                <c:pt idx="276">
                  <c:v>42370</c:v>
                </c:pt>
                <c:pt idx="277">
                  <c:v>42461</c:v>
                </c:pt>
                <c:pt idx="278">
                  <c:v>42552</c:v>
                </c:pt>
                <c:pt idx="279">
                  <c:v>42644</c:v>
                </c:pt>
                <c:pt idx="280">
                  <c:v>42736</c:v>
                </c:pt>
                <c:pt idx="281">
                  <c:v>42826</c:v>
                </c:pt>
                <c:pt idx="282">
                  <c:v>42917</c:v>
                </c:pt>
                <c:pt idx="283">
                  <c:v>43009</c:v>
                </c:pt>
                <c:pt idx="284">
                  <c:v>43101</c:v>
                </c:pt>
                <c:pt idx="285">
                  <c:v>43191</c:v>
                </c:pt>
                <c:pt idx="286">
                  <c:v>43282</c:v>
                </c:pt>
                <c:pt idx="287">
                  <c:v>43374</c:v>
                </c:pt>
                <c:pt idx="288">
                  <c:v>43466</c:v>
                </c:pt>
                <c:pt idx="289">
                  <c:v>43556</c:v>
                </c:pt>
                <c:pt idx="290">
                  <c:v>43647</c:v>
                </c:pt>
                <c:pt idx="291">
                  <c:v>43739</c:v>
                </c:pt>
                <c:pt idx="292">
                  <c:v>43831</c:v>
                </c:pt>
                <c:pt idx="293">
                  <c:v>43922</c:v>
                </c:pt>
                <c:pt idx="294">
                  <c:v>44013</c:v>
                </c:pt>
                <c:pt idx="295">
                  <c:v>44105</c:v>
                </c:pt>
                <c:pt idx="296">
                  <c:v>44197</c:v>
                </c:pt>
                <c:pt idx="297">
                  <c:v>44287</c:v>
                </c:pt>
                <c:pt idx="298">
                  <c:v>44378</c:v>
                </c:pt>
              </c:numCache>
            </c:numRef>
          </c:cat>
          <c:val>
            <c:numRef>
              <c:f>'FRED Graph'!$B$13:$B$311</c:f>
              <c:numCache>
                <c:formatCode>0.00000</c:formatCode>
                <c:ptCount val="299"/>
                <c:pt idx="0">
                  <c:v>9.0350545310983535E-2</c:v>
                </c:pt>
                <c:pt idx="1">
                  <c:v>8.4515058869446436E-2</c:v>
                </c:pt>
                <c:pt idx="2">
                  <c:v>8.2392772001522521E-2</c:v>
                </c:pt>
                <c:pt idx="3">
                  <c:v>8.6434772565400678E-2</c:v>
                </c:pt>
                <c:pt idx="4">
                  <c:v>8.9331005260741628E-2</c:v>
                </c:pt>
                <c:pt idx="5">
                  <c:v>9.1504107247025498E-2</c:v>
                </c:pt>
                <c:pt idx="6">
                  <c:v>8.7934640897434066E-2</c:v>
                </c:pt>
                <c:pt idx="7">
                  <c:v>8.4746367248525148E-2</c:v>
                </c:pt>
                <c:pt idx="8">
                  <c:v>7.8837525542296588E-2</c:v>
                </c:pt>
                <c:pt idx="9">
                  <c:v>7.065387634466061E-2</c:v>
                </c:pt>
                <c:pt idx="10">
                  <c:v>7.2615605612538436E-2</c:v>
                </c:pt>
                <c:pt idx="11">
                  <c:v>7.1896004463708349E-2</c:v>
                </c:pt>
                <c:pt idx="12">
                  <c:v>7.1349722962097795E-2</c:v>
                </c:pt>
                <c:pt idx="13">
                  <c:v>8.2012376757592556E-2</c:v>
                </c:pt>
                <c:pt idx="14">
                  <c:v>9.3385428666928436E-2</c:v>
                </c:pt>
                <c:pt idx="15">
                  <c:v>9.8707590367094339E-2</c:v>
                </c:pt>
                <c:pt idx="16">
                  <c:v>7.84077380952381E-2</c:v>
                </c:pt>
                <c:pt idx="17">
                  <c:v>6.5648522188962194E-2</c:v>
                </c:pt>
                <c:pt idx="18">
                  <c:v>5.9131721615891399E-2</c:v>
                </c:pt>
                <c:pt idx="19">
                  <c:v>6.3428959677464633E-2</c:v>
                </c:pt>
                <c:pt idx="20">
                  <c:v>6.1313990328497582E-2</c:v>
                </c:pt>
                <c:pt idx="21">
                  <c:v>5.8984017948646925E-2</c:v>
                </c:pt>
                <c:pt idx="22">
                  <c:v>5.8716185161313134E-2</c:v>
                </c:pt>
                <c:pt idx="23">
                  <c:v>6.2371984076132057E-2</c:v>
                </c:pt>
                <c:pt idx="24">
                  <c:v>6.3428527243672359E-2</c:v>
                </c:pt>
                <c:pt idx="25">
                  <c:v>6.294336424598404E-2</c:v>
                </c:pt>
                <c:pt idx="26">
                  <c:v>6.1868083267931417E-2</c:v>
                </c:pt>
                <c:pt idx="27">
                  <c:v>5.0136020934269505E-2</c:v>
                </c:pt>
                <c:pt idx="28">
                  <c:v>5.6891876111017398E-2</c:v>
                </c:pt>
                <c:pt idx="29">
                  <c:v>5.8346994853944747E-2</c:v>
                </c:pt>
                <c:pt idx="30">
                  <c:v>6.090343635229005E-2</c:v>
                </c:pt>
                <c:pt idx="31">
                  <c:v>6.3829946914698274E-2</c:v>
                </c:pt>
                <c:pt idx="32">
                  <c:v>6.9196001675248683E-2</c:v>
                </c:pt>
                <c:pt idx="33">
                  <c:v>6.8948502130324621E-2</c:v>
                </c:pt>
                <c:pt idx="34">
                  <c:v>6.9366674337142997E-2</c:v>
                </c:pt>
                <c:pt idx="35">
                  <c:v>7.1186386390050607E-2</c:v>
                </c:pt>
                <c:pt idx="36">
                  <c:v>6.9587898468661452E-2</c:v>
                </c:pt>
                <c:pt idx="37">
                  <c:v>7.0505145624537566E-2</c:v>
                </c:pt>
                <c:pt idx="38">
                  <c:v>6.6958339151268531E-2</c:v>
                </c:pt>
                <c:pt idx="39">
                  <c:v>6.9232489906898051E-2</c:v>
                </c:pt>
                <c:pt idx="40">
                  <c:v>6.8487522856492095E-2</c:v>
                </c:pt>
                <c:pt idx="41">
                  <c:v>6.5426619352788512E-2</c:v>
                </c:pt>
                <c:pt idx="42">
                  <c:v>6.3137917370539531E-2</c:v>
                </c:pt>
                <c:pt idx="43">
                  <c:v>5.8799993261228478E-2</c:v>
                </c:pt>
                <c:pt idx="44">
                  <c:v>5.1837275954998506E-2</c:v>
                </c:pt>
                <c:pt idx="45">
                  <c:v>5.2121073439863726E-2</c:v>
                </c:pt>
                <c:pt idx="46">
                  <c:v>5.5705467426586067E-2</c:v>
                </c:pt>
                <c:pt idx="47">
                  <c:v>6.0970263534545745E-2</c:v>
                </c:pt>
                <c:pt idx="48">
                  <c:v>6.4087943095644001E-2</c:v>
                </c:pt>
                <c:pt idx="49">
                  <c:v>6.7819375379075605E-2</c:v>
                </c:pt>
                <c:pt idx="50">
                  <c:v>6.1788379419237614E-2</c:v>
                </c:pt>
                <c:pt idx="51">
                  <c:v>6.0461596670450243E-2</c:v>
                </c:pt>
                <c:pt idx="52">
                  <c:v>6.3787206439533548E-2</c:v>
                </c:pt>
                <c:pt idx="53">
                  <c:v>5.9717601833370298E-2</c:v>
                </c:pt>
                <c:pt idx="54">
                  <c:v>5.6859920381815379E-2</c:v>
                </c:pt>
                <c:pt idx="55">
                  <c:v>5.5390903688839442E-2</c:v>
                </c:pt>
                <c:pt idx="56">
                  <c:v>5.3618412602886509E-2</c:v>
                </c:pt>
                <c:pt idx="57">
                  <c:v>5.5208848968130393E-2</c:v>
                </c:pt>
                <c:pt idx="58">
                  <c:v>5.6929803545759466E-2</c:v>
                </c:pt>
                <c:pt idx="59">
                  <c:v>5.9583680667984813E-2</c:v>
                </c:pt>
                <c:pt idx="60">
                  <c:v>5.9251228508466987E-2</c:v>
                </c:pt>
                <c:pt idx="61">
                  <c:v>5.8574269695485751E-2</c:v>
                </c:pt>
                <c:pt idx="62">
                  <c:v>5.9447282304397012E-2</c:v>
                </c:pt>
                <c:pt idx="63">
                  <c:v>6.0537662507349578E-2</c:v>
                </c:pt>
                <c:pt idx="64">
                  <c:v>5.9047214608346527E-2</c:v>
                </c:pt>
                <c:pt idx="65">
                  <c:v>6.1376541876802297E-2</c:v>
                </c:pt>
                <c:pt idx="66">
                  <c:v>6.1530559676248049E-2</c:v>
                </c:pt>
                <c:pt idx="67">
                  <c:v>6.2219965807156032E-2</c:v>
                </c:pt>
                <c:pt idx="68">
                  <c:v>6.6299703503318791E-2</c:v>
                </c:pt>
                <c:pt idx="69">
                  <c:v>6.5417269557991028E-2</c:v>
                </c:pt>
                <c:pt idx="70">
                  <c:v>6.5765839969596743E-2</c:v>
                </c:pt>
                <c:pt idx="71">
                  <c:v>6.4782402315152754E-2</c:v>
                </c:pt>
                <c:pt idx="72">
                  <c:v>7.0632079020326283E-2</c:v>
                </c:pt>
                <c:pt idx="73">
                  <c:v>7.200033963716343E-2</c:v>
                </c:pt>
                <c:pt idx="74">
                  <c:v>7.1420468876572579E-2</c:v>
                </c:pt>
                <c:pt idx="75">
                  <c:v>7.3299846992383302E-2</c:v>
                </c:pt>
                <c:pt idx="76">
                  <c:v>7.3036969640608546E-2</c:v>
                </c:pt>
                <c:pt idx="77">
                  <c:v>7.2766934871754743E-2</c:v>
                </c:pt>
                <c:pt idx="78">
                  <c:v>7.1247306737852567E-2</c:v>
                </c:pt>
                <c:pt idx="79">
                  <c:v>6.9022995264621953E-2</c:v>
                </c:pt>
                <c:pt idx="80">
                  <c:v>6.5332812111304595E-2</c:v>
                </c:pt>
                <c:pt idx="81">
                  <c:v>6.5087286789016971E-2</c:v>
                </c:pt>
                <c:pt idx="82">
                  <c:v>6.5346559828393047E-2</c:v>
                </c:pt>
                <c:pt idx="83">
                  <c:v>6.7499849677629425E-2</c:v>
                </c:pt>
                <c:pt idx="84">
                  <c:v>6.4680933419985112E-2</c:v>
                </c:pt>
                <c:pt idx="85">
                  <c:v>6.4779139160737367E-2</c:v>
                </c:pt>
                <c:pt idx="86">
                  <c:v>6.4180054163489597E-2</c:v>
                </c:pt>
                <c:pt idx="87">
                  <c:v>6.4666384306271502E-2</c:v>
                </c:pt>
                <c:pt idx="88">
                  <c:v>6.240983674221337E-2</c:v>
                </c:pt>
                <c:pt idx="89">
                  <c:v>5.9795643297456937E-2</c:v>
                </c:pt>
                <c:pt idx="90">
                  <c:v>5.692864549553573E-2</c:v>
                </c:pt>
                <c:pt idx="91">
                  <c:v>5.5690571759105405E-2</c:v>
                </c:pt>
                <c:pt idx="92">
                  <c:v>5.2628424657534249E-2</c:v>
                </c:pt>
                <c:pt idx="93">
                  <c:v>5.1710036304016861E-2</c:v>
                </c:pt>
                <c:pt idx="94">
                  <c:v>5.1684116608766192E-2</c:v>
                </c:pt>
                <c:pt idx="95">
                  <c:v>4.9007539904171199E-2</c:v>
                </c:pt>
                <c:pt idx="96">
                  <c:v>5.2990073611027914E-2</c:v>
                </c:pt>
                <c:pt idx="97">
                  <c:v>5.3983884400802234E-2</c:v>
                </c:pt>
                <c:pt idx="98">
                  <c:v>5.6504553463391852E-2</c:v>
                </c:pt>
                <c:pt idx="99">
                  <c:v>5.7746091941759073E-2</c:v>
                </c:pt>
                <c:pt idx="100">
                  <c:v>5.9145512506409426E-2</c:v>
                </c:pt>
                <c:pt idx="101">
                  <c:v>5.8296594436534691E-2</c:v>
                </c:pt>
                <c:pt idx="102">
                  <c:v>5.9666843849907718E-2</c:v>
                </c:pt>
                <c:pt idx="103">
                  <c:v>6.2821693666359646E-2</c:v>
                </c:pt>
                <c:pt idx="104">
                  <c:v>6.9363116973625946E-2</c:v>
                </c:pt>
                <c:pt idx="105">
                  <c:v>7.0043079821796222E-2</c:v>
                </c:pt>
                <c:pt idx="106">
                  <c:v>7.0552600781957242E-2</c:v>
                </c:pt>
                <c:pt idx="107">
                  <c:v>7.1973035090012863E-2</c:v>
                </c:pt>
                <c:pt idx="108">
                  <c:v>7.5546754344964384E-2</c:v>
                </c:pt>
                <c:pt idx="109">
                  <c:v>7.5515536686238935E-2</c:v>
                </c:pt>
                <c:pt idx="110">
                  <c:v>7.7601270748051634E-2</c:v>
                </c:pt>
                <c:pt idx="111">
                  <c:v>6.7456033366694187E-2</c:v>
                </c:pt>
                <c:pt idx="112">
                  <c:v>5.8601610280450168E-2</c:v>
                </c:pt>
                <c:pt idx="113">
                  <c:v>6.0178478351281865E-2</c:v>
                </c:pt>
                <c:pt idx="114">
                  <c:v>6.7744557906680242E-2</c:v>
                </c:pt>
                <c:pt idx="115">
                  <c:v>7.043297569403649E-2</c:v>
                </c:pt>
                <c:pt idx="116">
                  <c:v>7.2893681745598848E-2</c:v>
                </c:pt>
                <c:pt idx="117">
                  <c:v>7.3718426286432451E-2</c:v>
                </c:pt>
                <c:pt idx="118">
                  <c:v>7.3594344833288985E-2</c:v>
                </c:pt>
                <c:pt idx="119">
                  <c:v>7.1908670596136121E-2</c:v>
                </c:pt>
                <c:pt idx="120">
                  <c:v>7.5343147706381425E-2</c:v>
                </c:pt>
                <c:pt idx="121">
                  <c:v>7.7216939076583641E-2</c:v>
                </c:pt>
                <c:pt idx="122">
                  <c:v>7.7953790300844053E-2</c:v>
                </c:pt>
                <c:pt idx="123">
                  <c:v>7.6806960314563341E-2</c:v>
                </c:pt>
                <c:pt idx="124">
                  <c:v>7.8056165900960608E-2</c:v>
                </c:pt>
                <c:pt idx="125">
                  <c:v>8.1806184764068784E-2</c:v>
                </c:pt>
                <c:pt idx="126">
                  <c:v>8.252802756348189E-2</c:v>
                </c:pt>
                <c:pt idx="127">
                  <c:v>8.4737715633224589E-2</c:v>
                </c:pt>
                <c:pt idx="128">
                  <c:v>8.4103997055342924E-2</c:v>
                </c:pt>
                <c:pt idx="129">
                  <c:v>8.524891683425008E-2</c:v>
                </c:pt>
                <c:pt idx="130">
                  <c:v>8.4643485725746134E-2</c:v>
                </c:pt>
                <c:pt idx="131">
                  <c:v>8.1658426591744215E-2</c:v>
                </c:pt>
                <c:pt idx="132">
                  <c:v>8.0020302225000561E-2</c:v>
                </c:pt>
                <c:pt idx="133">
                  <c:v>6.9606542187039738E-2</c:v>
                </c:pt>
                <c:pt idx="134">
                  <c:v>7.0808053119868028E-2</c:v>
                </c:pt>
                <c:pt idx="135">
                  <c:v>6.9961819519774704E-2</c:v>
                </c:pt>
                <c:pt idx="136">
                  <c:v>6.8231736319564071E-2</c:v>
                </c:pt>
                <c:pt idx="137">
                  <c:v>6.3750817383033592E-2</c:v>
                </c:pt>
                <c:pt idx="138">
                  <c:v>6.3444589645676619E-2</c:v>
                </c:pt>
                <c:pt idx="139">
                  <c:v>6.2053731721784015E-2</c:v>
                </c:pt>
                <c:pt idx="140">
                  <c:v>5.6032705596490491E-2</c:v>
                </c:pt>
                <c:pt idx="141">
                  <c:v>5.5631920076159101E-2</c:v>
                </c:pt>
                <c:pt idx="142">
                  <c:v>5.3687080439720265E-2</c:v>
                </c:pt>
                <c:pt idx="143">
                  <c:v>5.1306648139445556E-2</c:v>
                </c:pt>
                <c:pt idx="144">
                  <c:v>5.0719566029147699E-2</c:v>
                </c:pt>
                <c:pt idx="145">
                  <c:v>5.4587956795035718E-2</c:v>
                </c:pt>
                <c:pt idx="146">
                  <c:v>5.5979663768009086E-2</c:v>
                </c:pt>
                <c:pt idx="147">
                  <c:v>5.5820398207397356E-2</c:v>
                </c:pt>
                <c:pt idx="148">
                  <c:v>5.6321637316168099E-2</c:v>
                </c:pt>
                <c:pt idx="149">
                  <c:v>5.5106979472521078E-2</c:v>
                </c:pt>
                <c:pt idx="150">
                  <c:v>5.1978453816490175E-2</c:v>
                </c:pt>
                <c:pt idx="151">
                  <c:v>5.1510756406272937E-2</c:v>
                </c:pt>
                <c:pt idx="152">
                  <c:v>4.8406588107139006E-2</c:v>
                </c:pt>
                <c:pt idx="153">
                  <c:v>4.7929084048078566E-2</c:v>
                </c:pt>
                <c:pt idx="154">
                  <c:v>4.7846104642296286E-2</c:v>
                </c:pt>
                <c:pt idx="155">
                  <c:v>4.7624780213919866E-2</c:v>
                </c:pt>
                <c:pt idx="156">
                  <c:v>3.9228961461826743E-2</c:v>
                </c:pt>
                <c:pt idx="157">
                  <c:v>3.8054138964301903E-2</c:v>
                </c:pt>
                <c:pt idx="158">
                  <c:v>3.7220338526921096E-2</c:v>
                </c:pt>
                <c:pt idx="159">
                  <c:v>3.7784047541806157E-2</c:v>
                </c:pt>
                <c:pt idx="160">
                  <c:v>3.977653427798658E-2</c:v>
                </c:pt>
                <c:pt idx="161">
                  <c:v>4.4803959918105096E-2</c:v>
                </c:pt>
                <c:pt idx="162">
                  <c:v>4.712179512770355E-2</c:v>
                </c:pt>
                <c:pt idx="163">
                  <c:v>4.7727293602987546E-2</c:v>
                </c:pt>
                <c:pt idx="164">
                  <c:v>4.9205735357076119E-2</c:v>
                </c:pt>
                <c:pt idx="165">
                  <c:v>5.1093865244865352E-2</c:v>
                </c:pt>
                <c:pt idx="166">
                  <c:v>5.0098479320289199E-2</c:v>
                </c:pt>
                <c:pt idx="167">
                  <c:v>5.1278736640683442E-2</c:v>
                </c:pt>
                <c:pt idx="168">
                  <c:v>4.9916053572572332E-2</c:v>
                </c:pt>
                <c:pt idx="169">
                  <c:v>4.7865972568549672E-2</c:v>
                </c:pt>
                <c:pt idx="170">
                  <c:v>4.5284016037602508E-2</c:v>
                </c:pt>
                <c:pt idx="171">
                  <c:v>4.4938463473839688E-2</c:v>
                </c:pt>
                <c:pt idx="172">
                  <c:v>4.5782851876845082E-2</c:v>
                </c:pt>
                <c:pt idx="173">
                  <c:v>4.7372596236125067E-2</c:v>
                </c:pt>
                <c:pt idx="174">
                  <c:v>4.791262545892714E-2</c:v>
                </c:pt>
                <c:pt idx="175">
                  <c:v>4.8216964850893454E-2</c:v>
                </c:pt>
                <c:pt idx="176">
                  <c:v>5.0254192999775647E-2</c:v>
                </c:pt>
                <c:pt idx="177">
                  <c:v>5.0507747685519931E-2</c:v>
                </c:pt>
                <c:pt idx="178">
                  <c:v>5.0728036717098482E-2</c:v>
                </c:pt>
                <c:pt idx="179">
                  <c:v>5.0834538529564821E-2</c:v>
                </c:pt>
                <c:pt idx="180">
                  <c:v>5.16392790811777E-2</c:v>
                </c:pt>
                <c:pt idx="181">
                  <c:v>5.2659786797940214E-2</c:v>
                </c:pt>
                <c:pt idx="182">
                  <c:v>4.922410102821214E-2</c:v>
                </c:pt>
                <c:pt idx="183">
                  <c:v>4.9397505060394684E-2</c:v>
                </c:pt>
                <c:pt idx="184">
                  <c:v>4.8883127157770039E-2</c:v>
                </c:pt>
                <c:pt idx="185">
                  <c:v>5.0415931175180159E-2</c:v>
                </c:pt>
                <c:pt idx="186">
                  <c:v>5.1718676484990476E-2</c:v>
                </c:pt>
                <c:pt idx="187">
                  <c:v>5.352666438352844E-2</c:v>
                </c:pt>
                <c:pt idx="188">
                  <c:v>5.6916077402323781E-2</c:v>
                </c:pt>
                <c:pt idx="189">
                  <c:v>5.7725539266207999E-2</c:v>
                </c:pt>
                <c:pt idx="190">
                  <c:v>5.9978106894282214E-2</c:v>
                </c:pt>
                <c:pt idx="191">
                  <c:v>6.0775921735015469E-2</c:v>
                </c:pt>
                <c:pt idx="192">
                  <c:v>6.2162328514631653E-2</c:v>
                </c:pt>
                <c:pt idx="193">
                  <c:v>6.4792269407308825E-2</c:v>
                </c:pt>
                <c:pt idx="194">
                  <c:v>6.4913560562921982E-2</c:v>
                </c:pt>
                <c:pt idx="195">
                  <c:v>6.5059042125748104E-2</c:v>
                </c:pt>
                <c:pt idx="196">
                  <c:v>6.6716672165407553E-2</c:v>
                </c:pt>
                <c:pt idx="197">
                  <c:v>6.5596227486169278E-2</c:v>
                </c:pt>
                <c:pt idx="198">
                  <c:v>6.427472339353775E-2</c:v>
                </c:pt>
                <c:pt idx="199">
                  <c:v>6.4758453957137557E-2</c:v>
                </c:pt>
                <c:pt idx="200">
                  <c:v>6.5381628203004902E-2</c:v>
                </c:pt>
                <c:pt idx="201">
                  <c:v>6.6354690934489202E-2</c:v>
                </c:pt>
                <c:pt idx="202">
                  <c:v>6.7791065337477169E-2</c:v>
                </c:pt>
                <c:pt idx="203">
                  <c:v>6.7215862545655577E-2</c:v>
                </c:pt>
                <c:pt idx="204">
                  <c:v>5.803983091373352E-2</c:v>
                </c:pt>
                <c:pt idx="205">
                  <c:v>5.7107044506175736E-2</c:v>
                </c:pt>
                <c:pt idx="206">
                  <c:v>5.5668852112854411E-2</c:v>
                </c:pt>
                <c:pt idx="207">
                  <c:v>5.2774636859450372E-2</c:v>
                </c:pt>
                <c:pt idx="208">
                  <c:v>5.5573382101095213E-2</c:v>
                </c:pt>
                <c:pt idx="209">
                  <c:v>5.6460334172771756E-2</c:v>
                </c:pt>
                <c:pt idx="210">
                  <c:v>5.5414031676251356E-2</c:v>
                </c:pt>
                <c:pt idx="211">
                  <c:v>5.618540451178157E-2</c:v>
                </c:pt>
                <c:pt idx="212">
                  <c:v>5.2745906666937271E-2</c:v>
                </c:pt>
                <c:pt idx="213">
                  <c:v>5.0724551412411736E-2</c:v>
                </c:pt>
                <c:pt idx="214">
                  <c:v>4.9747023816734855E-2</c:v>
                </c:pt>
                <c:pt idx="215">
                  <c:v>4.712744965763821E-2</c:v>
                </c:pt>
                <c:pt idx="216">
                  <c:v>5.0508532237731905E-2</c:v>
                </c:pt>
                <c:pt idx="217">
                  <c:v>5.2050570808566843E-2</c:v>
                </c:pt>
                <c:pt idx="218">
                  <c:v>4.7707968092153059E-2</c:v>
                </c:pt>
                <c:pt idx="219">
                  <c:v>4.5912912804460221E-2</c:v>
                </c:pt>
                <c:pt idx="220">
                  <c:v>4.989919784856494E-2</c:v>
                </c:pt>
                <c:pt idx="221">
                  <c:v>5.4755838368177705E-2</c:v>
                </c:pt>
                <c:pt idx="222">
                  <c:v>5.9371506294587421E-2</c:v>
                </c:pt>
                <c:pt idx="223">
                  <c:v>6.5553260594716792E-2</c:v>
                </c:pt>
                <c:pt idx="224">
                  <c:v>6.4570938817692186E-2</c:v>
                </c:pt>
                <c:pt idx="225">
                  <c:v>6.3943424623120471E-2</c:v>
                </c:pt>
                <c:pt idx="226">
                  <c:v>6.6044511172576995E-2</c:v>
                </c:pt>
                <c:pt idx="227">
                  <c:v>6.9367632345738284E-2</c:v>
                </c:pt>
                <c:pt idx="228">
                  <c:v>7.7849048182123848E-2</c:v>
                </c:pt>
                <c:pt idx="229">
                  <c:v>7.9890842880040683E-2</c:v>
                </c:pt>
                <c:pt idx="230">
                  <c:v>8.2094172863789588E-2</c:v>
                </c:pt>
                <c:pt idx="231">
                  <c:v>8.0676118409089198E-2</c:v>
                </c:pt>
                <c:pt idx="232">
                  <c:v>9.623478317944785E-2</c:v>
                </c:pt>
                <c:pt idx="233">
                  <c:v>9.6929299982913733E-2</c:v>
                </c:pt>
                <c:pt idx="234">
                  <c:v>9.8684952386285801E-2</c:v>
                </c:pt>
                <c:pt idx="235">
                  <c:v>0.10233556916420673</c:v>
                </c:pt>
                <c:pt idx="236">
                  <c:v>0.10205858303012832</c:v>
                </c:pt>
                <c:pt idx="237">
                  <c:v>0.1036216145157744</c:v>
                </c:pt>
                <c:pt idx="238">
                  <c:v>0.10416520670087528</c:v>
                </c:pt>
                <c:pt idx="239">
                  <c:v>9.9590158096122677E-2</c:v>
                </c:pt>
                <c:pt idx="240">
                  <c:v>9.3273463170979648E-2</c:v>
                </c:pt>
                <c:pt idx="241">
                  <c:v>9.7263992803262755E-2</c:v>
                </c:pt>
                <c:pt idx="242">
                  <c:v>9.2407936574527658E-2</c:v>
                </c:pt>
                <c:pt idx="243">
                  <c:v>9.2970275754264781E-2</c:v>
                </c:pt>
                <c:pt idx="244">
                  <c:v>8.5728605875835626E-2</c:v>
                </c:pt>
                <c:pt idx="245">
                  <c:v>8.6462723823114693E-2</c:v>
                </c:pt>
                <c:pt idx="246">
                  <c:v>8.2290293461997011E-2</c:v>
                </c:pt>
                <c:pt idx="247">
                  <c:v>4.9384154442488767E-2</c:v>
                </c:pt>
                <c:pt idx="248">
                  <c:v>7.5027054790272621E-2</c:v>
                </c:pt>
                <c:pt idx="249">
                  <c:v>8.0773794408213598E-2</c:v>
                </c:pt>
                <c:pt idx="250">
                  <c:v>9.3222229927547334E-2</c:v>
                </c:pt>
                <c:pt idx="251">
                  <c:v>9.9851016104566662E-2</c:v>
                </c:pt>
                <c:pt idx="252">
                  <c:v>0.10366707256967353</c:v>
                </c:pt>
                <c:pt idx="253">
                  <c:v>0.10127159242874909</c:v>
                </c:pt>
                <c:pt idx="254">
                  <c:v>0.10567928565036533</c:v>
                </c:pt>
                <c:pt idx="255">
                  <c:v>0.10445553605346651</c:v>
                </c:pt>
                <c:pt idx="256">
                  <c:v>9.5380147952205674E-2</c:v>
                </c:pt>
                <c:pt idx="257">
                  <c:v>9.8285750281133871E-2</c:v>
                </c:pt>
                <c:pt idx="258">
                  <c:v>9.8382948885524957E-2</c:v>
                </c:pt>
                <c:pt idx="259">
                  <c:v>0.10207472200790454</c:v>
                </c:pt>
                <c:pt idx="260">
                  <c:v>0.1169981076399866</c:v>
                </c:pt>
                <c:pt idx="261">
                  <c:v>0.11116977527791781</c:v>
                </c:pt>
                <c:pt idx="262">
                  <c:v>0.11142048121454404</c:v>
                </c:pt>
                <c:pt idx="263">
                  <c:v>0.10876486094784861</c:v>
                </c:pt>
                <c:pt idx="264">
                  <c:v>0.10622206319663481</c:v>
                </c:pt>
                <c:pt idx="265">
                  <c:v>0.10524576379329001</c:v>
                </c:pt>
                <c:pt idx="266">
                  <c:v>0.10601086814859949</c:v>
                </c:pt>
                <c:pt idx="267">
                  <c:v>0.10732654904414925</c:v>
                </c:pt>
                <c:pt idx="268">
                  <c:v>0.10310120325255985</c:v>
                </c:pt>
                <c:pt idx="269">
                  <c:v>0.10680706188497852</c:v>
                </c:pt>
                <c:pt idx="270">
                  <c:v>0.1080845665785598</c:v>
                </c:pt>
                <c:pt idx="271">
                  <c:v>0.10525723510492065</c:v>
                </c:pt>
                <c:pt idx="272">
                  <c:v>9.8435592485899337E-2</c:v>
                </c:pt>
                <c:pt idx="273">
                  <c:v>9.8348346491454436E-2</c:v>
                </c:pt>
                <c:pt idx="274">
                  <c:v>9.4627780909555703E-2</c:v>
                </c:pt>
                <c:pt idx="275">
                  <c:v>8.9204121365612704E-2</c:v>
                </c:pt>
                <c:pt idx="276">
                  <c:v>9.2088022852917617E-2</c:v>
                </c:pt>
                <c:pt idx="277">
                  <c:v>9.447803487466995E-2</c:v>
                </c:pt>
                <c:pt idx="278">
                  <c:v>9.3402563420686549E-2</c:v>
                </c:pt>
                <c:pt idx="279">
                  <c:v>9.6134545470457383E-2</c:v>
                </c:pt>
                <c:pt idx="280">
                  <c:v>9.9783428053757367E-2</c:v>
                </c:pt>
                <c:pt idx="281">
                  <c:v>9.8099769600039743E-2</c:v>
                </c:pt>
                <c:pt idx="282">
                  <c:v>9.9604917363343246E-2</c:v>
                </c:pt>
                <c:pt idx="283">
                  <c:v>8.9266364448159524E-2</c:v>
                </c:pt>
                <c:pt idx="284">
                  <c:v>9.6633262700883987E-2</c:v>
                </c:pt>
                <c:pt idx="285">
                  <c:v>9.6230609727699298E-2</c:v>
                </c:pt>
                <c:pt idx="286">
                  <c:v>9.6133704165844186E-2</c:v>
                </c:pt>
                <c:pt idx="287">
                  <c:v>9.6347796423685308E-2</c:v>
                </c:pt>
                <c:pt idx="288">
                  <c:v>9.2241440184222229E-2</c:v>
                </c:pt>
                <c:pt idx="289">
                  <c:v>9.3262952958269862E-2</c:v>
                </c:pt>
                <c:pt idx="290">
                  <c:v>8.9440963808808852E-2</c:v>
                </c:pt>
                <c:pt idx="291">
                  <c:v>9.051067327886228E-2</c:v>
                </c:pt>
                <c:pt idx="292">
                  <c:v>8.1157916998485249E-2</c:v>
                </c:pt>
                <c:pt idx="293">
                  <c:v>8.1003236358939093E-2</c:v>
                </c:pt>
                <c:pt idx="294">
                  <c:v>0.1016226070878764</c:v>
                </c:pt>
                <c:pt idx="295">
                  <c:v>0.10077742868534129</c:v>
                </c:pt>
                <c:pt idx="296">
                  <c:v>0.10743119704825606</c:v>
                </c:pt>
                <c:pt idx="297">
                  <c:v>0.11830582870317827</c:v>
                </c:pt>
                <c:pt idx="298" formatCode="0.00">
                  <c:v>0.11729853673404722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D7C-7845-995B-C64BA24897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50899151"/>
        <c:axId val="1750478847"/>
      </c:lineChart>
      <c:dateAx>
        <c:axId val="1750899151"/>
        <c:scaling>
          <c:orientation val="minMax"/>
        </c:scaling>
        <c:delete val="0"/>
        <c:axPos val="b"/>
        <c:numFmt formatCode="yyyy\-mm\-dd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0478847"/>
        <c:crosses val="autoZero"/>
        <c:auto val="1"/>
        <c:lblOffset val="100"/>
        <c:baseTimeUnit val="months"/>
      </c:dateAx>
      <c:valAx>
        <c:axId val="1750478847"/>
        <c:scaling>
          <c:orientation val="minMax"/>
          <c:max val="0.1800000000000000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08991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EC6A77-897B-A94D-8179-085D1B4EE98D}" type="datetimeFigureOut">
              <a:rPr lang="en-US" smtClean="0"/>
              <a:t>7/13/22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F294D8-753E-E842-8CF8-893A8D4FD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84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21A4D-4FAD-45A6-A3C5-59711005E0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6B803A-233C-48A3-A920-5820C83A0E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2737BC-96A1-42A3-AD8D-9E8CD7FB7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958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531B64-0F13-44AC-A325-72129929C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AA7E2CB-D8A4-4CA5-AD0E-4339221B42D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097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CD1F8A60-8110-4A9F-9FEB-449D2EDDD4DB}"/>
              </a:ext>
            </a:extLst>
          </p:cNvPr>
          <p:cNvSpPr>
            <a:spLocks/>
          </p:cNvSpPr>
          <p:nvPr userDrawn="1"/>
        </p:nvSpPr>
        <p:spPr>
          <a:xfrm>
            <a:off x="835575" y="268645"/>
            <a:ext cx="788273" cy="788273"/>
          </a:xfrm>
          <a:prstGeom prst="ellipse">
            <a:avLst/>
          </a:prstGeom>
          <a:solidFill>
            <a:srgbClr val="0C4C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2FA1ED-8B45-44AC-98C5-BB37CF911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F367F-FF99-40E4-923D-2ADC7339E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0730"/>
            <a:ext cx="10515600" cy="4351338"/>
          </a:xfrm>
        </p:spPr>
        <p:txBody>
          <a:bodyPr anchor="ctr" anchorCtr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0F65A-EC94-4588-B443-FB389B8A9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032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_Title 2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CD1F8A60-8110-4A9F-9FEB-449D2EDDD4DB}"/>
              </a:ext>
            </a:extLst>
          </p:cNvPr>
          <p:cNvSpPr>
            <a:spLocks/>
          </p:cNvSpPr>
          <p:nvPr userDrawn="1"/>
        </p:nvSpPr>
        <p:spPr>
          <a:xfrm>
            <a:off x="835575" y="242887"/>
            <a:ext cx="788273" cy="788273"/>
          </a:xfrm>
          <a:prstGeom prst="ellipse">
            <a:avLst/>
          </a:prstGeom>
          <a:solidFill>
            <a:srgbClr val="0C4C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2FA1ED-8B45-44AC-98C5-BB37CF911E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6007"/>
            <a:ext cx="10515600" cy="1325563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4000">
                <a:solidFill>
                  <a:srgbClr val="0C4C8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F367F-FF99-40E4-923D-2ADC7339E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0730"/>
            <a:ext cx="10515600" cy="4351338"/>
          </a:xfrm>
        </p:spPr>
        <p:txBody>
          <a:bodyPr anchor="ctr" anchorCtr="0"/>
          <a:lstStyle>
            <a:lvl3pPr>
              <a:defRPr sz="24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0F65A-EC94-4588-B443-FB389B8A9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4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67E71-46AC-4513-9A95-F26DF30D7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C4C8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C1AA319-333D-412C-9DD7-9A6C0D760DBE}"/>
              </a:ext>
            </a:extLst>
          </p:cNvPr>
          <p:cNvSpPr>
            <a:spLocks/>
          </p:cNvSpPr>
          <p:nvPr userDrawn="1"/>
        </p:nvSpPr>
        <p:spPr>
          <a:xfrm>
            <a:off x="835575" y="268645"/>
            <a:ext cx="788273" cy="788273"/>
          </a:xfrm>
          <a:prstGeom prst="ellipse">
            <a:avLst/>
          </a:prstGeom>
          <a:solidFill>
            <a:srgbClr val="0C4C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AC0E9-A169-4112-8F11-ADB73A3F28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65980"/>
            <a:ext cx="5181600" cy="4189162"/>
          </a:xfrm>
        </p:spPr>
        <p:txBody>
          <a:bodyPr anchor="ctr" anchorCtr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911ECD-3447-4351-9964-A7490F936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65980"/>
            <a:ext cx="5181600" cy="4189162"/>
          </a:xfrm>
        </p:spPr>
        <p:txBody>
          <a:bodyPr anchor="ctr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2F81A1-AC5C-4F62-B1AA-88B6BD278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790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_Title 2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AC0E9-A169-4112-8F11-ADB73A3F28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65980"/>
            <a:ext cx="5181600" cy="4189162"/>
          </a:xfrm>
        </p:spPr>
        <p:txBody>
          <a:bodyPr anchor="ctr" anchorCtr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911ECD-3447-4351-9964-A7490F936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65980"/>
            <a:ext cx="5181600" cy="4189162"/>
          </a:xfrm>
        </p:spPr>
        <p:txBody>
          <a:bodyPr anchor="ctr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2F81A1-AC5C-4F62-B1AA-88B6BD278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EAB0322-A9EB-43EB-8A82-07D57F72DE4A}"/>
              </a:ext>
            </a:extLst>
          </p:cNvPr>
          <p:cNvSpPr>
            <a:spLocks/>
          </p:cNvSpPr>
          <p:nvPr userDrawn="1"/>
        </p:nvSpPr>
        <p:spPr>
          <a:xfrm>
            <a:off x="835575" y="242887"/>
            <a:ext cx="788273" cy="788273"/>
          </a:xfrm>
          <a:prstGeom prst="ellipse">
            <a:avLst/>
          </a:prstGeom>
          <a:solidFill>
            <a:srgbClr val="0C4C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E67E71-46AC-4513-9A95-F26DF30D79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6007"/>
            <a:ext cx="10515600" cy="1325563"/>
          </a:xfrm>
        </p:spPr>
        <p:txBody>
          <a:bodyPr anchor="t" anchorCtr="0"/>
          <a:lstStyle>
            <a:lvl1pPr>
              <a:lnSpc>
                <a:spcPct val="100000"/>
              </a:lnSpc>
              <a:defRPr>
                <a:solidFill>
                  <a:srgbClr val="0C4C8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8156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1A90B-032D-47E4-AA87-462359C7B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E3E4E5-6537-4C35-A50E-A91EDDFC5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DD0AEE99-5F0F-4100-9685-AAB2EBB6D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72751" y="6230226"/>
            <a:ext cx="2743200" cy="365125"/>
          </a:xfrm>
        </p:spPr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336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72545-EFE2-4330-B6AE-68DD7018D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965C42-8E4E-4995-8882-EDA624357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0386CD-7692-45A5-96E1-56EF3B35FB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968283-0879-4456-B3EF-65A7B363EF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D478B5-F754-4D16-A4E6-C28D49165B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312041-9D94-4A1D-B742-6CF6728A9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454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2E3BC-6A56-4810-AE88-730E1D260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531B64-0F13-44AC-A325-72129929C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062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0C0B4B-CECB-4D80-B0B3-10BA52D49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757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F9E97E-8590-4661-B926-74D82175F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EFE9F-E4C2-4E94-B15C-7561DD632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73037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72820-9D3E-44DA-B4D3-E0A65C8E5B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72751" y="62302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0C4C88"/>
                </a:solidFill>
              </a:defRPr>
            </a:lvl1pPr>
          </a:lstStyle>
          <a:p>
            <a:fld id="{D9F085D5-EC86-4F6A-B501-C1359CB3911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Workspace [Presentation]" hidden="1">
            <a:extLst>
              <a:ext uri="{FF2B5EF4-FFF2-40B4-BE49-F238E27FC236}">
                <a16:creationId xmlns:a16="http://schemas.microsoft.com/office/drawing/2014/main" id="{07CF207E-F6E3-4338-83CD-7F26AF8EFD5E}"/>
              </a:ext>
            </a:extLst>
          </p:cNvPr>
          <p:cNvSpPr/>
          <p:nvPr userDrawn="1"/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 w="12700" cap="flat" cmpd="sng" algn="ctr">
            <a:solidFill>
              <a:srgbClr val="D24726"/>
            </a:solidFill>
            <a:prstDash val="lgDash"/>
            <a:miter lim="800000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FCAFF6B-AEE7-4DF3-9AA6-FC371F384119}"/>
              </a:ext>
            </a:extLst>
          </p:cNvPr>
          <p:cNvCxnSpPr>
            <a:cxnSpLocks/>
          </p:cNvCxnSpPr>
          <p:nvPr userDrawn="1"/>
        </p:nvCxnSpPr>
        <p:spPr>
          <a:xfrm>
            <a:off x="3310764" y="6412788"/>
            <a:ext cx="8153398" cy="0"/>
          </a:xfrm>
          <a:prstGeom prst="line">
            <a:avLst/>
          </a:prstGeom>
          <a:ln>
            <a:solidFill>
              <a:srgbClr val="0C4C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45C10A0A-8A4B-47E1-9F98-875C5F817B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0174279" y="0"/>
            <a:ext cx="2017721" cy="18987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7F4E8CB-31CF-4E8D-A3AC-73D8C76CAD0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35378" y="6176568"/>
            <a:ext cx="2834640" cy="472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692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34" r:id="rId3"/>
    <p:sldLayoutId id="2147483724" r:id="rId4"/>
    <p:sldLayoutId id="2147483733" r:id="rId5"/>
    <p:sldLayoutId id="2147483723" r:id="rId6"/>
    <p:sldLayoutId id="2147483725" r:id="rId7"/>
    <p:sldLayoutId id="2147483726" r:id="rId8"/>
    <p:sldLayoutId id="2147483727" r:id="rId9"/>
    <p:sldLayoutId id="2147483732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0C4C88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rgbClr val="0C4C88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-"/>
        <a:defRPr sz="2400" kern="1200">
          <a:solidFill>
            <a:srgbClr val="2B414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Courier New" panose="02070309020205020404" pitchFamily="49" charset="0"/>
        <a:buChar char="o"/>
        <a:defRPr sz="2400" kern="1200">
          <a:solidFill>
            <a:srgbClr val="2B414D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B414D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B414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file:////Users/Jon/NEED%20Dropbox/Presentations/0Documents/Template/Delegate_Map.png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file:////Users/Jon/NEED%20Dropbox/Presentations/0Documents/Template/legend.png" TargetMode="External"/><Relationship Id="rId4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needelegation.org" TargetMode="External"/><Relationship Id="rId2" Type="http://schemas.openxmlformats.org/officeDocument/2006/relationships/hyperlink" Target="http://www.needelegation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eedelegation.org/testimonials.php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6246" y="2811709"/>
            <a:ext cx="10219508" cy="874970"/>
          </a:xfrm>
        </p:spPr>
        <p:txBody>
          <a:bodyPr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/>
              <a:t>Inflation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253CAC7-36DF-4A5D-BA87-83822B44E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AE01C54-87B5-E047-A90C-F1A958BEF150}"/>
              </a:ext>
            </a:extLst>
          </p:cNvPr>
          <p:cNvSpPr txBox="1">
            <a:spLocks/>
          </p:cNvSpPr>
          <p:nvPr/>
        </p:nvSpPr>
        <p:spPr>
          <a:xfrm>
            <a:off x="1500351" y="4044462"/>
            <a:ext cx="9144000" cy="1441719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rgbClr val="0C4C88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None/>
              <a:defRPr sz="2000" kern="1200">
                <a:solidFill>
                  <a:srgbClr val="2B414D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Courier New" panose="02070309020205020404" pitchFamily="49" charset="0"/>
              <a:buNone/>
              <a:defRPr sz="1800" kern="1200">
                <a:solidFill>
                  <a:srgbClr val="2B414D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2B414D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2B414D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tx2"/>
                </a:solidFill>
              </a:rPr>
              <a:t>Rotary Club of West Marin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tx2"/>
                </a:solidFill>
              </a:rPr>
              <a:t>July 13, 2022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dirty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400" dirty="0">
                <a:solidFill>
                  <a:schemeClr val="tx2"/>
                </a:solidFill>
              </a:rPr>
              <a:t>Scott Baier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400" dirty="0">
                <a:solidFill>
                  <a:schemeClr val="tx2"/>
                </a:solidFill>
              </a:rPr>
              <a:t>Professor and Chair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400" dirty="0">
                <a:solidFill>
                  <a:schemeClr val="tx2"/>
                </a:solidFill>
              </a:rPr>
              <a:t>John E. Walker Department of Economics</a:t>
            </a:r>
          </a:p>
        </p:txBody>
      </p:sp>
      <p:pic>
        <p:nvPicPr>
          <p:cNvPr id="1026" name="Picture 2" descr="Inflation may ease gradually in second half of FY23: RBI governor | Deccan  Herald">
            <a:extLst>
              <a:ext uri="{FF2B5EF4-FFF2-40B4-BE49-F238E27FC236}">
                <a16:creationId xmlns:a16="http://schemas.microsoft.com/office/drawing/2014/main" id="{14F2952E-83FF-89AE-8E02-CDF5291766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2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025" y="539860"/>
            <a:ext cx="9784932" cy="5530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6337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F5E5E-A9E7-2609-9A9A-75F46B877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PCE </a:t>
            </a:r>
            <a:r>
              <a:rPr lang="en-US" sz="3200" dirty="0"/>
              <a:t>Inflation: Goods and Services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1CB83C-C304-B5E0-B558-517D01266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10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432C30-0084-A711-6024-E52DDC6B0D95}"/>
              </a:ext>
            </a:extLst>
          </p:cNvPr>
          <p:cNvSpPr txBox="1"/>
          <p:nvPr/>
        </p:nvSpPr>
        <p:spPr>
          <a:xfrm>
            <a:off x="7270954" y="6412788"/>
            <a:ext cx="3620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Source: Bureau of Economic Analysis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C97119F9-0BD5-3FF3-0210-4F802881F4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82540"/>
              </p:ext>
            </p:extLst>
          </p:nvPr>
        </p:nvGraphicFramePr>
        <p:xfrm>
          <a:off x="838200" y="1074558"/>
          <a:ext cx="10267335" cy="5064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9592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3BF15-1B55-F072-6EBD-83CAA91AA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M2 </a:t>
            </a:r>
            <a:r>
              <a:rPr lang="en-US" dirty="0"/>
              <a:t>Growth: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E7B3B8-B5D4-6CF6-8A8D-3D75888CD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11</a:t>
            </a:fld>
            <a:endParaRPr lang="en-GB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7A412F5-5E25-C767-CC69-C29C758FE5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065025"/>
              </p:ext>
            </p:extLst>
          </p:nvPr>
        </p:nvGraphicFramePr>
        <p:xfrm>
          <a:off x="838200" y="1325563"/>
          <a:ext cx="10515600" cy="4661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8FC514C-FEAE-C5C2-1D15-A73733E666ED}"/>
              </a:ext>
            </a:extLst>
          </p:cNvPr>
          <p:cNvCxnSpPr/>
          <p:nvPr/>
        </p:nvCxnSpPr>
        <p:spPr>
          <a:xfrm flipV="1">
            <a:off x="2330245" y="3259394"/>
            <a:ext cx="7167716" cy="116512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EAD5F3B8-ECAB-8D8C-655B-03256838BC61}"/>
              </a:ext>
            </a:extLst>
          </p:cNvPr>
          <p:cNvSpPr txBox="1"/>
          <p:nvPr/>
        </p:nvSpPr>
        <p:spPr>
          <a:xfrm rot="21222827">
            <a:off x="4586749" y="3593227"/>
            <a:ext cx="1078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6 percent</a:t>
            </a:r>
          </a:p>
        </p:txBody>
      </p:sp>
    </p:spTree>
    <p:extLst>
      <p:ext uri="{BB962C8B-B14F-4D97-AF65-F5344CB8AC3E}">
        <p14:creationId xmlns:p14="http://schemas.microsoft.com/office/powerpoint/2010/main" val="1925318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2BA334C-75A7-D74A-B4B8-D107BE66B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3970"/>
          </a:xfrm>
          <a:ln w="28575">
            <a:noFill/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M2 </a:t>
            </a:r>
            <a:r>
              <a:rPr lang="en-US" dirty="0"/>
              <a:t>Growth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FDADCE3-C9DA-CE40-8C9F-881E0A1337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824515"/>
              </p:ext>
            </p:extLst>
          </p:nvPr>
        </p:nvGraphicFramePr>
        <p:xfrm>
          <a:off x="2032000" y="2148840"/>
          <a:ext cx="8127999" cy="29260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52176613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44549090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785938081"/>
                    </a:ext>
                  </a:extLst>
                </a:gridCol>
              </a:tblGrid>
              <a:tr h="1074282">
                <a:tc>
                  <a:txBody>
                    <a:bodyPr/>
                    <a:lstStyle/>
                    <a:p>
                      <a:r>
                        <a:rPr lang="en-US" sz="2400" dirty="0"/>
                        <a:t>Growth Rate of Money Stock (percent per year)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Beginning of 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End of Period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786809"/>
                  </a:ext>
                </a:extLst>
              </a:tr>
              <a:tr h="413185">
                <a:tc>
                  <a:txBody>
                    <a:bodyPr/>
                    <a:lstStyle/>
                    <a:p>
                      <a:r>
                        <a:rPr lang="en-US" sz="2400" dirty="0"/>
                        <a:t>6.15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January 2000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March 2020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7397829"/>
                  </a:ext>
                </a:extLst>
              </a:tr>
              <a:tr h="413185">
                <a:tc>
                  <a:txBody>
                    <a:bodyPr/>
                    <a:lstStyle/>
                    <a:p>
                      <a:r>
                        <a:rPr lang="en-US" sz="2400" dirty="0"/>
                        <a:t>28.8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March 2020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December 2020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319894"/>
                  </a:ext>
                </a:extLst>
              </a:tr>
              <a:tr h="743734">
                <a:tc>
                  <a:txBody>
                    <a:bodyPr/>
                    <a:lstStyle/>
                    <a:p>
                      <a:r>
                        <a:rPr lang="en-US" sz="2400" dirty="0"/>
                        <a:t>9.50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December 2020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May 2022</a:t>
                      </a:r>
                    </a:p>
                    <a:p>
                      <a:endParaRPr lang="en-US" sz="2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8430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0721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005B2-F263-6F42-5594-EBBD4A526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Sup</a:t>
            </a:r>
            <a:r>
              <a:rPr lang="en-US" dirty="0"/>
              <a:t>ply Chain Disruptions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0071AA-1EEA-A08E-54CE-06EE24036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13</a:t>
            </a:fld>
            <a:endParaRPr lang="en-GB"/>
          </a:p>
        </p:txBody>
      </p:sp>
      <p:pic>
        <p:nvPicPr>
          <p:cNvPr id="1026" name="Picture 2" descr="Supply chain: Biden backs running West Coast ports 24-7 to ease bottlenecks">
            <a:extLst>
              <a:ext uri="{FF2B5EF4-FFF2-40B4-BE49-F238E27FC236}">
                <a16:creationId xmlns:a16="http://schemas.microsoft.com/office/drawing/2014/main" id="{F27627BD-62B4-68B0-6378-EB0AFF8CEB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44294"/>
            <a:ext cx="38100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s There Really a Toilet Paper Shortage? - The New York Times">
            <a:extLst>
              <a:ext uri="{FF2B5EF4-FFF2-40B4-BE49-F238E27FC236}">
                <a16:creationId xmlns:a16="http://schemas.microsoft.com/office/drawing/2014/main" id="{0DE28098-13A9-D700-A99F-C066CCFC96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2079" y="1549044"/>
            <a:ext cx="3492500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ood shortage 2022 list: Cream cheese shortage, SuperBowl recipe ideas">
            <a:extLst>
              <a:ext uri="{FF2B5EF4-FFF2-40B4-BE49-F238E27FC236}">
                <a16:creationId xmlns:a16="http://schemas.microsoft.com/office/drawing/2014/main" id="{56D5290B-53F6-59B4-C08F-A242905297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229" y="4279188"/>
            <a:ext cx="38100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Grocery stores are stockpiling to prepare for a second coronavirus wave -  CNN">
            <a:extLst>
              <a:ext uri="{FF2B5EF4-FFF2-40B4-BE49-F238E27FC236}">
                <a16:creationId xmlns:a16="http://schemas.microsoft.com/office/drawing/2014/main" id="{933D6BA9-3A66-C73D-7C97-49399FBEF0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096626"/>
            <a:ext cx="37973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2893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005B2-F263-6F42-5594-EBBD4A526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Sup</a:t>
            </a:r>
            <a:r>
              <a:rPr lang="en-US" dirty="0"/>
              <a:t>ply Chain Disruptions: LA and Long Beach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0071AA-1EEA-A08E-54CE-06EE24036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14</a:t>
            </a:fld>
            <a:endParaRPr lang="en-GB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B0004930-6C74-62D2-C276-A2DC349FD7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300" y="1479194"/>
            <a:ext cx="8407400" cy="459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5351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005B2-F263-6F42-5594-EBBD4A526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Sup</a:t>
            </a:r>
            <a:r>
              <a:rPr lang="en-US" dirty="0"/>
              <a:t>ply Chain Disruptions: Containerized Imports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0071AA-1EEA-A08E-54CE-06EE24036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15</a:t>
            </a:fld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7EE6B4-01C5-2640-C9CE-035353055B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874" y="1325563"/>
            <a:ext cx="9673652" cy="4924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13900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005B2-F263-6F42-5594-EBBD4A526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Sup</a:t>
            </a:r>
            <a:r>
              <a:rPr lang="en-US" dirty="0"/>
              <a:t>ply Chain Disruptions: Retail Inventories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0071AA-1EEA-A08E-54CE-06EE24036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16</a:t>
            </a:fld>
            <a:endParaRPr lang="en-GB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EEEF730-B689-D958-1B80-215F1F1081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459646"/>
              </p:ext>
            </p:extLst>
          </p:nvPr>
        </p:nvGraphicFramePr>
        <p:xfrm>
          <a:off x="838200" y="1325563"/>
          <a:ext cx="10515600" cy="4784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D06801F-10AA-234F-36CC-259262199FD8}"/>
              </a:ext>
            </a:extLst>
          </p:cNvPr>
          <p:cNvCxnSpPr/>
          <p:nvPr/>
        </p:nvCxnSpPr>
        <p:spPr>
          <a:xfrm flipV="1">
            <a:off x="1600200" y="3037114"/>
            <a:ext cx="9601200" cy="2090057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2739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26A3F-4C8B-B440-9E2A-D732CF380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991"/>
            <a:ext cx="10515600" cy="914119"/>
          </a:xfrm>
          <a:ln w="28575">
            <a:noFill/>
          </a:ln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Pro</a:t>
            </a:r>
            <a:r>
              <a:rPr lang="en-US" dirty="0"/>
              <a:t>fits: Profit Margins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7FC557-25AA-2948-807C-6133D80AB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17</a:t>
            </a:fld>
            <a:endParaRPr lang="en-GB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39AB729-81D3-0B46-8286-3AB112024801}"/>
              </a:ext>
            </a:extLst>
          </p:cNvPr>
          <p:cNvGraphicFramePr>
            <a:graphicFrameLocks noGrp="1"/>
          </p:cNvGraphicFramePr>
          <p:nvPr/>
        </p:nvGraphicFramePr>
        <p:xfrm>
          <a:off x="726701" y="1325563"/>
          <a:ext cx="4638675" cy="4501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94B2135-4D7C-AA4C-9710-2794B7F6CFC1}"/>
              </a:ext>
            </a:extLst>
          </p:cNvPr>
          <p:cNvSpPr txBox="1"/>
          <p:nvPr/>
        </p:nvSpPr>
        <p:spPr>
          <a:xfrm>
            <a:off x="968188" y="5771154"/>
            <a:ext cx="2405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After-Tax Profit Margins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B3AED26D-22AC-694F-9A2D-3B867AA89E81}"/>
              </a:ext>
            </a:extLst>
          </p:cNvPr>
          <p:cNvGraphicFramePr>
            <a:graphicFrameLocks noGrp="1"/>
          </p:cNvGraphicFramePr>
          <p:nvPr/>
        </p:nvGraphicFramePr>
        <p:xfrm>
          <a:off x="5365376" y="1325563"/>
          <a:ext cx="5988424" cy="4501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6A2F188-B3B9-7B45-84B6-2F288D423E95}"/>
              </a:ext>
            </a:extLst>
          </p:cNvPr>
          <p:cNvSpPr txBox="1"/>
          <p:nvPr/>
        </p:nvSpPr>
        <p:spPr>
          <a:xfrm>
            <a:off x="6096000" y="5870824"/>
            <a:ext cx="383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After-Tax and Before Tax Profit Margins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E65B78-4855-1B49-8982-B6B52AF8C665}"/>
              </a:ext>
            </a:extLst>
          </p:cNvPr>
          <p:cNvSpPr txBox="1"/>
          <p:nvPr/>
        </p:nvSpPr>
        <p:spPr>
          <a:xfrm>
            <a:off x="166300" y="1118968"/>
            <a:ext cx="592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 historical correlation between profit margins and inflation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08680A-5BD0-FD49-935E-FCF9E9509C0D}"/>
              </a:ext>
            </a:extLst>
          </p:cNvPr>
          <p:cNvSpPr txBox="1"/>
          <p:nvPr/>
        </p:nvSpPr>
        <p:spPr>
          <a:xfrm>
            <a:off x="6240792" y="1097039"/>
            <a:ext cx="5224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Rise in profit margins partly due to change in ta codex</a:t>
            </a:r>
          </a:p>
        </p:txBody>
      </p:sp>
    </p:spTree>
    <p:extLst>
      <p:ext uri="{BB962C8B-B14F-4D97-AF65-F5344CB8AC3E}">
        <p14:creationId xmlns:p14="http://schemas.microsoft.com/office/powerpoint/2010/main" val="4260604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8" grpId="0"/>
      <p:bldP spid="3" grpId="0"/>
      <p:bldP spid="3" grpId="1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7AE89-8EB6-8D00-62E7-9830F15F27B6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28575">
            <a:noFill/>
          </a:ln>
        </p:spPr>
        <p:txBody>
          <a:bodyPr/>
          <a:lstStyle/>
          <a:p>
            <a:r>
              <a:rPr lang="en-US" dirty="0"/>
              <a:t>Wage Growth by Industry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47CE11B6-1DFD-D3AF-9809-5681B3D9FA50}"/>
              </a:ext>
            </a:extLst>
          </p:cNvPr>
          <p:cNvGraphicFramePr>
            <a:graphicFrameLocks noGrp="1"/>
          </p:cNvGraphicFramePr>
          <p:nvPr/>
        </p:nvGraphicFramePr>
        <p:xfrm>
          <a:off x="838201" y="1943099"/>
          <a:ext cx="10515600" cy="4622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98D8F1B-AC40-6311-86A7-431A41004100}"/>
              </a:ext>
            </a:extLst>
          </p:cNvPr>
          <p:cNvCxnSpPr>
            <a:cxnSpLocks/>
          </p:cNvCxnSpPr>
          <p:nvPr/>
        </p:nvCxnSpPr>
        <p:spPr>
          <a:xfrm>
            <a:off x="985837" y="2674145"/>
            <a:ext cx="10729913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B17CAB9A-D943-6756-F2DD-AACDF2507F6D}"/>
              </a:ext>
            </a:extLst>
          </p:cNvPr>
          <p:cNvSpPr txBox="1"/>
          <p:nvPr/>
        </p:nvSpPr>
        <p:spPr>
          <a:xfrm>
            <a:off x="838199" y="2333388"/>
            <a:ext cx="1444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Inflation Rate</a:t>
            </a:r>
          </a:p>
        </p:txBody>
      </p:sp>
    </p:spTree>
    <p:extLst>
      <p:ext uri="{BB962C8B-B14F-4D97-AF65-F5344CB8AC3E}">
        <p14:creationId xmlns:p14="http://schemas.microsoft.com/office/powerpoint/2010/main" val="123492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1B31B-9407-4BDE-B8CF-C1A109E08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AF7F0"/>
                </a:solidFill>
              </a:rPr>
              <a:t>Pric</a:t>
            </a:r>
            <a:r>
              <a:rPr lang="en-US" dirty="0"/>
              <a:t>es at the Pump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2F13E-6B5A-1944-3D65-BA3AEB234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inflation is defined as a general rise an overall increase in prices across a wide range of goods and services, it is difficult to not mention, at least in passing, gas prices.</a:t>
            </a:r>
          </a:p>
          <a:p>
            <a:r>
              <a:rPr lang="en-US" dirty="0"/>
              <a:t>Why have gasoline prices increased so much and where are they heading?</a:t>
            </a:r>
          </a:p>
          <a:p>
            <a:pPr lvl="1"/>
            <a:r>
              <a:rPr lang="en-US" dirty="0"/>
              <a:t>An increase in the price of crude oil:  Part demand-driven and part supply-driven.</a:t>
            </a:r>
          </a:p>
          <a:p>
            <a:pPr lvl="1"/>
            <a:r>
              <a:rPr lang="en-US" dirty="0"/>
              <a:t>Refineries are just getting back to productive capacity</a:t>
            </a:r>
          </a:p>
          <a:p>
            <a:pPr lvl="1"/>
            <a:r>
              <a:rPr lang="en-US" dirty="0"/>
              <a:t>Disruptions have caused refiners to find oil from different sources.</a:t>
            </a:r>
          </a:p>
          <a:p>
            <a:r>
              <a:rPr lang="en-US" dirty="0"/>
              <a:t>Will gas prices fall in the near future?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800DA3-6A32-B363-D725-0416DB2A9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308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C583D-6AE7-4448-AEDD-FE436474C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Na</a:t>
            </a:r>
            <a:r>
              <a:rPr lang="en-US" dirty="0"/>
              <a:t>tional Economic Education Delegation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F53A3-25E4-514D-9477-7626E8A82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Vision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One day, the public discussion of policy issues will be grounded in an accurate perception of the underlying economic principles and data.</a:t>
            </a:r>
          </a:p>
          <a:p>
            <a:pPr lvl="1"/>
            <a:endParaRPr lang="en-US" dirty="0"/>
          </a:p>
          <a:p>
            <a:r>
              <a:rPr lang="en-US" dirty="0"/>
              <a:t>Mission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NEED unites the skills and knowledge of a vast network of professional economists to promote understanding of the economics of policy issues in the United States.</a:t>
            </a:r>
          </a:p>
          <a:p>
            <a:pPr lvl="1"/>
            <a:endParaRPr lang="en-US" dirty="0"/>
          </a:p>
          <a:p>
            <a:r>
              <a:rPr lang="en-US" dirty="0"/>
              <a:t>NEED Presentations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Are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nonpartisan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and intended to reflect the consensus of the economics profession.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29E664-8C6A-8F44-80D0-F3209C458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200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5A274-8BE4-6091-C173-373DB9804702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 w="28575">
            <a:noFill/>
          </a:ln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Is  I</a:t>
            </a:r>
            <a:r>
              <a:rPr lang="en-US" dirty="0"/>
              <a:t>nflation a Global Phenomenon?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8E3E3ABC-AE8B-46F1-9A59-A04975EF4C02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/>
              <a:t>Yes, but the sources may be different.</a:t>
            </a:r>
          </a:p>
          <a:p>
            <a:r>
              <a:rPr lang="en-US" dirty="0"/>
              <a:t>In terms of basic supply and demand …..</a:t>
            </a:r>
          </a:p>
          <a:p>
            <a:pPr lvl="1"/>
            <a:r>
              <a:rPr lang="en-US" dirty="0"/>
              <a:t>If the price increases are demand-driven, we will see </a:t>
            </a:r>
            <a:r>
              <a:rPr lang="en-US" dirty="0">
                <a:solidFill>
                  <a:srgbClr val="0432FF"/>
                </a:solidFill>
              </a:rPr>
              <a:t>higher</a:t>
            </a:r>
            <a:r>
              <a:rPr lang="en-US" dirty="0"/>
              <a:t> prices and </a:t>
            </a:r>
            <a:r>
              <a:rPr lang="en-US" dirty="0">
                <a:solidFill>
                  <a:srgbClr val="0432FF"/>
                </a:solidFill>
              </a:rPr>
              <a:t>higher</a:t>
            </a:r>
            <a:r>
              <a:rPr lang="en-US" dirty="0"/>
              <a:t> quantities – positive demand shocks</a:t>
            </a:r>
          </a:p>
          <a:p>
            <a:pPr lvl="1"/>
            <a:r>
              <a:rPr lang="en-US" dirty="0"/>
              <a:t>If the price increases are supply-driven, we will see </a:t>
            </a:r>
            <a:r>
              <a:rPr lang="en-US" dirty="0">
                <a:solidFill>
                  <a:srgbClr val="0432FF"/>
                </a:solidFill>
              </a:rPr>
              <a:t>higher</a:t>
            </a:r>
            <a:r>
              <a:rPr lang="en-US" dirty="0"/>
              <a:t> prices and </a:t>
            </a:r>
            <a:r>
              <a:rPr lang="en-US" dirty="0">
                <a:solidFill>
                  <a:srgbClr val="FF0000"/>
                </a:solidFill>
              </a:rPr>
              <a:t>lower</a:t>
            </a:r>
            <a:r>
              <a:rPr lang="en-US" dirty="0"/>
              <a:t> quantities – negative supply shocks.</a:t>
            </a:r>
          </a:p>
          <a:p>
            <a:r>
              <a:rPr lang="en-US" dirty="0"/>
              <a:t>We can look at real GDP and Nominal GDP</a:t>
            </a:r>
          </a:p>
          <a:p>
            <a:pPr lvl="1"/>
            <a:r>
              <a:rPr lang="en-US" dirty="0"/>
              <a:t>If real GDP is at or above trend, supply shocks are likely to be less important.</a:t>
            </a:r>
          </a:p>
          <a:p>
            <a:pPr lvl="1"/>
            <a:r>
              <a:rPr lang="en-US" dirty="0"/>
              <a:t>If nominal GDP is above trend, it is likely the case that demand shocks are more important.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7380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5A274-8BE4-6091-C173-373DB9804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686" y="0"/>
            <a:ext cx="10276114" cy="1325563"/>
          </a:xfrm>
          <a:ln w="28575">
            <a:noFill/>
          </a:ln>
        </p:spPr>
        <p:txBody>
          <a:bodyPr/>
          <a:lstStyle/>
          <a:p>
            <a:r>
              <a:rPr lang="en-US" dirty="0">
                <a:solidFill>
                  <a:srgbClr val="FAF7F0"/>
                </a:solidFill>
              </a:rPr>
              <a:t>Is</a:t>
            </a:r>
            <a:r>
              <a:rPr lang="en-US" dirty="0"/>
              <a:t> Inflation a Global Phenomenon?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DD37399B-5E34-C63E-A5F3-F680FDE9318C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43088"/>
          <a:ext cx="5181600" cy="4351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F4024CE-6106-5850-94D2-F14FFC34E68B}"/>
              </a:ext>
            </a:extLst>
          </p:cNvPr>
          <p:cNvCxnSpPr>
            <a:cxnSpLocks/>
          </p:cNvCxnSpPr>
          <p:nvPr/>
        </p:nvCxnSpPr>
        <p:spPr>
          <a:xfrm flipV="1">
            <a:off x="1628775" y="2571750"/>
            <a:ext cx="4114800" cy="1900238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Content Placeholder 5">
            <a:extLst>
              <a:ext uri="{FF2B5EF4-FFF2-40B4-BE49-F238E27FC236}">
                <a16:creationId xmlns:a16="http://schemas.microsoft.com/office/drawing/2014/main" id="{6C6ACAAB-35AA-4172-52A8-3EAEE4466F6E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40E3517-7F29-7436-1A28-5FAE7957E209}"/>
              </a:ext>
            </a:extLst>
          </p:cNvPr>
          <p:cNvCxnSpPr/>
          <p:nvPr/>
        </p:nvCxnSpPr>
        <p:spPr>
          <a:xfrm flipV="1">
            <a:off x="6810375" y="2200275"/>
            <a:ext cx="4200525" cy="211455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E058CF66-F9D9-BE32-9834-6935CA265371}"/>
              </a:ext>
            </a:extLst>
          </p:cNvPr>
          <p:cNvSpPr txBox="1"/>
          <p:nvPr/>
        </p:nvSpPr>
        <p:spPr>
          <a:xfrm>
            <a:off x="2433936" y="6384409"/>
            <a:ext cx="6143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It looks like Supply shocks are more important in the EURO area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8434A0A-9152-2597-9C35-03A68A2CAF8C}"/>
              </a:ext>
            </a:extLst>
          </p:cNvPr>
          <p:cNvSpPr txBox="1"/>
          <p:nvPr/>
        </p:nvSpPr>
        <p:spPr>
          <a:xfrm>
            <a:off x="10036210" y="6384409"/>
            <a:ext cx="1949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Source: BLS / FRED</a:t>
            </a:r>
          </a:p>
        </p:txBody>
      </p:sp>
    </p:spTree>
    <p:extLst>
      <p:ext uri="{BB962C8B-B14F-4D97-AF65-F5344CB8AC3E}">
        <p14:creationId xmlns:p14="http://schemas.microsoft.com/office/powerpoint/2010/main" val="386903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>
        <p:bldAsOne/>
      </p:bldGraphic>
      <p:bldP spid="1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5A274-8BE4-6091-C173-373DB9804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471" y="18255"/>
            <a:ext cx="10515600" cy="1325563"/>
          </a:xfrm>
          <a:ln w="28575">
            <a:noFill/>
          </a:ln>
        </p:spPr>
        <p:txBody>
          <a:bodyPr/>
          <a:lstStyle/>
          <a:p>
            <a:r>
              <a:rPr lang="en-US" dirty="0">
                <a:solidFill>
                  <a:srgbClr val="FAF7F0"/>
                </a:solidFill>
              </a:rPr>
              <a:t>Is</a:t>
            </a:r>
            <a:r>
              <a:rPr lang="en-US" dirty="0"/>
              <a:t> Inflation a Global Phenomenon?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7A5B8D05-4C5F-AC98-E667-D8380D006A2F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58142C8-04FC-4911-AC60-C0C1D4A38CDD}"/>
              </a:ext>
            </a:extLst>
          </p:cNvPr>
          <p:cNvCxnSpPr/>
          <p:nvPr/>
        </p:nvCxnSpPr>
        <p:spPr>
          <a:xfrm flipV="1">
            <a:off x="7002966" y="2319453"/>
            <a:ext cx="4350834" cy="2018371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Content Placeholder 18">
            <a:extLst>
              <a:ext uri="{FF2B5EF4-FFF2-40B4-BE49-F238E27FC236}">
                <a16:creationId xmlns:a16="http://schemas.microsoft.com/office/drawing/2014/main" id="{CAE7A7BF-F3F3-9209-60B2-6D0F67C6A419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65DBD8F-709A-4751-E9AD-5CF13D9DDACB}"/>
              </a:ext>
            </a:extLst>
          </p:cNvPr>
          <p:cNvCxnSpPr/>
          <p:nvPr/>
        </p:nvCxnSpPr>
        <p:spPr>
          <a:xfrm flipV="1">
            <a:off x="1571625" y="2771775"/>
            <a:ext cx="4486275" cy="1566049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A83A2F2B-19A9-F314-AB7D-7F8C6FBF1670}"/>
              </a:ext>
            </a:extLst>
          </p:cNvPr>
          <p:cNvSpPr txBox="1"/>
          <p:nvPr/>
        </p:nvSpPr>
        <p:spPr>
          <a:xfrm>
            <a:off x="3263397" y="6311900"/>
            <a:ext cx="5665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the US it looks like demand shocks are more important</a:t>
            </a:r>
          </a:p>
        </p:txBody>
      </p:sp>
    </p:spTree>
    <p:extLst>
      <p:ext uri="{BB962C8B-B14F-4D97-AF65-F5344CB8AC3E}">
        <p14:creationId xmlns:p14="http://schemas.microsoft.com/office/powerpoint/2010/main" val="2828734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D01E920-7227-19DC-54D8-2FCD40E09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AF7F0"/>
                </a:solidFill>
              </a:rPr>
              <a:t>Out</a:t>
            </a:r>
            <a:r>
              <a:rPr lang="en-US" dirty="0"/>
              <a:t>look: Where do we go from here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8A5BEB-F612-9B21-A06E-64FDE7240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some momentum to inflation and inflationary expectations and it may take time to bring down inflation and inflationary expectations. </a:t>
            </a:r>
          </a:p>
          <a:p>
            <a:endParaRPr lang="en-US" dirty="0"/>
          </a:p>
          <a:p>
            <a:r>
              <a:rPr lang="en-US" dirty="0"/>
              <a:t>After today’s release, the market assessment it is likely that the Fed will increase rates by 75 to 100 basis points at the next meeting.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B09436-2EE9-5AD3-4711-64B921904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805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B01C3-FF41-4249-9398-889388F4B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074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</a:t>
            </a:r>
            <a:r>
              <a:rPr lang="en-US" dirty="0"/>
              <a:t>o Are We?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4F465-072B-E84A-A927-098D0F973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7447"/>
            <a:ext cx="10515600" cy="496030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Honorary Board: 54 members</a:t>
            </a:r>
          </a:p>
          <a:p>
            <a:pPr lvl="1"/>
            <a:r>
              <a:rPr lang="en-US" dirty="0"/>
              <a:t>2 Fed Chairs: Janet Yellen, Ben Bernanke</a:t>
            </a:r>
          </a:p>
          <a:p>
            <a:pPr lvl="1"/>
            <a:r>
              <a:rPr lang="en-US" dirty="0"/>
              <a:t>6 Chairs Council of Economic Advisers</a:t>
            </a:r>
          </a:p>
          <a:p>
            <a:pPr lvl="2"/>
            <a:r>
              <a:rPr lang="en-US" dirty="0"/>
              <a:t>Furman (D), Rosen (R), Bernanke (R), Yellen (D), Tyson (D), </a:t>
            </a:r>
            <a:r>
              <a:rPr lang="en-US" dirty="0" err="1"/>
              <a:t>Goolsbee</a:t>
            </a:r>
            <a:r>
              <a:rPr lang="en-US" dirty="0"/>
              <a:t> (D)</a:t>
            </a:r>
          </a:p>
          <a:p>
            <a:pPr lvl="1"/>
            <a:r>
              <a:rPr lang="en-US" dirty="0"/>
              <a:t>3 Nobel Prize Winners</a:t>
            </a:r>
          </a:p>
          <a:p>
            <a:pPr lvl="2"/>
            <a:r>
              <a:rPr lang="en-US" dirty="0" err="1"/>
              <a:t>Akerlof</a:t>
            </a:r>
            <a:r>
              <a:rPr lang="en-US" dirty="0"/>
              <a:t>, Smith, </a:t>
            </a:r>
            <a:r>
              <a:rPr lang="en-US" dirty="0" err="1"/>
              <a:t>Maskin</a:t>
            </a:r>
            <a:endParaRPr lang="en-US" dirty="0"/>
          </a:p>
          <a:p>
            <a:r>
              <a:rPr lang="en-US" dirty="0"/>
              <a:t>Delegates: 645+ members</a:t>
            </a:r>
          </a:p>
          <a:p>
            <a:pPr lvl="1"/>
            <a:r>
              <a:rPr lang="en-US" dirty="0"/>
              <a:t>At all levels of academia and some in government service</a:t>
            </a:r>
          </a:p>
          <a:p>
            <a:pPr lvl="1"/>
            <a:r>
              <a:rPr lang="en-US" dirty="0"/>
              <a:t>All have a Ph.D. in economics</a:t>
            </a:r>
          </a:p>
          <a:p>
            <a:pPr lvl="1"/>
            <a:r>
              <a:rPr lang="en-US" dirty="0"/>
              <a:t>Crowdsource slide decks</a:t>
            </a:r>
          </a:p>
          <a:p>
            <a:pPr lvl="1"/>
            <a:r>
              <a:rPr lang="en-US" dirty="0"/>
              <a:t>Give presentations</a:t>
            </a:r>
          </a:p>
          <a:p>
            <a:r>
              <a:rPr lang="en-US" dirty="0"/>
              <a:t>Global Partners</a:t>
            </a:r>
            <a:r>
              <a:rPr lang="en-US"/>
              <a:t>: 49 </a:t>
            </a:r>
            <a:r>
              <a:rPr lang="en-US" dirty="0"/>
              <a:t>Ph.D. Economists</a:t>
            </a:r>
          </a:p>
          <a:p>
            <a:pPr lvl="1"/>
            <a:r>
              <a:rPr lang="en-US" dirty="0"/>
              <a:t>Aid in slide deck development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A7D279-C637-1E48-898C-9051ECD03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4398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1B23E-7084-7944-A45B-C6D0E0A6B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074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</a:t>
            </a:r>
            <a:r>
              <a:rPr lang="en-US" dirty="0"/>
              <a:t>ere Are We?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4594F58-9AA6-F24A-964E-3AC22CA41A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r:link="rId3"/>
          <a:srcRect/>
          <a:stretch>
            <a:fillRect/>
          </a:stretch>
        </p:blipFill>
        <p:spPr>
          <a:xfrm>
            <a:off x="1744845" y="1047352"/>
            <a:ext cx="7728643" cy="4786033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5876C4-A3D6-7242-9D80-C8D64A70E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25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57DAB63-0268-1544-985C-0D4232ED6F4E}"/>
              </a:ext>
            </a:extLst>
          </p:cNvPr>
          <p:cNvPicPr>
            <a:picLocks noChangeAspect="1"/>
          </p:cNvPicPr>
          <p:nvPr/>
        </p:nvPicPr>
        <p:blipFill>
          <a:blip r:embed="rId4" r:link="rId5"/>
          <a:srcRect/>
          <a:stretch>
            <a:fillRect/>
          </a:stretch>
        </p:blipFill>
        <p:spPr>
          <a:xfrm>
            <a:off x="8806449" y="3937439"/>
            <a:ext cx="2241495" cy="149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7055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29EAE-338F-5D4A-8C40-7C3D0FD4A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Cre</a:t>
            </a:r>
            <a:r>
              <a:rPr lang="en-US" dirty="0"/>
              <a:t>dits and Disclaimer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C8CE3-22BA-E94A-B6AC-D79713820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This slide deck was authored by:</a:t>
            </a:r>
          </a:p>
          <a:p>
            <a:pPr lvl="1"/>
            <a:r>
              <a:rPr lang="en-US" dirty="0"/>
              <a:t>&lt;name&gt;, &lt;affiliation&gt;</a:t>
            </a:r>
          </a:p>
          <a:p>
            <a:r>
              <a:rPr lang="en-US" dirty="0"/>
              <a:t>This slide deck was reviewed by:</a:t>
            </a:r>
          </a:p>
          <a:p>
            <a:pPr lvl="1"/>
            <a:r>
              <a:rPr lang="en-US" dirty="0"/>
              <a:t>&lt;name&gt;, &lt;affiliation&gt;</a:t>
            </a:r>
          </a:p>
          <a:p>
            <a:pPr lvl="1"/>
            <a:r>
              <a:rPr lang="en-US" dirty="0"/>
              <a:t>&lt;name&gt;, &lt;affiliation&gt;</a:t>
            </a:r>
          </a:p>
          <a:p>
            <a:r>
              <a:rPr lang="en-US" dirty="0"/>
              <a:t>Disclaimer</a:t>
            </a:r>
          </a:p>
          <a:p>
            <a:pPr lvl="1"/>
            <a:r>
              <a:rPr lang="en-US" dirty="0"/>
              <a:t>NEED presentations are designed to </a:t>
            </a:r>
            <a:r>
              <a:rPr lang="en-US"/>
              <a:t>be nonpartisan.</a:t>
            </a:r>
            <a:endParaRPr lang="en-US" dirty="0"/>
          </a:p>
          <a:p>
            <a:pPr lvl="1"/>
            <a:r>
              <a:rPr lang="en-US" dirty="0"/>
              <a:t>It is, however, inevitable that the presenter will be asked for and will provide their own views.</a:t>
            </a:r>
          </a:p>
          <a:p>
            <a:pPr lvl="1"/>
            <a:r>
              <a:rPr lang="en-US" dirty="0"/>
              <a:t>Such views are those of the presenter and not necessarily those of the National Economic Education Delegation (NEED).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65FD2B-E0DC-B44E-B85B-3363DE712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6072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4E189-2B23-2F41-BBEB-10A29FA49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696" y="0"/>
            <a:ext cx="10515600" cy="1325563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Tha</a:t>
            </a:r>
            <a:r>
              <a:rPr lang="en-US" dirty="0"/>
              <a:t>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9064E-051C-1042-85AE-F335B853A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781"/>
            <a:ext cx="10515600" cy="562494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6500" dirty="0"/>
              <a:t>Any Questions?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www.NEEDelegation.org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&lt;presenter name&gt;</a:t>
            </a:r>
          </a:p>
          <a:p>
            <a:pPr marL="0" indent="0" algn="ctr">
              <a:buNone/>
            </a:pPr>
            <a:r>
              <a:rPr lang="en-US" dirty="0"/>
              <a:t>&lt;presenter email&gt;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Contact NEED: </a:t>
            </a:r>
            <a:r>
              <a:rPr lang="en-US" dirty="0">
                <a:hlinkClick r:id="rId3"/>
              </a:rPr>
              <a:t>info@needelegation.org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Submit a testimonial:  </a:t>
            </a:r>
            <a:r>
              <a:rPr lang="en-US" dirty="0">
                <a:hlinkClick r:id="rId4"/>
              </a:rPr>
              <a:t>www.NEEDelegation.org/testimonials.php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Become a Friend of NEED:  </a:t>
            </a:r>
            <a:r>
              <a:rPr lang="en-US" dirty="0" err="1"/>
              <a:t>www.NEEDelegation.org</a:t>
            </a:r>
            <a:r>
              <a:rPr lang="en-US" dirty="0"/>
              <a:t>/</a:t>
            </a:r>
            <a:r>
              <a:rPr lang="en-US" dirty="0" err="1"/>
              <a:t>friend.php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F218B-F99A-4145-A67C-DBBA7AD4E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9275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1759-DACC-8946-9598-490F34C9E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326" y="0"/>
            <a:ext cx="10515600" cy="1325563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Ava</a:t>
            </a:r>
            <a:r>
              <a:rPr lang="en-US" dirty="0"/>
              <a:t>ilable NEED Topics Include: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EE1CF-F5DE-3540-AED9-1599FABB82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57868"/>
            <a:ext cx="5181600" cy="4189162"/>
          </a:xfrm>
        </p:spPr>
        <p:txBody>
          <a:bodyPr>
            <a:normAutofit lnSpcReduction="10000"/>
          </a:bodyPr>
          <a:lstStyle/>
          <a:p>
            <a:pPr>
              <a:spcAft>
                <a:spcPts val="1000"/>
              </a:spcAft>
            </a:pPr>
            <a:r>
              <a:rPr lang="en-US" dirty="0"/>
              <a:t>Coronavirus Economics</a:t>
            </a:r>
          </a:p>
          <a:p>
            <a:pPr>
              <a:spcAft>
                <a:spcPts val="1000"/>
              </a:spcAft>
            </a:pPr>
            <a:r>
              <a:rPr lang="en-US" dirty="0"/>
              <a:t>US Economy</a:t>
            </a:r>
          </a:p>
          <a:p>
            <a:pPr>
              <a:spcAft>
                <a:spcPts val="1000"/>
              </a:spcAft>
            </a:pPr>
            <a:r>
              <a:rPr lang="en-US" dirty="0"/>
              <a:t>Climate Change</a:t>
            </a:r>
          </a:p>
          <a:p>
            <a:pPr>
              <a:spcAft>
                <a:spcPts val="1000"/>
              </a:spcAft>
            </a:pPr>
            <a:r>
              <a:rPr lang="en-US" dirty="0"/>
              <a:t>Economic Inequality</a:t>
            </a:r>
          </a:p>
          <a:p>
            <a:pPr>
              <a:spcAft>
                <a:spcPts val="1000"/>
              </a:spcAft>
            </a:pPr>
            <a:r>
              <a:rPr lang="en-US" dirty="0"/>
              <a:t>Economic Mobility</a:t>
            </a:r>
          </a:p>
          <a:p>
            <a:pPr>
              <a:spcAft>
                <a:spcPts val="1000"/>
              </a:spcAft>
            </a:pPr>
            <a:r>
              <a:rPr lang="en-US" dirty="0"/>
              <a:t>Trade and Globalization</a:t>
            </a:r>
          </a:p>
          <a:p>
            <a:pPr>
              <a:spcAft>
                <a:spcPts val="1000"/>
              </a:spcAft>
            </a:pPr>
            <a:r>
              <a:rPr lang="en-US" dirty="0"/>
              <a:t>Minimum Wages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836DEF-5C7A-D74F-8694-7D6688B404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57868"/>
            <a:ext cx="5181600" cy="4189162"/>
          </a:xfrm>
        </p:spPr>
        <p:txBody>
          <a:bodyPr>
            <a:normAutofit lnSpcReduction="10000"/>
          </a:bodyPr>
          <a:lstStyle/>
          <a:p>
            <a:pPr>
              <a:spcAft>
                <a:spcPts val="1000"/>
              </a:spcAft>
            </a:pPr>
            <a:r>
              <a:rPr lang="en-US" dirty="0"/>
              <a:t>Immigration Economics</a:t>
            </a:r>
          </a:p>
          <a:p>
            <a:pPr>
              <a:spcAft>
                <a:spcPts val="1000"/>
              </a:spcAft>
            </a:pPr>
            <a:r>
              <a:rPr lang="en-US" dirty="0"/>
              <a:t>Housing Policy</a:t>
            </a:r>
          </a:p>
          <a:p>
            <a:pPr>
              <a:spcAft>
                <a:spcPts val="1000"/>
              </a:spcAft>
            </a:pPr>
            <a:r>
              <a:rPr lang="en-US" dirty="0"/>
              <a:t>Federal Budgets</a:t>
            </a:r>
          </a:p>
          <a:p>
            <a:pPr>
              <a:spcAft>
                <a:spcPts val="1000"/>
              </a:spcAft>
            </a:pPr>
            <a:r>
              <a:rPr lang="en-US" dirty="0"/>
              <a:t>Federal Debt</a:t>
            </a:r>
          </a:p>
          <a:p>
            <a:pPr>
              <a:spcAft>
                <a:spcPts val="1000"/>
              </a:spcAft>
            </a:pPr>
            <a:r>
              <a:rPr lang="en-US"/>
              <a:t>Black-White Wealth Gap</a:t>
            </a:r>
            <a:endParaRPr lang="en-US" dirty="0"/>
          </a:p>
          <a:p>
            <a:pPr>
              <a:spcAft>
                <a:spcPts val="1000"/>
              </a:spcAft>
            </a:pPr>
            <a:r>
              <a:rPr lang="en-US" dirty="0"/>
              <a:t>Autonomous Vehicles</a:t>
            </a:r>
          </a:p>
          <a:p>
            <a:pPr>
              <a:spcAft>
                <a:spcPts val="1000"/>
              </a:spcAft>
            </a:pPr>
            <a:r>
              <a:rPr lang="en-US" dirty="0"/>
              <a:t>US Social Policy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AECF3A-738D-534F-9B20-5C34452E1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6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B770F-F1B0-1C26-53F4-48A7EE31D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Infl</a:t>
            </a:r>
            <a:r>
              <a:rPr lang="en-US" dirty="0"/>
              <a:t>ation as measured by the CPI Index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AC8ECA-32EB-8F12-263C-E65635803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3</a:t>
            </a:fld>
            <a:endParaRPr lang="en-GB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63669CC8-653B-A426-0817-E1B84699F0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647830"/>
              </p:ext>
            </p:extLst>
          </p:nvPr>
        </p:nvGraphicFramePr>
        <p:xfrm>
          <a:off x="838200" y="963386"/>
          <a:ext cx="10515600" cy="5609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E9CB2F2-4725-CC98-8299-67D6C1AD3005}"/>
              </a:ext>
            </a:extLst>
          </p:cNvPr>
          <p:cNvSpPr txBox="1"/>
          <p:nvPr/>
        </p:nvSpPr>
        <p:spPr>
          <a:xfrm>
            <a:off x="11115594" y="2661557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432FF"/>
                </a:solidFill>
              </a:rPr>
              <a:t>9.1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2C5E528-681C-11DB-F11B-CBAAB35F8F98}"/>
              </a:ext>
            </a:extLst>
          </p:cNvPr>
          <p:cNvCxnSpPr>
            <a:cxnSpLocks/>
          </p:cNvCxnSpPr>
          <p:nvPr/>
        </p:nvCxnSpPr>
        <p:spPr>
          <a:xfrm flipH="1">
            <a:off x="3559629" y="3030889"/>
            <a:ext cx="7555965" cy="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3650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B770F-F1B0-1C26-53F4-48A7EE31D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Infl</a:t>
            </a:r>
            <a:r>
              <a:rPr lang="en-US" dirty="0"/>
              <a:t>ation as measured by the CPI Index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AC8ECA-32EB-8F12-263C-E65635803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4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9CB2F2-4725-CC98-8299-67D6C1AD3005}"/>
              </a:ext>
            </a:extLst>
          </p:cNvPr>
          <p:cNvSpPr txBox="1"/>
          <p:nvPr/>
        </p:nvSpPr>
        <p:spPr>
          <a:xfrm>
            <a:off x="11115594" y="2661557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432FF"/>
                </a:solidFill>
              </a:rPr>
              <a:t>9.1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F60D554E-7280-436A-8913-70CC4A9174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595932"/>
              </p:ext>
            </p:extLst>
          </p:nvPr>
        </p:nvGraphicFramePr>
        <p:xfrm>
          <a:off x="457200" y="1126671"/>
          <a:ext cx="11134806" cy="5445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214258D-42CE-1196-49AA-6D6306F5E71B}"/>
              </a:ext>
            </a:extLst>
          </p:cNvPr>
          <p:cNvSpPr txBox="1"/>
          <p:nvPr/>
        </p:nvSpPr>
        <p:spPr>
          <a:xfrm>
            <a:off x="11384580" y="3757450"/>
            <a:ext cx="5084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5.9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AEACEB6-597E-A045-2E52-07C1F7619DB3}"/>
              </a:ext>
            </a:extLst>
          </p:cNvPr>
          <p:cNvCxnSpPr/>
          <p:nvPr/>
        </p:nvCxnSpPr>
        <p:spPr>
          <a:xfrm>
            <a:off x="5274129" y="4686300"/>
            <a:ext cx="6110451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816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76BD8-ADA9-2A5E-EA98-91A4E2084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AF7F0"/>
                </a:solidFill>
              </a:rPr>
              <a:t>Inf</a:t>
            </a:r>
            <a:r>
              <a:rPr lang="en-US" dirty="0"/>
              <a:t>lation: More Broad-based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1A035C-5C1A-F9B1-197D-E4383D476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5</a:t>
            </a:fld>
            <a:endParaRPr lang="en-GB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BA36D5BE-A107-91B0-33B3-9C440F7C08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841974"/>
              </p:ext>
            </p:extLst>
          </p:nvPr>
        </p:nvGraphicFramePr>
        <p:xfrm>
          <a:off x="1144752" y="1608546"/>
          <a:ext cx="8127999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26739264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9590372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2129587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Inflation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Weight in CPI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8590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All Items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5766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  Food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13.4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967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  Energy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41.6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3549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  Apparel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9367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  Shelter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32.3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778373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2400" dirty="0"/>
                        <a:t>  New Vehicles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522553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2400" dirty="0"/>
                        <a:t>  Used Vehicles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6001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7191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08079-2632-7EC7-16B7-E3D9D9994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Qui</a:t>
            </a:r>
            <a:r>
              <a:rPr lang="en-US" dirty="0"/>
              <a:t>ck Outline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F1122-DC71-962B-4348-A90AC1D91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Causes of Inflation in the United States</a:t>
            </a:r>
          </a:p>
          <a:p>
            <a:pPr lvl="1"/>
            <a:r>
              <a:rPr lang="en-US" dirty="0"/>
              <a:t>Demand Side Effects and the Fed</a:t>
            </a:r>
          </a:p>
          <a:p>
            <a:pPr lvl="1"/>
            <a:r>
              <a:rPr lang="en-US" dirty="0"/>
              <a:t>Supply Side Effects</a:t>
            </a:r>
          </a:p>
          <a:p>
            <a:pPr lvl="1"/>
            <a:r>
              <a:rPr lang="en-US" dirty="0"/>
              <a:t>Profiteering and Greed</a:t>
            </a:r>
          </a:p>
          <a:p>
            <a:pPr lvl="1"/>
            <a:endParaRPr lang="en-US" dirty="0"/>
          </a:p>
          <a:p>
            <a:r>
              <a:rPr lang="en-US" dirty="0"/>
              <a:t>Global Inflation: Are their differences?</a:t>
            </a:r>
          </a:p>
          <a:p>
            <a:endParaRPr lang="en-US" dirty="0"/>
          </a:p>
          <a:p>
            <a:r>
              <a:rPr lang="en-US" dirty="0"/>
              <a:t>What is next for Inflation and what does the Fed do next.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2683D-F881-8C3E-5D93-50B5749F4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079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97D72-59F9-B3B1-6EC3-50DADE227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De</a:t>
            </a:r>
            <a:r>
              <a:rPr lang="en-US" dirty="0"/>
              <a:t>mand Side Effects and the Recovery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760D2C-CAB4-7224-0DCE-7B5B0CFC0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7</a:t>
            </a:fld>
            <a:endParaRPr lang="en-GB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C16B52C-43EA-E15D-89A4-8D2A71E8DC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000126"/>
              </p:ext>
            </p:extLst>
          </p:nvPr>
        </p:nvGraphicFramePr>
        <p:xfrm>
          <a:off x="838200" y="1325563"/>
          <a:ext cx="10515599" cy="4772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1748652-00FF-1085-FF48-27F29A98D856}"/>
              </a:ext>
            </a:extLst>
          </p:cNvPr>
          <p:cNvCxnSpPr>
            <a:cxnSpLocks/>
          </p:cNvCxnSpPr>
          <p:nvPr/>
        </p:nvCxnSpPr>
        <p:spPr>
          <a:xfrm flipV="1">
            <a:off x="6682468" y="2073728"/>
            <a:ext cx="4524374" cy="1957388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3C8CBF1F-B1E8-74D8-E232-F0AC810A71D4}"/>
              </a:ext>
            </a:extLst>
          </p:cNvPr>
          <p:cNvSpPr txBox="1"/>
          <p:nvPr/>
        </p:nvSpPr>
        <p:spPr>
          <a:xfrm>
            <a:off x="2156613" y="1405977"/>
            <a:ext cx="8112477" cy="369332"/>
          </a:xfrm>
          <a:prstGeom prst="rect">
            <a:avLst/>
          </a:prstGeom>
          <a:solidFill>
            <a:srgbClr val="0C4C88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Consumer spending bounced back quite dramatically as the economy was reopening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2B73AA-0660-045F-D3AE-4D56FC9D6C27}"/>
              </a:ext>
            </a:extLst>
          </p:cNvPr>
          <p:cNvSpPr txBox="1"/>
          <p:nvPr/>
        </p:nvSpPr>
        <p:spPr>
          <a:xfrm>
            <a:off x="3428073" y="5979372"/>
            <a:ext cx="5844677" cy="369332"/>
          </a:xfrm>
          <a:prstGeom prst="rect">
            <a:avLst/>
          </a:prstGeom>
          <a:solidFill>
            <a:srgbClr val="0C4C88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Remember Consumer Spending is roughly two-thirds of GDP</a:t>
            </a:r>
          </a:p>
        </p:txBody>
      </p:sp>
    </p:spTree>
    <p:extLst>
      <p:ext uri="{BB962C8B-B14F-4D97-AF65-F5344CB8AC3E}">
        <p14:creationId xmlns:p14="http://schemas.microsoft.com/office/powerpoint/2010/main" val="217263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97D72-59F9-B3B1-6EC3-50DADE227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De</a:t>
            </a:r>
            <a:r>
              <a:rPr lang="en-US" dirty="0"/>
              <a:t>mand Side Effects: Disposable Income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760D2C-CAB4-7224-0DCE-7B5B0CFC0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8</a:t>
            </a:fld>
            <a:endParaRPr lang="en-GB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59FC1D50-46B4-1D1A-0BB7-57FDAD22AC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778949"/>
              </p:ext>
            </p:extLst>
          </p:nvPr>
        </p:nvGraphicFramePr>
        <p:xfrm>
          <a:off x="688181" y="1325563"/>
          <a:ext cx="10815637" cy="4600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1566C25-891C-4AD3-1822-CD6AD3B8E9D3}"/>
              </a:ext>
            </a:extLst>
          </p:cNvPr>
          <p:cNvCxnSpPr/>
          <p:nvPr/>
        </p:nvCxnSpPr>
        <p:spPr>
          <a:xfrm flipV="1">
            <a:off x="6603206" y="3004475"/>
            <a:ext cx="4900612" cy="1243012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028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F5E5E-A9E7-2609-9A9A-75F46B877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Nom</a:t>
            </a:r>
            <a:r>
              <a:rPr lang="en-US" sz="3200" dirty="0"/>
              <a:t>inal Consumer Spending on Goods and Services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1CB83C-C304-B5E0-B558-517D01266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9</a:t>
            </a:fld>
            <a:endParaRPr lang="en-GB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B65D5C7-3C89-0B60-BA5C-13C19D6AE8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814745"/>
              </p:ext>
            </p:extLst>
          </p:nvPr>
        </p:nvGraphicFramePr>
        <p:xfrm>
          <a:off x="838200" y="1485900"/>
          <a:ext cx="10515600" cy="4604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F432C30-0084-A711-6024-E52DDC6B0D95}"/>
              </a:ext>
            </a:extLst>
          </p:cNvPr>
          <p:cNvSpPr txBox="1"/>
          <p:nvPr/>
        </p:nvSpPr>
        <p:spPr>
          <a:xfrm>
            <a:off x="7270954" y="6412788"/>
            <a:ext cx="3620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Source: Bureau of Economic Analysis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DA5BB1-16E4-87AC-759C-4D7A2354A899}"/>
              </a:ext>
            </a:extLst>
          </p:cNvPr>
          <p:cNvSpPr txBox="1"/>
          <p:nvPr/>
        </p:nvSpPr>
        <p:spPr>
          <a:xfrm>
            <a:off x="4852219" y="2389239"/>
            <a:ext cx="27284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Normalize </a:t>
            </a:r>
          </a:p>
          <a:p>
            <a:r>
              <a:rPr lang="en-US" dirty="0"/>
              <a:t>value to 100</a:t>
            </a:r>
          </a:p>
          <a:p>
            <a:r>
              <a:rPr lang="en-US" dirty="0"/>
              <a:t>at start of the pandemic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8F5A78F-92F7-161F-9848-339FEA36D90E}"/>
              </a:ext>
            </a:extLst>
          </p:cNvPr>
          <p:cNvCxnSpPr/>
          <p:nvPr/>
        </p:nvCxnSpPr>
        <p:spPr>
          <a:xfrm flipV="1">
            <a:off x="1386348" y="2957051"/>
            <a:ext cx="9660193" cy="943897"/>
          </a:xfrm>
          <a:prstGeom prst="line">
            <a:avLst/>
          </a:prstGeom>
          <a:ln w="222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7643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7236</TotalTime>
  <Words>985</Words>
  <Application>Microsoft Macintosh PowerPoint</Application>
  <PresentationFormat>Widescreen</PresentationFormat>
  <Paragraphs>198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Courier New</vt:lpstr>
      <vt:lpstr>Custom Design</vt:lpstr>
      <vt:lpstr>PowerPoint Presentation</vt:lpstr>
      <vt:lpstr> National Economic Education Delegation</vt:lpstr>
      <vt:lpstr>Inflation as measured by the CPI Index</vt:lpstr>
      <vt:lpstr>Inflation as measured by the CPI Index</vt:lpstr>
      <vt:lpstr>Inflation: More Broad-based</vt:lpstr>
      <vt:lpstr>Quick Outline</vt:lpstr>
      <vt:lpstr>Demand Side Effects and the Recovery</vt:lpstr>
      <vt:lpstr>Demand Side Effects: Disposable Income</vt:lpstr>
      <vt:lpstr>Nominal Consumer Spending on Goods and Services</vt:lpstr>
      <vt:lpstr>PCE Inflation: Goods and Services</vt:lpstr>
      <vt:lpstr>M2 Growth: </vt:lpstr>
      <vt:lpstr>M2 Growth</vt:lpstr>
      <vt:lpstr>Supply Chain Disruptions</vt:lpstr>
      <vt:lpstr>Supply Chain Disruptions: LA and Long Beach</vt:lpstr>
      <vt:lpstr>Supply Chain Disruptions: Containerized Imports</vt:lpstr>
      <vt:lpstr>Supply Chain Disruptions: Retail Inventories</vt:lpstr>
      <vt:lpstr>Profits: Profit Margins </vt:lpstr>
      <vt:lpstr>Wage Growth by Industry</vt:lpstr>
      <vt:lpstr>Prices at the Pump</vt:lpstr>
      <vt:lpstr>Is  Inflation a Global Phenomenon?</vt:lpstr>
      <vt:lpstr>Is Inflation a Global Phenomenon?</vt:lpstr>
      <vt:lpstr>Is Inflation a Global Phenomenon?</vt:lpstr>
      <vt:lpstr>Outlook: Where do we go from here </vt:lpstr>
      <vt:lpstr>Who Are We?</vt:lpstr>
      <vt:lpstr>Where Are We?</vt:lpstr>
      <vt:lpstr>Credits and Disclaimer</vt:lpstr>
      <vt:lpstr> Thank you!</vt:lpstr>
      <vt:lpstr> Available NEED Topics Include: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haveman</cp:lastModifiedBy>
  <cp:revision>166</cp:revision>
  <dcterms:created xsi:type="dcterms:W3CDTF">2017-05-03T22:30:38Z</dcterms:created>
  <dcterms:modified xsi:type="dcterms:W3CDTF">2022-07-13T16:51:18Z</dcterms:modified>
</cp:coreProperties>
</file>