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7"/>
  </p:notesMasterIdLst>
  <p:handoutMasterIdLst>
    <p:handoutMasterId r:id="rId48"/>
  </p:handoutMasterIdLst>
  <p:sldIdLst>
    <p:sldId id="4418" r:id="rId2"/>
    <p:sldId id="4001" r:id="rId3"/>
    <p:sldId id="4419" r:id="rId4"/>
    <p:sldId id="4420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590" r:id="rId19"/>
    <p:sldId id="3985" r:id="rId20"/>
    <p:sldId id="1591" r:id="rId21"/>
    <p:sldId id="1579" r:id="rId22"/>
    <p:sldId id="1600" r:id="rId23"/>
    <p:sldId id="4136" r:id="rId24"/>
    <p:sldId id="1562" r:id="rId25"/>
    <p:sldId id="1551" r:id="rId26"/>
    <p:sldId id="1614" r:id="rId27"/>
    <p:sldId id="1647" r:id="rId28"/>
    <p:sldId id="1648" r:id="rId29"/>
    <p:sldId id="1649" r:id="rId30"/>
    <p:sldId id="1634" r:id="rId31"/>
    <p:sldId id="1642" r:id="rId32"/>
    <p:sldId id="1572" r:id="rId33"/>
    <p:sldId id="1657" r:id="rId34"/>
    <p:sldId id="1655" r:id="rId35"/>
    <p:sldId id="1654" r:id="rId36"/>
    <p:sldId id="1640" r:id="rId37"/>
    <p:sldId id="1624" r:id="rId38"/>
    <p:sldId id="4137" r:id="rId39"/>
    <p:sldId id="1616" r:id="rId40"/>
    <p:sldId id="1661" r:id="rId41"/>
    <p:sldId id="1575" r:id="rId42"/>
    <p:sldId id="1663" r:id="rId43"/>
    <p:sldId id="1662" r:id="rId44"/>
    <p:sldId id="4094" r:id="rId45"/>
    <p:sldId id="4124" r:id="rId4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86620" autoAdjust="0"/>
  </p:normalViewPr>
  <p:slideViewPr>
    <p:cSldViewPr snapToGrid="0" snapToObjects="1">
      <p:cViewPr varScale="1">
        <p:scale>
          <a:sx n="106" d="100"/>
          <a:sy n="106" d="100"/>
        </p:scale>
        <p:origin x="9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22/03/2023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22/03/2023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Nevada, Las Vegas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that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– Perfect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190609" y="645380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B04BA-65D8-BA5A-3AE8-16ACAE74391C}"/>
              </a:ext>
            </a:extLst>
          </p:cNvPr>
          <p:cNvSpPr/>
          <p:nvPr/>
        </p:nvSpPr>
        <p:spPr>
          <a:xfrm>
            <a:off x="3070453" y="3657600"/>
            <a:ext cx="6001357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E7B17-9B31-461C-D056-8D6BFA025D16}"/>
              </a:ext>
            </a:extLst>
          </p:cNvPr>
          <p:cNvSpPr/>
          <p:nvPr/>
        </p:nvSpPr>
        <p:spPr>
          <a:xfrm>
            <a:off x="5605835" y="1562082"/>
            <a:ext cx="4563401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4C110-4B7A-C1F8-F688-790C6241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2" y="1037705"/>
            <a:ext cx="6322417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</a:t>
            </a:r>
            <a:r>
              <a:rPr lang="en-US" sz="5400" b="1" dirty="0">
                <a:solidFill>
                  <a:srgbClr val="0C4C88"/>
                </a:solidFill>
                <a:ea typeface="+mj-ea"/>
                <a:cs typeface="+mj-cs"/>
              </a:rPr>
              <a:t>esired</a:t>
            </a:r>
            <a:r>
              <a:rPr lang="en-US" sz="5400" dirty="0"/>
              <a:t>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off!).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E0411-DB3A-D5F9-A391-3ABD63DC056C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CA76D-CBA1-A6FF-B303-709CA59A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99" y="839586"/>
            <a:ext cx="8170799" cy="54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AE505-7535-6210-C6C4-8B7F32BFC413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C5DF-7A82-D66F-100C-D6CE105D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65909"/>
            <a:ext cx="8183260" cy="5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(2/15):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(2/22): 	Monetary Economics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(3/1): 	Trade and Globalization (Alan Deardorff, Univ. Michigan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Week 4 (3/8): 	Trade Deficits and Exchange Rates (Alan Deardorff)</a:t>
            </a:r>
          </a:p>
          <a:p>
            <a:pPr lvl="1"/>
            <a:r>
              <a:rPr lang="en-US" b="1" dirty="0"/>
              <a:t>Week 5 (3/22):	Economic Mobility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</a:p>
          <a:p>
            <a:pPr lvl="1"/>
            <a:r>
              <a:rPr lang="en-US" dirty="0"/>
              <a:t>Week 6 (3/29):	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35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658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Desired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D3413-0D13-1433-8243-45F75439599C}"/>
              </a:ext>
            </a:extLst>
          </p:cNvPr>
          <p:cNvSpPr txBox="1"/>
          <p:nvPr/>
        </p:nvSpPr>
        <p:spPr>
          <a:xfrm>
            <a:off x="5550268" y="2655610"/>
            <a:ext cx="2612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endParaRPr lang="en-US" sz="2400" dirty="0"/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March 22,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desired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55596</TotalTime>
  <Words>2485</Words>
  <Application>Microsoft Macintosh PowerPoint</Application>
  <PresentationFormat>Widescreen</PresentationFormat>
  <Paragraphs>377</Paragraphs>
  <Slides>45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Wealth Mobility – Perfect Mobility</vt:lpstr>
      <vt:lpstr>Transition Probabilities in the United States</vt:lpstr>
      <vt:lpstr>Transitions: International Comparisons</vt:lpstr>
      <vt:lpstr>American Dream: Geography Matters</vt:lpstr>
      <vt:lpstr>  Summary of Empirical Patterns</vt:lpstr>
      <vt:lpstr>III. What is the desired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Evidence of the B-W Wealth Gap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210</cp:revision>
  <cp:lastPrinted>2022-11-15T21:58:27Z</cp:lastPrinted>
  <dcterms:created xsi:type="dcterms:W3CDTF">2019-05-21T15:04:18Z</dcterms:created>
  <dcterms:modified xsi:type="dcterms:W3CDTF">2023-03-22T18:30:54Z</dcterms:modified>
</cp:coreProperties>
</file>