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handoutMasterIdLst>
    <p:handoutMasterId r:id="rId47"/>
  </p:handoutMasterIdLst>
  <p:sldIdLst>
    <p:sldId id="4194" r:id="rId2"/>
    <p:sldId id="4001" r:id="rId3"/>
    <p:sldId id="436" r:id="rId4"/>
    <p:sldId id="4138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590" r:id="rId19"/>
    <p:sldId id="1591" r:id="rId20"/>
    <p:sldId id="1579" r:id="rId21"/>
    <p:sldId id="1600" r:id="rId22"/>
    <p:sldId id="4136" r:id="rId23"/>
    <p:sldId id="1562" r:id="rId24"/>
    <p:sldId id="1551" r:id="rId25"/>
    <p:sldId id="1614" r:id="rId26"/>
    <p:sldId id="1647" r:id="rId27"/>
    <p:sldId id="1648" r:id="rId28"/>
    <p:sldId id="1649" r:id="rId29"/>
    <p:sldId id="1634" r:id="rId30"/>
    <p:sldId id="1642" r:id="rId31"/>
    <p:sldId id="1572" r:id="rId32"/>
    <p:sldId id="1657" r:id="rId33"/>
    <p:sldId id="1655" r:id="rId34"/>
    <p:sldId id="1654" r:id="rId35"/>
    <p:sldId id="1640" r:id="rId36"/>
    <p:sldId id="1624" r:id="rId37"/>
    <p:sldId id="4137" r:id="rId38"/>
    <p:sldId id="1616" r:id="rId39"/>
    <p:sldId id="1661" r:id="rId40"/>
    <p:sldId id="1575" r:id="rId41"/>
    <p:sldId id="1663" r:id="rId42"/>
    <p:sldId id="1662" r:id="rId43"/>
    <p:sldId id="3974" r:id="rId44"/>
    <p:sldId id="4140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86531" autoAdjust="0"/>
  </p:normalViewPr>
  <p:slideViewPr>
    <p:cSldViewPr snapToGrid="0" snapToObjects="1">
      <p:cViewPr varScale="1">
        <p:scale>
          <a:sx n="110" d="100"/>
          <a:sy n="110" d="100"/>
        </p:scale>
        <p:origin x="129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Cincinnati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that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(1/26):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(2/2):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(2/9):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(2/16): 	The Black-White Wealth Gap (Mike Shor, Univ. of Connecticut)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(2/23):	Economic Mobility (Kathryn Wilson, Kent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(3/2):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01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09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/>
              <a:t>February 23, 2023</a:t>
            </a:r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55325</TotalTime>
  <Words>2493</Words>
  <Application>Microsoft Macintosh PowerPoint</Application>
  <PresentationFormat>Widescreen</PresentationFormat>
  <Paragraphs>373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Climate Change Economics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haveman</cp:lastModifiedBy>
  <cp:revision>204</cp:revision>
  <cp:lastPrinted>2022-11-15T21:58:27Z</cp:lastPrinted>
  <dcterms:created xsi:type="dcterms:W3CDTF">2019-05-21T15:04:18Z</dcterms:created>
  <dcterms:modified xsi:type="dcterms:W3CDTF">2023-02-23T19:10:25Z</dcterms:modified>
</cp:coreProperties>
</file>