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5"/>
  </p:notesMasterIdLst>
  <p:handoutMasterIdLst>
    <p:handoutMasterId r:id="rId46"/>
  </p:handoutMasterIdLst>
  <p:sldIdLst>
    <p:sldId id="4194" r:id="rId2"/>
    <p:sldId id="4001" r:id="rId3"/>
    <p:sldId id="4094" r:id="rId4"/>
    <p:sldId id="4138" r:id="rId5"/>
    <p:sldId id="4139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1633" r:id="rId18"/>
    <p:sldId id="1590" r:id="rId19"/>
    <p:sldId id="1591" r:id="rId20"/>
    <p:sldId id="1579" r:id="rId21"/>
    <p:sldId id="1600" r:id="rId22"/>
    <p:sldId id="4136" r:id="rId23"/>
    <p:sldId id="1562" r:id="rId24"/>
    <p:sldId id="1551" r:id="rId25"/>
    <p:sldId id="1614" r:id="rId26"/>
    <p:sldId id="1647" r:id="rId27"/>
    <p:sldId id="1648" r:id="rId28"/>
    <p:sldId id="1649" r:id="rId29"/>
    <p:sldId id="1634" r:id="rId30"/>
    <p:sldId id="1642" r:id="rId31"/>
    <p:sldId id="1572" r:id="rId32"/>
    <p:sldId id="1657" r:id="rId33"/>
    <p:sldId id="1655" r:id="rId34"/>
    <p:sldId id="1654" r:id="rId35"/>
    <p:sldId id="1640" r:id="rId36"/>
    <p:sldId id="1624" r:id="rId37"/>
    <p:sldId id="4137" r:id="rId38"/>
    <p:sldId id="1616" r:id="rId39"/>
    <p:sldId id="1661" r:id="rId40"/>
    <p:sldId id="1575" r:id="rId41"/>
    <p:sldId id="1663" r:id="rId42"/>
    <p:sldId id="1662" r:id="rId43"/>
    <p:sldId id="4140" r:id="rId4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86531" autoAdjust="0"/>
  </p:normalViewPr>
  <p:slideViewPr>
    <p:cSldViewPr snapToGrid="0" snapToObjects="1">
      <p:cViewPr varScale="1">
        <p:scale>
          <a:sx n="110" d="100"/>
          <a:sy n="110" d="100"/>
        </p:scale>
        <p:origin x="117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8/23/23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8/23/23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Spring</a:t>
            </a:r>
            <a:r>
              <a:rPr lang="en-US" sz="3600" b="1" i="1" dirty="0"/>
              <a:t>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Economic Inequality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Olli – Boise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August,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 at that same age.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9AC06-BCDF-47EB-A20F-C2FB48F55F7A}"/>
              </a:ext>
            </a:extLst>
          </p:cNvPr>
          <p:cNvSpPr txBox="1"/>
          <p:nvPr/>
        </p:nvSpPr>
        <p:spPr>
          <a:xfrm>
            <a:off x="5715726" y="5375306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Year of Birth</a:t>
            </a:r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lnSpcReduction="100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AD76-09C7-4C7B-8D7F-CEC13AB698C0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Economics of Inequality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1: 	Economic Inequality (Adina </a:t>
            </a:r>
            <a:r>
              <a:rPr lang="en-US" dirty="0" err="1"/>
              <a:t>Ardelean</a:t>
            </a:r>
            <a:r>
              <a:rPr lang="en-US" dirty="0"/>
              <a:t>, Santa Clara University)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</a:t>
            </a:r>
            <a:r>
              <a:rPr lang="en-US" dirty="0"/>
              <a:t> </a:t>
            </a:r>
            <a:r>
              <a:rPr lang="en-US" b="1" dirty="0"/>
              <a:t>2 (8/21): 	Economic Mobility (Kathryn Wilson, Kent State Univ.)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24128-3F3F-4B78-BDE2-942DDFD91B7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FFF4-D21D-4509-898B-FD280A52BEC7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40AF7-9BA5-4DA0-A7FB-E831444A0C2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tomorrow </a:t>
            </a:r>
          </a:p>
          <a:p>
            <a:pPr lvl="1"/>
            <a:r>
              <a:rPr lang="en-US" dirty="0"/>
              <a:t>(https:// 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01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9DDFB-958A-4568-8FE2-C0E6E413F7E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Kathryn Wilson, Ph.D.</a:t>
            </a:r>
          </a:p>
          <a:p>
            <a:pPr marL="0" indent="0" algn="ctr">
              <a:buNone/>
            </a:pPr>
            <a:r>
              <a:rPr lang="en-US" dirty="0"/>
              <a:t>kwilson3@kent.edu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8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Kathryn Wilson, Ph.D.</a:t>
            </a:r>
          </a:p>
          <a:p>
            <a:pPr algn="ctr"/>
            <a:r>
              <a:rPr lang="en-US" sz="2400" dirty="0"/>
              <a:t>Kent State University</a:t>
            </a:r>
          </a:p>
          <a:p>
            <a:pPr algn="ctr"/>
            <a:r>
              <a:rPr lang="en-US" sz="2000" dirty="0"/>
              <a:t>August 21, 2023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Q&amp;A and Break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62253</TotalTime>
  <Words>2418</Words>
  <Application>Microsoft Macintosh PowerPoint</Application>
  <PresentationFormat>Widescreen</PresentationFormat>
  <Paragraphs>368</Paragraphs>
  <Slides>43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Measuring Relative Mobility</vt:lpstr>
      <vt:lpstr>Transition Probabilities in the United States</vt:lpstr>
      <vt:lpstr>Transitions: International Comparisons</vt:lpstr>
      <vt:lpstr>American Dream: Geography Matters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The “American Dream” Shapes Perceptions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 Policy Options</vt:lpstr>
      <vt:lpstr> Summary: Economic Mobility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Jon Haveman</cp:lastModifiedBy>
  <cp:revision>211</cp:revision>
  <cp:lastPrinted>2022-11-15T21:58:27Z</cp:lastPrinted>
  <dcterms:created xsi:type="dcterms:W3CDTF">2019-05-21T15:04:18Z</dcterms:created>
  <dcterms:modified xsi:type="dcterms:W3CDTF">2023-08-23T19:45:29Z</dcterms:modified>
</cp:coreProperties>
</file>