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1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974" r:id="rId2"/>
    <p:sldId id="328" r:id="rId3"/>
    <p:sldId id="4065" r:id="rId4"/>
    <p:sldId id="1190" r:id="rId5"/>
    <p:sldId id="4071" r:id="rId6"/>
    <p:sldId id="4066" r:id="rId7"/>
    <p:sldId id="260" r:id="rId8"/>
    <p:sldId id="261" r:id="rId9"/>
    <p:sldId id="262" r:id="rId10"/>
    <p:sldId id="267" r:id="rId11"/>
    <p:sldId id="266" r:id="rId12"/>
    <p:sldId id="265" r:id="rId13"/>
    <p:sldId id="264" r:id="rId14"/>
    <p:sldId id="4043" r:id="rId15"/>
    <p:sldId id="458" r:id="rId16"/>
    <p:sldId id="460" r:id="rId17"/>
    <p:sldId id="459" r:id="rId18"/>
    <p:sldId id="4032" r:id="rId19"/>
    <p:sldId id="4035" r:id="rId20"/>
    <p:sldId id="4044" r:id="rId21"/>
    <p:sldId id="462" r:id="rId22"/>
    <p:sldId id="4067" r:id="rId23"/>
    <p:sldId id="4068" r:id="rId24"/>
    <p:sldId id="4050" r:id="rId25"/>
    <p:sldId id="4047" r:id="rId26"/>
    <p:sldId id="4069" r:id="rId27"/>
    <p:sldId id="257" r:id="rId28"/>
    <p:sldId id="4036" r:id="rId29"/>
    <p:sldId id="4037" r:id="rId30"/>
    <p:sldId id="4074" r:id="rId31"/>
    <p:sldId id="4072" r:id="rId32"/>
    <p:sldId id="4073" r:id="rId33"/>
    <p:sldId id="4075" r:id="rId34"/>
    <p:sldId id="263" r:id="rId35"/>
    <p:sldId id="4039" r:id="rId36"/>
    <p:sldId id="4040" r:id="rId37"/>
    <p:sldId id="258" r:id="rId38"/>
    <p:sldId id="1112" r:id="rId39"/>
    <p:sldId id="4062" r:id="rId40"/>
    <p:sldId id="4061" r:id="rId41"/>
    <p:sldId id="4051" r:id="rId42"/>
    <p:sldId id="4063" r:id="rId43"/>
    <p:sldId id="4064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53"/>
    <p:restoredTop sz="95890"/>
  </p:normalViewPr>
  <p:slideViewPr>
    <p:cSldViewPr snapToGrid="0" snapToObjects="1">
      <p:cViewPr varScale="1">
        <p:scale>
          <a:sx n="90" d="100"/>
          <a:sy n="90" d="100"/>
        </p:scale>
        <p:origin x="232" y="7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baier\Downloads\data_table_for_daily_case_trends__the_united_states-2.csv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baier\Downloads\fredgraph-2.xls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baier\Library\Mobile%20Documents\com~apple~CloudDocs\Presentations\State_of_the_Economy_2022\Data\UNRATE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baier\Downloads\PAYEMS%20(1).xls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baier\Library\Mobile%20Documents\com~apple~CloudDocs\Presentations\State_of_the_Economy_2022\Employment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baier\Library\Mobile%20Documents\com~apple~CloudDocs\Presentations\State_of_the_Economy_2022\Employment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baier\Library\Mobile%20Documents\com~apple~CloudDocs\Presentations\State_of_the_Economy_2022\Employment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baier\Library\Mobile%20Documents\com~apple~CloudDocs\Presentations\State_of_the_Economy_2022\Data\Hires_Job_openings.xls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baier\Downloads\fredgraph%20(4).xls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baier\Library\Mobile%20Documents\com~apple~CloudDocs\Presentations\State_of_the_Economy_2022\Kentucky\Quits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baier\Library\Mobile%20Documents\com~apple~CloudDocs\Presentations\State_of_the_Economy_2022\Kentucky\Quits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3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Book8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baier\Downloads\fredgraph%20(2).xls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baier\Downloads\M2SL.xls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baier\Downloads\RPI.xls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baier\Downloads\A072RC1Q156SBEA.xls" TargetMode="External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baier\Downloads\fredgraph-2.xls" TargetMode="External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baier\Downloads\fredgraph-8.xls" TargetMode="External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baier\Library\Mobile%20Documents\com~apple~CloudDocs\Presentations\State_of_the_economy_2021\Data_Files\State_of_the_Economy.xls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baier\Downloads\GDPC1-5.xls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baier\Downloads\fredgraph-6.xls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baier\Downloads\fredgraph-7.xls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baier\Downloads\PCEC96.xls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baier\Downloads\RPI.xls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baier\Downloads\A072RC1Q156SBEA.xls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data_table_for_daily_case_trend!$C$3</c:f>
              <c:strCache>
                <c:ptCount val="1"/>
                <c:pt idx="0">
                  <c:v>New Cases</c:v>
                </c:pt>
              </c:strCache>
            </c:strRef>
          </c:tx>
          <c:spPr>
            <a:solidFill>
              <a:srgbClr val="0432FF"/>
            </a:solidFill>
            <a:ln>
              <a:solidFill>
                <a:srgbClr val="0432FF"/>
              </a:solidFill>
            </a:ln>
            <a:effectLst/>
          </c:spPr>
          <c:invertIfNegative val="0"/>
          <c:cat>
            <c:strRef>
              <c:f>data_table_for_daily_case_trend!$B$4:$B$687</c:f>
              <c:strCache>
                <c:ptCount val="684"/>
                <c:pt idx="0">
                  <c:v>Jan 23 2020</c:v>
                </c:pt>
                <c:pt idx="1">
                  <c:v>Jan 24 2020</c:v>
                </c:pt>
                <c:pt idx="2">
                  <c:v>Jan 25 2020</c:v>
                </c:pt>
                <c:pt idx="3">
                  <c:v>Jan 26 2020</c:v>
                </c:pt>
                <c:pt idx="4">
                  <c:v>Jan 27 2020</c:v>
                </c:pt>
                <c:pt idx="5">
                  <c:v>Jan 28 2020</c:v>
                </c:pt>
                <c:pt idx="6">
                  <c:v>Jan 29 2020</c:v>
                </c:pt>
                <c:pt idx="7">
                  <c:v>Jan 30 2020</c:v>
                </c:pt>
                <c:pt idx="8">
                  <c:v>Jan 31 2020</c:v>
                </c:pt>
                <c:pt idx="9">
                  <c:v>Feb  1 2020</c:v>
                </c:pt>
                <c:pt idx="10">
                  <c:v>Feb  2 2020</c:v>
                </c:pt>
                <c:pt idx="11">
                  <c:v>Feb  3 2020</c:v>
                </c:pt>
                <c:pt idx="12">
                  <c:v>Feb  4 2020</c:v>
                </c:pt>
                <c:pt idx="13">
                  <c:v>Feb  5 2020</c:v>
                </c:pt>
                <c:pt idx="14">
                  <c:v>Feb  6 2020</c:v>
                </c:pt>
                <c:pt idx="15">
                  <c:v>Feb  7 2020</c:v>
                </c:pt>
                <c:pt idx="16">
                  <c:v>Feb  8 2020</c:v>
                </c:pt>
                <c:pt idx="17">
                  <c:v>Feb  9 2020</c:v>
                </c:pt>
                <c:pt idx="18">
                  <c:v>Feb 10 2020</c:v>
                </c:pt>
                <c:pt idx="19">
                  <c:v>Feb 11 2020</c:v>
                </c:pt>
                <c:pt idx="20">
                  <c:v>Feb 12 2020</c:v>
                </c:pt>
                <c:pt idx="21">
                  <c:v>Feb 13 2020</c:v>
                </c:pt>
                <c:pt idx="22">
                  <c:v>Feb 14 2020</c:v>
                </c:pt>
                <c:pt idx="23">
                  <c:v>Feb 15 2020</c:v>
                </c:pt>
                <c:pt idx="24">
                  <c:v>Feb 16 2020</c:v>
                </c:pt>
                <c:pt idx="25">
                  <c:v>Feb 17 2020</c:v>
                </c:pt>
                <c:pt idx="26">
                  <c:v>Feb 18 2020</c:v>
                </c:pt>
                <c:pt idx="27">
                  <c:v>Feb 19 2020</c:v>
                </c:pt>
                <c:pt idx="28">
                  <c:v>Feb 20 2020</c:v>
                </c:pt>
                <c:pt idx="29">
                  <c:v>Feb 21 2020</c:v>
                </c:pt>
                <c:pt idx="30">
                  <c:v>Feb 22 2020</c:v>
                </c:pt>
                <c:pt idx="31">
                  <c:v>Feb 23 2020</c:v>
                </c:pt>
                <c:pt idx="32">
                  <c:v>Feb 24 2020</c:v>
                </c:pt>
                <c:pt idx="33">
                  <c:v>Feb 25 2020</c:v>
                </c:pt>
                <c:pt idx="34">
                  <c:v>Feb 26 2020</c:v>
                </c:pt>
                <c:pt idx="35">
                  <c:v>Feb 27 2020</c:v>
                </c:pt>
                <c:pt idx="36">
                  <c:v>Feb 28 2020</c:v>
                </c:pt>
                <c:pt idx="37">
                  <c:v>Feb 29 2020</c:v>
                </c:pt>
                <c:pt idx="38">
                  <c:v>Mar  1 2020</c:v>
                </c:pt>
                <c:pt idx="39">
                  <c:v>Mar  2 2020</c:v>
                </c:pt>
                <c:pt idx="40">
                  <c:v>Mar  3 2020</c:v>
                </c:pt>
                <c:pt idx="41">
                  <c:v>Mar  4 2020</c:v>
                </c:pt>
                <c:pt idx="42">
                  <c:v>Mar  5 2020</c:v>
                </c:pt>
                <c:pt idx="43">
                  <c:v>Mar  6 2020</c:v>
                </c:pt>
                <c:pt idx="44">
                  <c:v>Mar  7 2020</c:v>
                </c:pt>
                <c:pt idx="45">
                  <c:v>Mar  8 2020</c:v>
                </c:pt>
                <c:pt idx="46">
                  <c:v>Mar  9 2020</c:v>
                </c:pt>
                <c:pt idx="47">
                  <c:v>Mar 10 2020</c:v>
                </c:pt>
                <c:pt idx="48">
                  <c:v>Mar 11 2020</c:v>
                </c:pt>
                <c:pt idx="49">
                  <c:v>Mar 12 2020</c:v>
                </c:pt>
                <c:pt idx="50">
                  <c:v>Mar 13 2020</c:v>
                </c:pt>
                <c:pt idx="51">
                  <c:v>Mar 14 2020</c:v>
                </c:pt>
                <c:pt idx="52">
                  <c:v>Mar 15 2020</c:v>
                </c:pt>
                <c:pt idx="53">
                  <c:v>Mar 16 2020</c:v>
                </c:pt>
                <c:pt idx="54">
                  <c:v>Mar 17 2020</c:v>
                </c:pt>
                <c:pt idx="55">
                  <c:v>Mar 18 2020</c:v>
                </c:pt>
                <c:pt idx="56">
                  <c:v>Mar 19 2020</c:v>
                </c:pt>
                <c:pt idx="57">
                  <c:v>Mar 20 2020</c:v>
                </c:pt>
                <c:pt idx="58">
                  <c:v>Mar 21 2020</c:v>
                </c:pt>
                <c:pt idx="59">
                  <c:v>Mar 22 2020</c:v>
                </c:pt>
                <c:pt idx="60">
                  <c:v>Mar 23 2020</c:v>
                </c:pt>
                <c:pt idx="61">
                  <c:v>Mar 24 2020</c:v>
                </c:pt>
                <c:pt idx="62">
                  <c:v>Mar 25 2020</c:v>
                </c:pt>
                <c:pt idx="63">
                  <c:v>Mar 26 2020</c:v>
                </c:pt>
                <c:pt idx="64">
                  <c:v>Mar 27 2020</c:v>
                </c:pt>
                <c:pt idx="65">
                  <c:v>Mar 28 2020</c:v>
                </c:pt>
                <c:pt idx="66">
                  <c:v>Mar 29 2020</c:v>
                </c:pt>
                <c:pt idx="67">
                  <c:v>Mar 30 2020</c:v>
                </c:pt>
                <c:pt idx="68">
                  <c:v>Mar 31 2020</c:v>
                </c:pt>
                <c:pt idx="69">
                  <c:v>Apr  1 2020</c:v>
                </c:pt>
                <c:pt idx="70">
                  <c:v>Apr  2 2020</c:v>
                </c:pt>
                <c:pt idx="71">
                  <c:v>Apr  3 2020</c:v>
                </c:pt>
                <c:pt idx="72">
                  <c:v>Apr  4 2020</c:v>
                </c:pt>
                <c:pt idx="73">
                  <c:v>Apr  5 2020</c:v>
                </c:pt>
                <c:pt idx="74">
                  <c:v>Apr  6 2020</c:v>
                </c:pt>
                <c:pt idx="75">
                  <c:v>Apr  7 2020</c:v>
                </c:pt>
                <c:pt idx="76">
                  <c:v>Apr  8 2020</c:v>
                </c:pt>
                <c:pt idx="77">
                  <c:v>Apr  9 2020</c:v>
                </c:pt>
                <c:pt idx="78">
                  <c:v>Apr 10 2020</c:v>
                </c:pt>
                <c:pt idx="79">
                  <c:v>Apr 11 2020</c:v>
                </c:pt>
                <c:pt idx="80">
                  <c:v>Apr 12 2020</c:v>
                </c:pt>
                <c:pt idx="81">
                  <c:v>Apr 13 2020</c:v>
                </c:pt>
                <c:pt idx="82">
                  <c:v>Apr 14 2020</c:v>
                </c:pt>
                <c:pt idx="83">
                  <c:v>Apr 15 2020</c:v>
                </c:pt>
                <c:pt idx="84">
                  <c:v>Apr 16 2020</c:v>
                </c:pt>
                <c:pt idx="85">
                  <c:v>Apr 17 2020</c:v>
                </c:pt>
                <c:pt idx="86">
                  <c:v>Apr 18 2020</c:v>
                </c:pt>
                <c:pt idx="87">
                  <c:v>Apr 19 2020</c:v>
                </c:pt>
                <c:pt idx="88">
                  <c:v>Apr 20 2020</c:v>
                </c:pt>
                <c:pt idx="89">
                  <c:v>Apr 21 2020</c:v>
                </c:pt>
                <c:pt idx="90">
                  <c:v>Apr 22 2020</c:v>
                </c:pt>
                <c:pt idx="91">
                  <c:v>Apr 23 2020</c:v>
                </c:pt>
                <c:pt idx="92">
                  <c:v>Apr 24 2020</c:v>
                </c:pt>
                <c:pt idx="93">
                  <c:v>Apr 25 2020</c:v>
                </c:pt>
                <c:pt idx="94">
                  <c:v>Apr 26 2020</c:v>
                </c:pt>
                <c:pt idx="95">
                  <c:v>Apr 27 2020</c:v>
                </c:pt>
                <c:pt idx="96">
                  <c:v>Apr 28 2020</c:v>
                </c:pt>
                <c:pt idx="97">
                  <c:v>Apr 29 2020</c:v>
                </c:pt>
                <c:pt idx="98">
                  <c:v>Apr 30 2020</c:v>
                </c:pt>
                <c:pt idx="99">
                  <c:v>May  1 2020</c:v>
                </c:pt>
                <c:pt idx="100">
                  <c:v>May  2 2020</c:v>
                </c:pt>
                <c:pt idx="101">
                  <c:v>May  3 2020</c:v>
                </c:pt>
                <c:pt idx="102">
                  <c:v>May  4 2020</c:v>
                </c:pt>
                <c:pt idx="103">
                  <c:v>May  5 2020</c:v>
                </c:pt>
                <c:pt idx="104">
                  <c:v>May  6 2020</c:v>
                </c:pt>
                <c:pt idx="105">
                  <c:v>May  7 2020</c:v>
                </c:pt>
                <c:pt idx="106">
                  <c:v>May  8 2020</c:v>
                </c:pt>
                <c:pt idx="107">
                  <c:v>May  9 2020</c:v>
                </c:pt>
                <c:pt idx="108">
                  <c:v>May 10 2020</c:v>
                </c:pt>
                <c:pt idx="109">
                  <c:v>May 11 2020</c:v>
                </c:pt>
                <c:pt idx="110">
                  <c:v>May 12 2020</c:v>
                </c:pt>
                <c:pt idx="111">
                  <c:v>May 13 2020</c:v>
                </c:pt>
                <c:pt idx="112">
                  <c:v>May 14 2020</c:v>
                </c:pt>
                <c:pt idx="113">
                  <c:v>May 15 2020</c:v>
                </c:pt>
                <c:pt idx="114">
                  <c:v>May 16 2020</c:v>
                </c:pt>
                <c:pt idx="115">
                  <c:v>May 17 2020</c:v>
                </c:pt>
                <c:pt idx="116">
                  <c:v>May 18 2020</c:v>
                </c:pt>
                <c:pt idx="117">
                  <c:v>May 19 2020</c:v>
                </c:pt>
                <c:pt idx="118">
                  <c:v>May 20 2020</c:v>
                </c:pt>
                <c:pt idx="119">
                  <c:v>May 21 2020</c:v>
                </c:pt>
                <c:pt idx="120">
                  <c:v>May 22 2020</c:v>
                </c:pt>
                <c:pt idx="121">
                  <c:v>May 23 2020</c:v>
                </c:pt>
                <c:pt idx="122">
                  <c:v>May 24 2020</c:v>
                </c:pt>
                <c:pt idx="123">
                  <c:v>May 25 2020</c:v>
                </c:pt>
                <c:pt idx="124">
                  <c:v>May 26 2020</c:v>
                </c:pt>
                <c:pt idx="125">
                  <c:v>May 27 2020</c:v>
                </c:pt>
                <c:pt idx="126">
                  <c:v>May 28 2020</c:v>
                </c:pt>
                <c:pt idx="127">
                  <c:v>May 29 2020</c:v>
                </c:pt>
                <c:pt idx="128">
                  <c:v>May 30 2020</c:v>
                </c:pt>
                <c:pt idx="129">
                  <c:v>May 31 2020</c:v>
                </c:pt>
                <c:pt idx="130">
                  <c:v>Jun  1 2020</c:v>
                </c:pt>
                <c:pt idx="131">
                  <c:v>Jun  2 2020</c:v>
                </c:pt>
                <c:pt idx="132">
                  <c:v>Jun  3 2020</c:v>
                </c:pt>
                <c:pt idx="133">
                  <c:v>Jun  4 2020</c:v>
                </c:pt>
                <c:pt idx="134">
                  <c:v>Jun  5 2020</c:v>
                </c:pt>
                <c:pt idx="135">
                  <c:v>Jun  6 2020</c:v>
                </c:pt>
                <c:pt idx="136">
                  <c:v>Jun  7 2020</c:v>
                </c:pt>
                <c:pt idx="137">
                  <c:v>Jun  8 2020</c:v>
                </c:pt>
                <c:pt idx="138">
                  <c:v>Jun  9 2020</c:v>
                </c:pt>
                <c:pt idx="139">
                  <c:v>Jun 10 2020</c:v>
                </c:pt>
                <c:pt idx="140">
                  <c:v>Jun 11 2020</c:v>
                </c:pt>
                <c:pt idx="141">
                  <c:v>Jun 12 2020</c:v>
                </c:pt>
                <c:pt idx="142">
                  <c:v>Jun 13 2020</c:v>
                </c:pt>
                <c:pt idx="143">
                  <c:v>Jun 14 2020</c:v>
                </c:pt>
                <c:pt idx="144">
                  <c:v>Jun 15 2020</c:v>
                </c:pt>
                <c:pt idx="145">
                  <c:v>Jun 16 2020</c:v>
                </c:pt>
                <c:pt idx="146">
                  <c:v>Jun 17 2020</c:v>
                </c:pt>
                <c:pt idx="147">
                  <c:v>Jun 18 2020</c:v>
                </c:pt>
                <c:pt idx="148">
                  <c:v>Jun 19 2020</c:v>
                </c:pt>
                <c:pt idx="149">
                  <c:v>Jun 20 2020</c:v>
                </c:pt>
                <c:pt idx="150">
                  <c:v>Jun 21 2020</c:v>
                </c:pt>
                <c:pt idx="151">
                  <c:v>Jun 22 2020</c:v>
                </c:pt>
                <c:pt idx="152">
                  <c:v>Jun 23 2020</c:v>
                </c:pt>
                <c:pt idx="153">
                  <c:v>Jun 24 2020</c:v>
                </c:pt>
                <c:pt idx="154">
                  <c:v>Jun 25 2020</c:v>
                </c:pt>
                <c:pt idx="155">
                  <c:v>Jun 26 2020</c:v>
                </c:pt>
                <c:pt idx="156">
                  <c:v>Jun 27 2020</c:v>
                </c:pt>
                <c:pt idx="157">
                  <c:v>Jun 28 2020</c:v>
                </c:pt>
                <c:pt idx="158">
                  <c:v>Jun 29 2020</c:v>
                </c:pt>
                <c:pt idx="159">
                  <c:v>Jun 30 2020</c:v>
                </c:pt>
                <c:pt idx="160">
                  <c:v>Jul  1 2020</c:v>
                </c:pt>
                <c:pt idx="161">
                  <c:v>Jul  2 2020</c:v>
                </c:pt>
                <c:pt idx="162">
                  <c:v>Jul  3 2020</c:v>
                </c:pt>
                <c:pt idx="163">
                  <c:v>Jul  4 2020</c:v>
                </c:pt>
                <c:pt idx="164">
                  <c:v>Jul  5 2020</c:v>
                </c:pt>
                <c:pt idx="165">
                  <c:v>Jul  6 2020</c:v>
                </c:pt>
                <c:pt idx="166">
                  <c:v>Jul  7 2020</c:v>
                </c:pt>
                <c:pt idx="167">
                  <c:v>Jul  8 2020</c:v>
                </c:pt>
                <c:pt idx="168">
                  <c:v>Jul  9 2020</c:v>
                </c:pt>
                <c:pt idx="169">
                  <c:v>Jul 10 2020</c:v>
                </c:pt>
                <c:pt idx="170">
                  <c:v>Jul 11 2020</c:v>
                </c:pt>
                <c:pt idx="171">
                  <c:v>Jul 12 2020</c:v>
                </c:pt>
                <c:pt idx="172">
                  <c:v>Jul 13 2020</c:v>
                </c:pt>
                <c:pt idx="173">
                  <c:v>Jul 14 2020</c:v>
                </c:pt>
                <c:pt idx="174">
                  <c:v>Jul 15 2020</c:v>
                </c:pt>
                <c:pt idx="175">
                  <c:v>Jul 16 2020</c:v>
                </c:pt>
                <c:pt idx="176">
                  <c:v>Jul 17 2020</c:v>
                </c:pt>
                <c:pt idx="177">
                  <c:v>Jul 18 2020</c:v>
                </c:pt>
                <c:pt idx="178">
                  <c:v>Jul 19 2020</c:v>
                </c:pt>
                <c:pt idx="179">
                  <c:v>Jul 20 2020</c:v>
                </c:pt>
                <c:pt idx="180">
                  <c:v>Jul 21 2020</c:v>
                </c:pt>
                <c:pt idx="181">
                  <c:v>Jul 22 2020</c:v>
                </c:pt>
                <c:pt idx="182">
                  <c:v>Jul 23 2020</c:v>
                </c:pt>
                <c:pt idx="183">
                  <c:v>Jul 24 2020</c:v>
                </c:pt>
                <c:pt idx="184">
                  <c:v>Jul 25 2020</c:v>
                </c:pt>
                <c:pt idx="185">
                  <c:v>Jul 26 2020</c:v>
                </c:pt>
                <c:pt idx="186">
                  <c:v>Jul 27 2020</c:v>
                </c:pt>
                <c:pt idx="187">
                  <c:v>Jul 28 2020</c:v>
                </c:pt>
                <c:pt idx="188">
                  <c:v>Jul 29 2020</c:v>
                </c:pt>
                <c:pt idx="189">
                  <c:v>Jul 30 2020</c:v>
                </c:pt>
                <c:pt idx="190">
                  <c:v>Jul 31 2020</c:v>
                </c:pt>
                <c:pt idx="191">
                  <c:v>Aug  1 2020</c:v>
                </c:pt>
                <c:pt idx="192">
                  <c:v>Aug  2 2020</c:v>
                </c:pt>
                <c:pt idx="193">
                  <c:v>Aug  3 2020</c:v>
                </c:pt>
                <c:pt idx="194">
                  <c:v>Aug  4 2020</c:v>
                </c:pt>
                <c:pt idx="195">
                  <c:v>Aug  5 2020</c:v>
                </c:pt>
                <c:pt idx="196">
                  <c:v>Aug  6 2020</c:v>
                </c:pt>
                <c:pt idx="197">
                  <c:v>Aug  7 2020</c:v>
                </c:pt>
                <c:pt idx="198">
                  <c:v>Aug  8 2020</c:v>
                </c:pt>
                <c:pt idx="199">
                  <c:v>Aug  9 2020</c:v>
                </c:pt>
                <c:pt idx="200">
                  <c:v>Aug 10 2020</c:v>
                </c:pt>
                <c:pt idx="201">
                  <c:v>Aug 11 2020</c:v>
                </c:pt>
                <c:pt idx="202">
                  <c:v>Aug 12 2020</c:v>
                </c:pt>
                <c:pt idx="203">
                  <c:v>Aug 13 2020</c:v>
                </c:pt>
                <c:pt idx="204">
                  <c:v>Aug 14 2020</c:v>
                </c:pt>
                <c:pt idx="205">
                  <c:v>Aug 15 2020</c:v>
                </c:pt>
                <c:pt idx="206">
                  <c:v>Aug 16 2020</c:v>
                </c:pt>
                <c:pt idx="207">
                  <c:v>Aug 17 2020</c:v>
                </c:pt>
                <c:pt idx="208">
                  <c:v>Aug 18 2020</c:v>
                </c:pt>
                <c:pt idx="209">
                  <c:v>Aug 19 2020</c:v>
                </c:pt>
                <c:pt idx="210">
                  <c:v>Aug 20 2020</c:v>
                </c:pt>
                <c:pt idx="211">
                  <c:v>Aug 21 2020</c:v>
                </c:pt>
                <c:pt idx="212">
                  <c:v>Aug 22 2020</c:v>
                </c:pt>
                <c:pt idx="213">
                  <c:v>Aug 23 2020</c:v>
                </c:pt>
                <c:pt idx="214">
                  <c:v>Aug 24 2020</c:v>
                </c:pt>
                <c:pt idx="215">
                  <c:v>Aug 25 2020</c:v>
                </c:pt>
                <c:pt idx="216">
                  <c:v>Aug 26 2020</c:v>
                </c:pt>
                <c:pt idx="217">
                  <c:v>Aug 27 2020</c:v>
                </c:pt>
                <c:pt idx="218">
                  <c:v>Aug 28 2020</c:v>
                </c:pt>
                <c:pt idx="219">
                  <c:v>Aug 29 2020</c:v>
                </c:pt>
                <c:pt idx="220">
                  <c:v>Aug 30 2020</c:v>
                </c:pt>
                <c:pt idx="221">
                  <c:v>Aug 31 2020</c:v>
                </c:pt>
                <c:pt idx="222">
                  <c:v>Sep  1 2020</c:v>
                </c:pt>
                <c:pt idx="223">
                  <c:v>Sep  2 2020</c:v>
                </c:pt>
                <c:pt idx="224">
                  <c:v>Sep  3 2020</c:v>
                </c:pt>
                <c:pt idx="225">
                  <c:v>Sep  4 2020</c:v>
                </c:pt>
                <c:pt idx="226">
                  <c:v>Sep  5 2020</c:v>
                </c:pt>
                <c:pt idx="227">
                  <c:v>Sep  6 2020</c:v>
                </c:pt>
                <c:pt idx="228">
                  <c:v>Sep  7 2020</c:v>
                </c:pt>
                <c:pt idx="229">
                  <c:v>Sep  8 2020</c:v>
                </c:pt>
                <c:pt idx="230">
                  <c:v>Sep  9 2020</c:v>
                </c:pt>
                <c:pt idx="231">
                  <c:v>Sep 10 2020</c:v>
                </c:pt>
                <c:pt idx="232">
                  <c:v>Sep 11 2020</c:v>
                </c:pt>
                <c:pt idx="233">
                  <c:v>Sep 12 2020</c:v>
                </c:pt>
                <c:pt idx="234">
                  <c:v>Sep 13 2020</c:v>
                </c:pt>
                <c:pt idx="235">
                  <c:v>Sep 14 2020</c:v>
                </c:pt>
                <c:pt idx="236">
                  <c:v>Sep 15 2020</c:v>
                </c:pt>
                <c:pt idx="237">
                  <c:v>Sep 16 2020</c:v>
                </c:pt>
                <c:pt idx="238">
                  <c:v>Sep 17 2020</c:v>
                </c:pt>
                <c:pt idx="239">
                  <c:v>Sep 18 2020</c:v>
                </c:pt>
                <c:pt idx="240">
                  <c:v>Sep 19 2020</c:v>
                </c:pt>
                <c:pt idx="241">
                  <c:v>Sep 20 2020</c:v>
                </c:pt>
                <c:pt idx="242">
                  <c:v>Sep 21 2020</c:v>
                </c:pt>
                <c:pt idx="243">
                  <c:v>Sep 22 2020</c:v>
                </c:pt>
                <c:pt idx="244">
                  <c:v>Sep 23 2020</c:v>
                </c:pt>
                <c:pt idx="245">
                  <c:v>Sep 24 2020</c:v>
                </c:pt>
                <c:pt idx="246">
                  <c:v>Sep 25 2020</c:v>
                </c:pt>
                <c:pt idx="247">
                  <c:v>Sep 26 2020</c:v>
                </c:pt>
                <c:pt idx="248">
                  <c:v>Sep 27 2020</c:v>
                </c:pt>
                <c:pt idx="249">
                  <c:v>Sep 28 2020</c:v>
                </c:pt>
                <c:pt idx="250">
                  <c:v>Sep 29 2020</c:v>
                </c:pt>
                <c:pt idx="251">
                  <c:v>Sep 30 2020</c:v>
                </c:pt>
                <c:pt idx="252">
                  <c:v>Oct  1 2020</c:v>
                </c:pt>
                <c:pt idx="253">
                  <c:v>Oct  2 2020</c:v>
                </c:pt>
                <c:pt idx="254">
                  <c:v>Oct  3 2020</c:v>
                </c:pt>
                <c:pt idx="255">
                  <c:v>Oct  4 2020</c:v>
                </c:pt>
                <c:pt idx="256">
                  <c:v>Oct  5 2020</c:v>
                </c:pt>
                <c:pt idx="257">
                  <c:v>Oct  6 2020</c:v>
                </c:pt>
                <c:pt idx="258">
                  <c:v>Oct  7 2020</c:v>
                </c:pt>
                <c:pt idx="259">
                  <c:v>Oct  8 2020</c:v>
                </c:pt>
                <c:pt idx="260">
                  <c:v>Oct  9 2020</c:v>
                </c:pt>
                <c:pt idx="261">
                  <c:v>Oct 10 2020</c:v>
                </c:pt>
                <c:pt idx="262">
                  <c:v>Oct 11 2020</c:v>
                </c:pt>
                <c:pt idx="263">
                  <c:v>Oct 12 2020</c:v>
                </c:pt>
                <c:pt idx="264">
                  <c:v>Oct 13 2020</c:v>
                </c:pt>
                <c:pt idx="265">
                  <c:v>Oct 14 2020</c:v>
                </c:pt>
                <c:pt idx="266">
                  <c:v>Oct 15 2020</c:v>
                </c:pt>
                <c:pt idx="267">
                  <c:v>Oct 16 2020</c:v>
                </c:pt>
                <c:pt idx="268">
                  <c:v>Oct 17 2020</c:v>
                </c:pt>
                <c:pt idx="269">
                  <c:v>Oct 18 2020</c:v>
                </c:pt>
                <c:pt idx="270">
                  <c:v>Oct 19 2020</c:v>
                </c:pt>
                <c:pt idx="271">
                  <c:v>Oct 20 2020</c:v>
                </c:pt>
                <c:pt idx="272">
                  <c:v>Oct 21 2020</c:v>
                </c:pt>
                <c:pt idx="273">
                  <c:v>Oct 22 2020</c:v>
                </c:pt>
                <c:pt idx="274">
                  <c:v>Oct 23 2020</c:v>
                </c:pt>
                <c:pt idx="275">
                  <c:v>Oct 24 2020</c:v>
                </c:pt>
                <c:pt idx="276">
                  <c:v>Oct 25 2020</c:v>
                </c:pt>
                <c:pt idx="277">
                  <c:v>Oct 26 2020</c:v>
                </c:pt>
                <c:pt idx="278">
                  <c:v>Oct 27 2020</c:v>
                </c:pt>
                <c:pt idx="279">
                  <c:v>Oct 28 2020</c:v>
                </c:pt>
                <c:pt idx="280">
                  <c:v>Oct 29 2020</c:v>
                </c:pt>
                <c:pt idx="281">
                  <c:v>Oct 30 2020</c:v>
                </c:pt>
                <c:pt idx="282">
                  <c:v>Oct 31 2020</c:v>
                </c:pt>
                <c:pt idx="283">
                  <c:v>Nov  1 2020</c:v>
                </c:pt>
                <c:pt idx="284">
                  <c:v>Nov  2 2020</c:v>
                </c:pt>
                <c:pt idx="285">
                  <c:v>Nov  3 2020</c:v>
                </c:pt>
                <c:pt idx="286">
                  <c:v>Nov  4 2020</c:v>
                </c:pt>
                <c:pt idx="287">
                  <c:v>Nov  5 2020</c:v>
                </c:pt>
                <c:pt idx="288">
                  <c:v>Nov  6 2020</c:v>
                </c:pt>
                <c:pt idx="289">
                  <c:v>Nov  7 2020</c:v>
                </c:pt>
                <c:pt idx="290">
                  <c:v>Nov  8 2020</c:v>
                </c:pt>
                <c:pt idx="291">
                  <c:v>Nov  9 2020</c:v>
                </c:pt>
                <c:pt idx="292">
                  <c:v>Nov 10 2020</c:v>
                </c:pt>
                <c:pt idx="293">
                  <c:v>Nov 11 2020</c:v>
                </c:pt>
                <c:pt idx="294">
                  <c:v>Nov 12 2020</c:v>
                </c:pt>
                <c:pt idx="295">
                  <c:v>Nov 13 2020</c:v>
                </c:pt>
                <c:pt idx="296">
                  <c:v>Nov 14 2020</c:v>
                </c:pt>
                <c:pt idx="297">
                  <c:v>Nov 15 2020</c:v>
                </c:pt>
                <c:pt idx="298">
                  <c:v>Nov 16 2020</c:v>
                </c:pt>
                <c:pt idx="299">
                  <c:v>Nov 17 2020</c:v>
                </c:pt>
                <c:pt idx="300">
                  <c:v>Nov 18 2020</c:v>
                </c:pt>
                <c:pt idx="301">
                  <c:v>Nov 19 2020</c:v>
                </c:pt>
                <c:pt idx="302">
                  <c:v>Nov 20 2020</c:v>
                </c:pt>
                <c:pt idx="303">
                  <c:v>Nov 21 2020</c:v>
                </c:pt>
                <c:pt idx="304">
                  <c:v>Nov 22 2020</c:v>
                </c:pt>
                <c:pt idx="305">
                  <c:v>Nov 23 2020</c:v>
                </c:pt>
                <c:pt idx="306">
                  <c:v>Nov 24 2020</c:v>
                </c:pt>
                <c:pt idx="307">
                  <c:v>Nov 25 2020</c:v>
                </c:pt>
                <c:pt idx="308">
                  <c:v>Nov 26 2020</c:v>
                </c:pt>
                <c:pt idx="309">
                  <c:v>Nov 27 2020</c:v>
                </c:pt>
                <c:pt idx="310">
                  <c:v>Nov 28 2020</c:v>
                </c:pt>
                <c:pt idx="311">
                  <c:v>Nov 29 2020</c:v>
                </c:pt>
                <c:pt idx="312">
                  <c:v>Nov 30 2020</c:v>
                </c:pt>
                <c:pt idx="313">
                  <c:v>Dec  1 2020</c:v>
                </c:pt>
                <c:pt idx="314">
                  <c:v>Dec  2 2020</c:v>
                </c:pt>
                <c:pt idx="315">
                  <c:v>Dec  3 2020</c:v>
                </c:pt>
                <c:pt idx="316">
                  <c:v>Dec  4 2020</c:v>
                </c:pt>
                <c:pt idx="317">
                  <c:v>Dec  5 2020</c:v>
                </c:pt>
                <c:pt idx="318">
                  <c:v>Dec  6 2020</c:v>
                </c:pt>
                <c:pt idx="319">
                  <c:v>Dec  7 2020</c:v>
                </c:pt>
                <c:pt idx="320">
                  <c:v>Dec  8 2020</c:v>
                </c:pt>
                <c:pt idx="321">
                  <c:v>Dec  9 2020</c:v>
                </c:pt>
                <c:pt idx="322">
                  <c:v>Dec 10 2020</c:v>
                </c:pt>
                <c:pt idx="323">
                  <c:v>Dec 11 2020</c:v>
                </c:pt>
                <c:pt idx="324">
                  <c:v>Dec 12 2020</c:v>
                </c:pt>
                <c:pt idx="325">
                  <c:v>Dec 13 2020</c:v>
                </c:pt>
                <c:pt idx="326">
                  <c:v>Dec 14 2020</c:v>
                </c:pt>
                <c:pt idx="327">
                  <c:v>Dec 15 2020</c:v>
                </c:pt>
                <c:pt idx="328">
                  <c:v>Dec 16 2020</c:v>
                </c:pt>
                <c:pt idx="329">
                  <c:v>Dec 17 2020</c:v>
                </c:pt>
                <c:pt idx="330">
                  <c:v>Dec 18 2020</c:v>
                </c:pt>
                <c:pt idx="331">
                  <c:v>Dec 19 2020</c:v>
                </c:pt>
                <c:pt idx="332">
                  <c:v>Dec 20 2020</c:v>
                </c:pt>
                <c:pt idx="333">
                  <c:v>Dec 21 2020</c:v>
                </c:pt>
                <c:pt idx="334">
                  <c:v>Dec 22 2020</c:v>
                </c:pt>
                <c:pt idx="335">
                  <c:v>Dec 23 2020</c:v>
                </c:pt>
                <c:pt idx="336">
                  <c:v>Dec 24 2020</c:v>
                </c:pt>
                <c:pt idx="337">
                  <c:v>Dec 25 2020</c:v>
                </c:pt>
                <c:pt idx="338">
                  <c:v>Dec 26 2020</c:v>
                </c:pt>
                <c:pt idx="339">
                  <c:v>Dec 27 2020</c:v>
                </c:pt>
                <c:pt idx="340">
                  <c:v>Dec 28 2020</c:v>
                </c:pt>
                <c:pt idx="341">
                  <c:v>Dec 29 2020</c:v>
                </c:pt>
                <c:pt idx="342">
                  <c:v>Dec 30 2020</c:v>
                </c:pt>
                <c:pt idx="343">
                  <c:v>Dec 31 2020</c:v>
                </c:pt>
                <c:pt idx="344">
                  <c:v>Jan  1 2021</c:v>
                </c:pt>
                <c:pt idx="345">
                  <c:v>Jan  2 2021</c:v>
                </c:pt>
                <c:pt idx="346">
                  <c:v>Jan  3 2021</c:v>
                </c:pt>
                <c:pt idx="347">
                  <c:v>Jan  4 2021</c:v>
                </c:pt>
                <c:pt idx="348">
                  <c:v>Jan  5 2021</c:v>
                </c:pt>
                <c:pt idx="349">
                  <c:v>Jan  6 2021</c:v>
                </c:pt>
                <c:pt idx="350">
                  <c:v>Jan  7 2021</c:v>
                </c:pt>
                <c:pt idx="351">
                  <c:v>Jan  8 2021</c:v>
                </c:pt>
                <c:pt idx="352">
                  <c:v>Jan  9 2021</c:v>
                </c:pt>
                <c:pt idx="353">
                  <c:v>Jan 10 2021</c:v>
                </c:pt>
                <c:pt idx="354">
                  <c:v>Jan 11 2021</c:v>
                </c:pt>
                <c:pt idx="355">
                  <c:v>Jan 12 2021</c:v>
                </c:pt>
                <c:pt idx="356">
                  <c:v>Jan 13 2021</c:v>
                </c:pt>
                <c:pt idx="357">
                  <c:v>Jan 14 2021</c:v>
                </c:pt>
                <c:pt idx="358">
                  <c:v>Jan 15 2021</c:v>
                </c:pt>
                <c:pt idx="359">
                  <c:v>Jan 16 2021</c:v>
                </c:pt>
                <c:pt idx="360">
                  <c:v>Jan 17 2021</c:v>
                </c:pt>
                <c:pt idx="361">
                  <c:v>Jan 18 2021</c:v>
                </c:pt>
                <c:pt idx="362">
                  <c:v>Jan 19 2021</c:v>
                </c:pt>
                <c:pt idx="363">
                  <c:v>Jan 20 2021</c:v>
                </c:pt>
                <c:pt idx="364">
                  <c:v>Jan 21 2021</c:v>
                </c:pt>
                <c:pt idx="365">
                  <c:v>Jan 22 2021</c:v>
                </c:pt>
                <c:pt idx="366">
                  <c:v>Jan 23 2021</c:v>
                </c:pt>
                <c:pt idx="367">
                  <c:v>Jan 24 2021</c:v>
                </c:pt>
                <c:pt idx="368">
                  <c:v>Jan 25 2021</c:v>
                </c:pt>
                <c:pt idx="369">
                  <c:v>Jan 26 2021</c:v>
                </c:pt>
                <c:pt idx="370">
                  <c:v>Jan 27 2021</c:v>
                </c:pt>
                <c:pt idx="371">
                  <c:v>Jan 28 2021</c:v>
                </c:pt>
                <c:pt idx="372">
                  <c:v>Jan 29 2021</c:v>
                </c:pt>
                <c:pt idx="373">
                  <c:v>Jan 30 2021</c:v>
                </c:pt>
                <c:pt idx="374">
                  <c:v>Jan 31 2021</c:v>
                </c:pt>
                <c:pt idx="375">
                  <c:v>Feb  1 2021</c:v>
                </c:pt>
                <c:pt idx="376">
                  <c:v>Feb  2 2021</c:v>
                </c:pt>
                <c:pt idx="377">
                  <c:v>Feb  3 2021</c:v>
                </c:pt>
                <c:pt idx="378">
                  <c:v>Feb  4 2021</c:v>
                </c:pt>
                <c:pt idx="379">
                  <c:v>Feb  5 2021</c:v>
                </c:pt>
                <c:pt idx="380">
                  <c:v>Feb  6 2021</c:v>
                </c:pt>
                <c:pt idx="381">
                  <c:v>Feb  7 2021</c:v>
                </c:pt>
                <c:pt idx="382">
                  <c:v>Feb  8 2021</c:v>
                </c:pt>
                <c:pt idx="383">
                  <c:v>Feb  9 2021</c:v>
                </c:pt>
                <c:pt idx="384">
                  <c:v>Feb 10 2021</c:v>
                </c:pt>
                <c:pt idx="385">
                  <c:v>Feb 11 2021</c:v>
                </c:pt>
                <c:pt idx="386">
                  <c:v>Feb 12 2021</c:v>
                </c:pt>
                <c:pt idx="387">
                  <c:v>Feb 13 2021</c:v>
                </c:pt>
                <c:pt idx="388">
                  <c:v>Feb 14 2021</c:v>
                </c:pt>
                <c:pt idx="389">
                  <c:v>Feb 15 2021</c:v>
                </c:pt>
                <c:pt idx="390">
                  <c:v>Feb 16 2021</c:v>
                </c:pt>
                <c:pt idx="391">
                  <c:v>Feb 17 2021</c:v>
                </c:pt>
                <c:pt idx="392">
                  <c:v>Feb 18 2021</c:v>
                </c:pt>
                <c:pt idx="393">
                  <c:v>Feb 19 2021</c:v>
                </c:pt>
                <c:pt idx="394">
                  <c:v>Feb 20 2021</c:v>
                </c:pt>
                <c:pt idx="395">
                  <c:v>Feb 21 2021</c:v>
                </c:pt>
                <c:pt idx="396">
                  <c:v>Feb 22 2021</c:v>
                </c:pt>
                <c:pt idx="397">
                  <c:v>Feb 23 2021</c:v>
                </c:pt>
                <c:pt idx="398">
                  <c:v>Feb 24 2021</c:v>
                </c:pt>
                <c:pt idx="399">
                  <c:v>Feb 25 2021</c:v>
                </c:pt>
                <c:pt idx="400">
                  <c:v>Feb 26 2021</c:v>
                </c:pt>
                <c:pt idx="401">
                  <c:v>Feb 27 2021</c:v>
                </c:pt>
                <c:pt idx="402">
                  <c:v>Feb 28 2021</c:v>
                </c:pt>
                <c:pt idx="403">
                  <c:v>Mar  1 2021</c:v>
                </c:pt>
                <c:pt idx="404">
                  <c:v>Mar  2 2021</c:v>
                </c:pt>
                <c:pt idx="405">
                  <c:v>Mar  3 2021</c:v>
                </c:pt>
                <c:pt idx="406">
                  <c:v>Mar  4 2021</c:v>
                </c:pt>
                <c:pt idx="407">
                  <c:v>Mar  5 2021</c:v>
                </c:pt>
                <c:pt idx="408">
                  <c:v>Mar  6 2021</c:v>
                </c:pt>
                <c:pt idx="409">
                  <c:v>Mar  7 2021</c:v>
                </c:pt>
                <c:pt idx="410">
                  <c:v>Mar  8 2021</c:v>
                </c:pt>
                <c:pt idx="411">
                  <c:v>Mar  9 2021</c:v>
                </c:pt>
                <c:pt idx="412">
                  <c:v>Mar 10 2021</c:v>
                </c:pt>
                <c:pt idx="413">
                  <c:v>Mar 11 2021</c:v>
                </c:pt>
                <c:pt idx="414">
                  <c:v>Mar 12 2021</c:v>
                </c:pt>
                <c:pt idx="415">
                  <c:v>Mar 13 2021</c:v>
                </c:pt>
                <c:pt idx="416">
                  <c:v>Mar 14 2021</c:v>
                </c:pt>
                <c:pt idx="417">
                  <c:v>Mar 15 2021</c:v>
                </c:pt>
                <c:pt idx="418">
                  <c:v>Mar 16 2021</c:v>
                </c:pt>
                <c:pt idx="419">
                  <c:v>Mar 17 2021</c:v>
                </c:pt>
                <c:pt idx="420">
                  <c:v>Mar 18 2021</c:v>
                </c:pt>
                <c:pt idx="421">
                  <c:v>Mar 19 2021</c:v>
                </c:pt>
                <c:pt idx="422">
                  <c:v>Mar 20 2021</c:v>
                </c:pt>
                <c:pt idx="423">
                  <c:v>Mar 21 2021</c:v>
                </c:pt>
                <c:pt idx="424">
                  <c:v>Mar 22 2021</c:v>
                </c:pt>
                <c:pt idx="425">
                  <c:v>Mar 23 2021</c:v>
                </c:pt>
                <c:pt idx="426">
                  <c:v>Mar 24 2021</c:v>
                </c:pt>
                <c:pt idx="427">
                  <c:v>Mar 25 2021</c:v>
                </c:pt>
                <c:pt idx="428">
                  <c:v>Mar 26 2021</c:v>
                </c:pt>
                <c:pt idx="429">
                  <c:v>Mar 27 2021</c:v>
                </c:pt>
                <c:pt idx="430">
                  <c:v>Mar 28 2021</c:v>
                </c:pt>
                <c:pt idx="431">
                  <c:v>Mar 29 2021</c:v>
                </c:pt>
                <c:pt idx="432">
                  <c:v>Mar 30 2021</c:v>
                </c:pt>
                <c:pt idx="433">
                  <c:v>Mar 31 2021</c:v>
                </c:pt>
                <c:pt idx="434">
                  <c:v>Apr  1 2021</c:v>
                </c:pt>
                <c:pt idx="435">
                  <c:v>Apr  2 2021</c:v>
                </c:pt>
                <c:pt idx="436">
                  <c:v>Apr  3 2021</c:v>
                </c:pt>
                <c:pt idx="437">
                  <c:v>Apr  4 2021</c:v>
                </c:pt>
                <c:pt idx="438">
                  <c:v>Apr  5 2021</c:v>
                </c:pt>
                <c:pt idx="439">
                  <c:v>Apr  6 2021</c:v>
                </c:pt>
                <c:pt idx="440">
                  <c:v>Apr  7 2021</c:v>
                </c:pt>
                <c:pt idx="441">
                  <c:v>Apr  8 2021</c:v>
                </c:pt>
                <c:pt idx="442">
                  <c:v>Apr  9 2021</c:v>
                </c:pt>
                <c:pt idx="443">
                  <c:v>Apr 10 2021</c:v>
                </c:pt>
                <c:pt idx="444">
                  <c:v>Apr 11 2021</c:v>
                </c:pt>
                <c:pt idx="445">
                  <c:v>Apr 12 2021</c:v>
                </c:pt>
                <c:pt idx="446">
                  <c:v>Apr 13 2021</c:v>
                </c:pt>
                <c:pt idx="447">
                  <c:v>Apr 14 2021</c:v>
                </c:pt>
                <c:pt idx="448">
                  <c:v>Apr 15 2021</c:v>
                </c:pt>
                <c:pt idx="449">
                  <c:v>Apr 16 2021</c:v>
                </c:pt>
                <c:pt idx="450">
                  <c:v>Apr 17 2021</c:v>
                </c:pt>
                <c:pt idx="451">
                  <c:v>Apr 18 2021</c:v>
                </c:pt>
                <c:pt idx="452">
                  <c:v>Apr 19 2021</c:v>
                </c:pt>
                <c:pt idx="453">
                  <c:v>Apr 20 2021</c:v>
                </c:pt>
                <c:pt idx="454">
                  <c:v>Apr 21 2021</c:v>
                </c:pt>
                <c:pt idx="455">
                  <c:v>Apr 22 2021</c:v>
                </c:pt>
                <c:pt idx="456">
                  <c:v>Apr 23 2021</c:v>
                </c:pt>
                <c:pt idx="457">
                  <c:v>Apr 24 2021</c:v>
                </c:pt>
                <c:pt idx="458">
                  <c:v>Apr 25 2021</c:v>
                </c:pt>
                <c:pt idx="459">
                  <c:v>Apr 26 2021</c:v>
                </c:pt>
                <c:pt idx="460">
                  <c:v>Apr 27 2021</c:v>
                </c:pt>
                <c:pt idx="461">
                  <c:v>Apr 28 2021</c:v>
                </c:pt>
                <c:pt idx="462">
                  <c:v>Apr 29 2021</c:v>
                </c:pt>
                <c:pt idx="463">
                  <c:v>Apr 30 2021</c:v>
                </c:pt>
                <c:pt idx="464">
                  <c:v>May  1 2021</c:v>
                </c:pt>
                <c:pt idx="465">
                  <c:v>May  2 2021</c:v>
                </c:pt>
                <c:pt idx="466">
                  <c:v>May  3 2021</c:v>
                </c:pt>
                <c:pt idx="467">
                  <c:v>May  4 2021</c:v>
                </c:pt>
                <c:pt idx="468">
                  <c:v>May  5 2021</c:v>
                </c:pt>
                <c:pt idx="469">
                  <c:v>May  6 2021</c:v>
                </c:pt>
                <c:pt idx="470">
                  <c:v>May  7 2021</c:v>
                </c:pt>
                <c:pt idx="471">
                  <c:v>May  8 2021</c:v>
                </c:pt>
                <c:pt idx="472">
                  <c:v>May  9 2021</c:v>
                </c:pt>
                <c:pt idx="473">
                  <c:v>May 10 2021</c:v>
                </c:pt>
                <c:pt idx="474">
                  <c:v>May 11 2021</c:v>
                </c:pt>
                <c:pt idx="475">
                  <c:v>May 12 2021</c:v>
                </c:pt>
                <c:pt idx="476">
                  <c:v>May 13 2021</c:v>
                </c:pt>
                <c:pt idx="477">
                  <c:v>May 14 2021</c:v>
                </c:pt>
                <c:pt idx="478">
                  <c:v>May 15 2021</c:v>
                </c:pt>
                <c:pt idx="479">
                  <c:v>May 16 2021</c:v>
                </c:pt>
                <c:pt idx="480">
                  <c:v>May 17 2021</c:v>
                </c:pt>
                <c:pt idx="481">
                  <c:v>May 18 2021</c:v>
                </c:pt>
                <c:pt idx="482">
                  <c:v>May 19 2021</c:v>
                </c:pt>
                <c:pt idx="483">
                  <c:v>May 20 2021</c:v>
                </c:pt>
                <c:pt idx="484">
                  <c:v>May 21 2021</c:v>
                </c:pt>
                <c:pt idx="485">
                  <c:v>May 22 2021</c:v>
                </c:pt>
                <c:pt idx="486">
                  <c:v>May 23 2021</c:v>
                </c:pt>
                <c:pt idx="487">
                  <c:v>May 24 2021</c:v>
                </c:pt>
                <c:pt idx="488">
                  <c:v>May 25 2021</c:v>
                </c:pt>
                <c:pt idx="489">
                  <c:v>May 26 2021</c:v>
                </c:pt>
                <c:pt idx="490">
                  <c:v>May 27 2021</c:v>
                </c:pt>
                <c:pt idx="491">
                  <c:v>May 28 2021</c:v>
                </c:pt>
                <c:pt idx="492">
                  <c:v>May 29 2021</c:v>
                </c:pt>
                <c:pt idx="493">
                  <c:v>May 30 2021</c:v>
                </c:pt>
                <c:pt idx="494">
                  <c:v>May 31 2021</c:v>
                </c:pt>
                <c:pt idx="495">
                  <c:v>Jun  1 2021</c:v>
                </c:pt>
                <c:pt idx="496">
                  <c:v>Jun  2 2021</c:v>
                </c:pt>
                <c:pt idx="497">
                  <c:v>Jun  3 2021</c:v>
                </c:pt>
                <c:pt idx="498">
                  <c:v>Jun  4 2021</c:v>
                </c:pt>
                <c:pt idx="499">
                  <c:v>Jun  5 2021</c:v>
                </c:pt>
                <c:pt idx="500">
                  <c:v>Jun  6 2021</c:v>
                </c:pt>
                <c:pt idx="501">
                  <c:v>Jun  7 2021</c:v>
                </c:pt>
                <c:pt idx="502">
                  <c:v>Jun  8 2021</c:v>
                </c:pt>
                <c:pt idx="503">
                  <c:v>Jun  9 2021</c:v>
                </c:pt>
                <c:pt idx="504">
                  <c:v>Jun 10 2021</c:v>
                </c:pt>
                <c:pt idx="505">
                  <c:v>Jun 11 2021</c:v>
                </c:pt>
                <c:pt idx="506">
                  <c:v>Jun 12 2021</c:v>
                </c:pt>
                <c:pt idx="507">
                  <c:v>Jun 13 2021</c:v>
                </c:pt>
                <c:pt idx="508">
                  <c:v>Jun 14 2021</c:v>
                </c:pt>
                <c:pt idx="509">
                  <c:v>Jun 15 2021</c:v>
                </c:pt>
                <c:pt idx="510">
                  <c:v>Jun 16 2021</c:v>
                </c:pt>
                <c:pt idx="511">
                  <c:v>Jun 17 2021</c:v>
                </c:pt>
                <c:pt idx="512">
                  <c:v>Jun 18 2021</c:v>
                </c:pt>
                <c:pt idx="513">
                  <c:v>Jun 19 2021</c:v>
                </c:pt>
                <c:pt idx="514">
                  <c:v>Jun 20 2021</c:v>
                </c:pt>
                <c:pt idx="515">
                  <c:v>Jun 21 2021</c:v>
                </c:pt>
                <c:pt idx="516">
                  <c:v>Jun 22 2021</c:v>
                </c:pt>
                <c:pt idx="517">
                  <c:v>Jun 23 2021</c:v>
                </c:pt>
                <c:pt idx="518">
                  <c:v>Jun 24 2021</c:v>
                </c:pt>
                <c:pt idx="519">
                  <c:v>Jun 25 2021</c:v>
                </c:pt>
                <c:pt idx="520">
                  <c:v>Jun 26 2021</c:v>
                </c:pt>
                <c:pt idx="521">
                  <c:v>Jun 27 2021</c:v>
                </c:pt>
                <c:pt idx="522">
                  <c:v>Jun 28 2021</c:v>
                </c:pt>
                <c:pt idx="523">
                  <c:v>Jun 29 2021</c:v>
                </c:pt>
                <c:pt idx="524">
                  <c:v>Jun 30 2021</c:v>
                </c:pt>
                <c:pt idx="525">
                  <c:v>Jul  1 2021</c:v>
                </c:pt>
                <c:pt idx="526">
                  <c:v>Jul  2 2021</c:v>
                </c:pt>
                <c:pt idx="527">
                  <c:v>Jul  3 2021</c:v>
                </c:pt>
                <c:pt idx="528">
                  <c:v>Jul  4 2021</c:v>
                </c:pt>
                <c:pt idx="529">
                  <c:v>Jul  5 2021</c:v>
                </c:pt>
                <c:pt idx="530">
                  <c:v>Jul  6 2021</c:v>
                </c:pt>
                <c:pt idx="531">
                  <c:v>Jul  7 2021</c:v>
                </c:pt>
                <c:pt idx="532">
                  <c:v>Jul  8 2021</c:v>
                </c:pt>
                <c:pt idx="533">
                  <c:v>Jul  9 2021</c:v>
                </c:pt>
                <c:pt idx="534">
                  <c:v>Jul 10 2021</c:v>
                </c:pt>
                <c:pt idx="535">
                  <c:v>Jul 11 2021</c:v>
                </c:pt>
                <c:pt idx="536">
                  <c:v>Jul 12 2021</c:v>
                </c:pt>
                <c:pt idx="537">
                  <c:v>Jul 13 2021</c:v>
                </c:pt>
                <c:pt idx="538">
                  <c:v>Jul 14 2021</c:v>
                </c:pt>
                <c:pt idx="539">
                  <c:v>Jul 15 2021</c:v>
                </c:pt>
                <c:pt idx="540">
                  <c:v>Jul 16 2021</c:v>
                </c:pt>
                <c:pt idx="541">
                  <c:v>Jul 17 2021</c:v>
                </c:pt>
                <c:pt idx="542">
                  <c:v>Jul 18 2021</c:v>
                </c:pt>
                <c:pt idx="543">
                  <c:v>Jul 19 2021</c:v>
                </c:pt>
                <c:pt idx="544">
                  <c:v>Jul 20 2021</c:v>
                </c:pt>
                <c:pt idx="545">
                  <c:v>Jul 21 2021</c:v>
                </c:pt>
                <c:pt idx="546">
                  <c:v>Jul 22 2021</c:v>
                </c:pt>
                <c:pt idx="547">
                  <c:v>Jul 23 2021</c:v>
                </c:pt>
                <c:pt idx="548">
                  <c:v>Jul 24 2021</c:v>
                </c:pt>
                <c:pt idx="549">
                  <c:v>Jul 25 2021</c:v>
                </c:pt>
                <c:pt idx="550">
                  <c:v>Jul 26 2021</c:v>
                </c:pt>
                <c:pt idx="551">
                  <c:v>Jul 27 2021</c:v>
                </c:pt>
                <c:pt idx="552">
                  <c:v>Jul 28 2021</c:v>
                </c:pt>
                <c:pt idx="553">
                  <c:v>Jul 29 2021</c:v>
                </c:pt>
                <c:pt idx="554">
                  <c:v>Jul 30 2021</c:v>
                </c:pt>
                <c:pt idx="555">
                  <c:v>Jul 31 2021</c:v>
                </c:pt>
                <c:pt idx="556">
                  <c:v>Aug  1 2021</c:v>
                </c:pt>
                <c:pt idx="557">
                  <c:v>Aug  2 2021</c:v>
                </c:pt>
                <c:pt idx="558">
                  <c:v>Aug  3 2021</c:v>
                </c:pt>
                <c:pt idx="559">
                  <c:v>Aug  4 2021</c:v>
                </c:pt>
                <c:pt idx="560">
                  <c:v>Aug  5 2021</c:v>
                </c:pt>
                <c:pt idx="561">
                  <c:v>Aug  6 2021</c:v>
                </c:pt>
                <c:pt idx="562">
                  <c:v>Aug  7 2021</c:v>
                </c:pt>
                <c:pt idx="563">
                  <c:v>Aug  8 2021</c:v>
                </c:pt>
                <c:pt idx="564">
                  <c:v>Aug  9 2021</c:v>
                </c:pt>
                <c:pt idx="565">
                  <c:v>Aug 10 2021</c:v>
                </c:pt>
                <c:pt idx="566">
                  <c:v>Aug 11 2021</c:v>
                </c:pt>
                <c:pt idx="567">
                  <c:v>Aug 12 2021</c:v>
                </c:pt>
                <c:pt idx="568">
                  <c:v>Aug 13 2021</c:v>
                </c:pt>
                <c:pt idx="569">
                  <c:v>Aug 14 2021</c:v>
                </c:pt>
                <c:pt idx="570">
                  <c:v>Aug 15 2021</c:v>
                </c:pt>
                <c:pt idx="571">
                  <c:v>Aug 16 2021</c:v>
                </c:pt>
                <c:pt idx="572">
                  <c:v>Aug 17 2021</c:v>
                </c:pt>
                <c:pt idx="573">
                  <c:v>Aug 18 2021</c:v>
                </c:pt>
                <c:pt idx="574">
                  <c:v>Aug 19 2021</c:v>
                </c:pt>
                <c:pt idx="575">
                  <c:v>Aug 20 2021</c:v>
                </c:pt>
                <c:pt idx="576">
                  <c:v>Aug 21 2021</c:v>
                </c:pt>
                <c:pt idx="577">
                  <c:v>Aug 22 2021</c:v>
                </c:pt>
                <c:pt idx="578">
                  <c:v>Aug 23 2021</c:v>
                </c:pt>
                <c:pt idx="579">
                  <c:v>Aug 24 2021</c:v>
                </c:pt>
                <c:pt idx="580">
                  <c:v>Aug 25 2021</c:v>
                </c:pt>
                <c:pt idx="581">
                  <c:v>Aug 26 2021</c:v>
                </c:pt>
                <c:pt idx="582">
                  <c:v>Aug 27 2021</c:v>
                </c:pt>
                <c:pt idx="583">
                  <c:v>Aug 28 2021</c:v>
                </c:pt>
                <c:pt idx="584">
                  <c:v>Aug 29 2021</c:v>
                </c:pt>
                <c:pt idx="585">
                  <c:v>Aug 30 2021</c:v>
                </c:pt>
                <c:pt idx="586">
                  <c:v>Aug 31 2021</c:v>
                </c:pt>
                <c:pt idx="587">
                  <c:v>Sep  1 2021</c:v>
                </c:pt>
                <c:pt idx="588">
                  <c:v>Sep  2 2021</c:v>
                </c:pt>
                <c:pt idx="589">
                  <c:v>Sep  3 2021</c:v>
                </c:pt>
                <c:pt idx="590">
                  <c:v>Sep  4 2021</c:v>
                </c:pt>
                <c:pt idx="591">
                  <c:v>Sep  5 2021</c:v>
                </c:pt>
                <c:pt idx="592">
                  <c:v>Sep  6 2021</c:v>
                </c:pt>
                <c:pt idx="593">
                  <c:v>Sep  7 2021</c:v>
                </c:pt>
                <c:pt idx="594">
                  <c:v>Sep  8 2021</c:v>
                </c:pt>
                <c:pt idx="595">
                  <c:v>Sep  9 2021</c:v>
                </c:pt>
                <c:pt idx="596">
                  <c:v>Sep 10 2021</c:v>
                </c:pt>
                <c:pt idx="597">
                  <c:v>Sep 11 2021</c:v>
                </c:pt>
                <c:pt idx="598">
                  <c:v>Sep 12 2021</c:v>
                </c:pt>
                <c:pt idx="599">
                  <c:v>Sep 13 2021</c:v>
                </c:pt>
                <c:pt idx="600">
                  <c:v>Sep 14 2021</c:v>
                </c:pt>
                <c:pt idx="601">
                  <c:v>Sep 15 2021</c:v>
                </c:pt>
                <c:pt idx="602">
                  <c:v>Sep 16 2021</c:v>
                </c:pt>
                <c:pt idx="603">
                  <c:v>Sep 17 2021</c:v>
                </c:pt>
                <c:pt idx="604">
                  <c:v>Sep 18 2021</c:v>
                </c:pt>
                <c:pt idx="605">
                  <c:v>Sep 19 2021</c:v>
                </c:pt>
                <c:pt idx="606">
                  <c:v>Sep 20 2021</c:v>
                </c:pt>
                <c:pt idx="607">
                  <c:v>Sep 21 2021</c:v>
                </c:pt>
                <c:pt idx="608">
                  <c:v>Sep 22 2021</c:v>
                </c:pt>
                <c:pt idx="609">
                  <c:v>Sep 23 2021</c:v>
                </c:pt>
                <c:pt idx="610">
                  <c:v>Sep 24 2021</c:v>
                </c:pt>
                <c:pt idx="611">
                  <c:v>Sep 25 2021</c:v>
                </c:pt>
                <c:pt idx="612">
                  <c:v>Sep 26 2021</c:v>
                </c:pt>
                <c:pt idx="613">
                  <c:v>Sep 27 2021</c:v>
                </c:pt>
                <c:pt idx="614">
                  <c:v>Sep 28 2021</c:v>
                </c:pt>
                <c:pt idx="615">
                  <c:v>Sep 29 2021</c:v>
                </c:pt>
                <c:pt idx="616">
                  <c:v>Sep 30 2021</c:v>
                </c:pt>
                <c:pt idx="617">
                  <c:v>Oct  1 2021</c:v>
                </c:pt>
                <c:pt idx="618">
                  <c:v>Oct  2 2021</c:v>
                </c:pt>
                <c:pt idx="619">
                  <c:v>Oct  3 2021</c:v>
                </c:pt>
                <c:pt idx="620">
                  <c:v>Oct  4 2021</c:v>
                </c:pt>
                <c:pt idx="621">
                  <c:v>Oct  5 2021</c:v>
                </c:pt>
                <c:pt idx="622">
                  <c:v>Oct  6 2021</c:v>
                </c:pt>
                <c:pt idx="623">
                  <c:v>Oct  7 2021</c:v>
                </c:pt>
                <c:pt idx="624">
                  <c:v>Oct  8 2021</c:v>
                </c:pt>
                <c:pt idx="625">
                  <c:v>Oct  9 2021</c:v>
                </c:pt>
                <c:pt idx="626">
                  <c:v>Oct 10 2021</c:v>
                </c:pt>
                <c:pt idx="627">
                  <c:v>Oct 11 2021</c:v>
                </c:pt>
                <c:pt idx="628">
                  <c:v>Oct 12 2021</c:v>
                </c:pt>
                <c:pt idx="629">
                  <c:v>Oct 13 2021</c:v>
                </c:pt>
                <c:pt idx="630">
                  <c:v>Oct 14 2021</c:v>
                </c:pt>
                <c:pt idx="631">
                  <c:v>Oct 15 2021</c:v>
                </c:pt>
                <c:pt idx="632">
                  <c:v>Oct 16 2021</c:v>
                </c:pt>
                <c:pt idx="633">
                  <c:v>Oct 17 2021</c:v>
                </c:pt>
                <c:pt idx="634">
                  <c:v>Oct 18 2021</c:v>
                </c:pt>
                <c:pt idx="635">
                  <c:v>Oct 19 2021</c:v>
                </c:pt>
                <c:pt idx="636">
                  <c:v>Oct 20 2021</c:v>
                </c:pt>
                <c:pt idx="637">
                  <c:v>Oct 21 2021</c:v>
                </c:pt>
                <c:pt idx="638">
                  <c:v>Oct 22 2021</c:v>
                </c:pt>
                <c:pt idx="639">
                  <c:v>Oct 23 2021</c:v>
                </c:pt>
                <c:pt idx="640">
                  <c:v>Oct 24 2021</c:v>
                </c:pt>
                <c:pt idx="641">
                  <c:v>Oct 25 2021</c:v>
                </c:pt>
                <c:pt idx="642">
                  <c:v>Oct 26 2021</c:v>
                </c:pt>
                <c:pt idx="643">
                  <c:v>Oct 27 2021</c:v>
                </c:pt>
                <c:pt idx="644">
                  <c:v>Oct 28 2021</c:v>
                </c:pt>
                <c:pt idx="645">
                  <c:v>Oct 29 2021</c:v>
                </c:pt>
                <c:pt idx="646">
                  <c:v>Oct 30 2021</c:v>
                </c:pt>
                <c:pt idx="647">
                  <c:v>Oct 31 2021</c:v>
                </c:pt>
                <c:pt idx="648">
                  <c:v>Nov  1 2021</c:v>
                </c:pt>
                <c:pt idx="649">
                  <c:v>Nov  2 2021</c:v>
                </c:pt>
                <c:pt idx="650">
                  <c:v>Nov  3 2021</c:v>
                </c:pt>
                <c:pt idx="651">
                  <c:v>Nov  4 2021</c:v>
                </c:pt>
                <c:pt idx="652">
                  <c:v>Nov  5 2021</c:v>
                </c:pt>
                <c:pt idx="653">
                  <c:v>Nov  6 2021</c:v>
                </c:pt>
                <c:pt idx="654">
                  <c:v>Nov  7 2021</c:v>
                </c:pt>
                <c:pt idx="655">
                  <c:v>Nov  8 2021</c:v>
                </c:pt>
                <c:pt idx="656">
                  <c:v>Nov  9 2021</c:v>
                </c:pt>
                <c:pt idx="657">
                  <c:v>Nov 10 2021</c:v>
                </c:pt>
                <c:pt idx="658">
                  <c:v>Nov 11 2021</c:v>
                </c:pt>
                <c:pt idx="659">
                  <c:v>Nov 12 2021</c:v>
                </c:pt>
                <c:pt idx="660">
                  <c:v>Nov 13 2021</c:v>
                </c:pt>
                <c:pt idx="661">
                  <c:v>Nov 14 2021</c:v>
                </c:pt>
                <c:pt idx="662">
                  <c:v>Nov 15 2021</c:v>
                </c:pt>
                <c:pt idx="663">
                  <c:v>Nov 16 2021</c:v>
                </c:pt>
                <c:pt idx="664">
                  <c:v>Nov 17 2021</c:v>
                </c:pt>
                <c:pt idx="665">
                  <c:v>Nov 18 2021</c:v>
                </c:pt>
                <c:pt idx="666">
                  <c:v>Nov 19 2021</c:v>
                </c:pt>
                <c:pt idx="667">
                  <c:v>Nov 20 2021</c:v>
                </c:pt>
                <c:pt idx="668">
                  <c:v>Nov 21 2021</c:v>
                </c:pt>
                <c:pt idx="669">
                  <c:v>Nov 22 2021</c:v>
                </c:pt>
                <c:pt idx="670">
                  <c:v>Nov 23 2021</c:v>
                </c:pt>
                <c:pt idx="671">
                  <c:v>Nov 24 2021</c:v>
                </c:pt>
                <c:pt idx="672">
                  <c:v>Nov 25 2021</c:v>
                </c:pt>
                <c:pt idx="673">
                  <c:v>Nov 26 2021</c:v>
                </c:pt>
                <c:pt idx="674">
                  <c:v>Nov 27 2021</c:v>
                </c:pt>
                <c:pt idx="675">
                  <c:v>Nov 28 2021</c:v>
                </c:pt>
                <c:pt idx="676">
                  <c:v>Nov 29 2021</c:v>
                </c:pt>
                <c:pt idx="677">
                  <c:v>Nov 30 2021</c:v>
                </c:pt>
                <c:pt idx="678">
                  <c:v>Dec  1 2021</c:v>
                </c:pt>
                <c:pt idx="679">
                  <c:v>Dec  2 2021</c:v>
                </c:pt>
                <c:pt idx="680">
                  <c:v>Dec  3 2021</c:v>
                </c:pt>
                <c:pt idx="681">
                  <c:v>Dec  4 2021</c:v>
                </c:pt>
                <c:pt idx="682">
                  <c:v>Dec  5 2021</c:v>
                </c:pt>
                <c:pt idx="683">
                  <c:v>Dec  6 2021</c:v>
                </c:pt>
              </c:strCache>
            </c:strRef>
          </c:cat>
          <c:val>
            <c:numRef>
              <c:f>data_table_for_daily_case_trend!$C$4:$C$687</c:f>
              <c:numCache>
                <c:formatCode>General</c:formatCode>
                <c:ptCount val="684"/>
                <c:pt idx="0">
                  <c:v>1</c:v>
                </c:pt>
                <c:pt idx="1">
                  <c:v>1</c:v>
                </c:pt>
                <c:pt idx="2">
                  <c:v>0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</c:v>
                </c:pt>
                <c:pt idx="9">
                  <c:v>1</c:v>
                </c:pt>
                <c:pt idx="10">
                  <c:v>3</c:v>
                </c:pt>
                <c:pt idx="11">
                  <c:v>3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1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1</c:v>
                </c:pt>
                <c:pt idx="21">
                  <c:v>1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2</c:v>
                </c:pt>
                <c:pt idx="26">
                  <c:v>5</c:v>
                </c:pt>
                <c:pt idx="27">
                  <c:v>3</c:v>
                </c:pt>
                <c:pt idx="28">
                  <c:v>1</c:v>
                </c:pt>
                <c:pt idx="29">
                  <c:v>5</c:v>
                </c:pt>
                <c:pt idx="30">
                  <c:v>6</c:v>
                </c:pt>
                <c:pt idx="31">
                  <c:v>0</c:v>
                </c:pt>
                <c:pt idx="32">
                  <c:v>4</c:v>
                </c:pt>
                <c:pt idx="33">
                  <c:v>4</c:v>
                </c:pt>
                <c:pt idx="34">
                  <c:v>8</c:v>
                </c:pt>
                <c:pt idx="35">
                  <c:v>5</c:v>
                </c:pt>
                <c:pt idx="36">
                  <c:v>4</c:v>
                </c:pt>
                <c:pt idx="37">
                  <c:v>9</c:v>
                </c:pt>
                <c:pt idx="38">
                  <c:v>18</c:v>
                </c:pt>
                <c:pt idx="39">
                  <c:v>36</c:v>
                </c:pt>
                <c:pt idx="40">
                  <c:v>64</c:v>
                </c:pt>
                <c:pt idx="41">
                  <c:v>67</c:v>
                </c:pt>
                <c:pt idx="42">
                  <c:v>78</c:v>
                </c:pt>
                <c:pt idx="43">
                  <c:v>121</c:v>
                </c:pt>
                <c:pt idx="44">
                  <c:v>160</c:v>
                </c:pt>
                <c:pt idx="45">
                  <c:v>209</c:v>
                </c:pt>
                <c:pt idx="46">
                  <c:v>420</c:v>
                </c:pt>
                <c:pt idx="47">
                  <c:v>493</c:v>
                </c:pt>
                <c:pt idx="48">
                  <c:v>514</c:v>
                </c:pt>
                <c:pt idx="49">
                  <c:v>748</c:v>
                </c:pt>
                <c:pt idx="50">
                  <c:v>911</c:v>
                </c:pt>
                <c:pt idx="51">
                  <c:v>1231</c:v>
                </c:pt>
                <c:pt idx="52">
                  <c:v>2202</c:v>
                </c:pt>
                <c:pt idx="53">
                  <c:v>2349</c:v>
                </c:pt>
                <c:pt idx="54">
                  <c:v>3222</c:v>
                </c:pt>
                <c:pt idx="55">
                  <c:v>4903</c:v>
                </c:pt>
                <c:pt idx="56">
                  <c:v>6174</c:v>
                </c:pt>
                <c:pt idx="57">
                  <c:v>7437</c:v>
                </c:pt>
                <c:pt idx="58">
                  <c:v>9218</c:v>
                </c:pt>
                <c:pt idx="59">
                  <c:v>10868</c:v>
                </c:pt>
                <c:pt idx="60">
                  <c:v>10728</c:v>
                </c:pt>
                <c:pt idx="61">
                  <c:v>11351</c:v>
                </c:pt>
                <c:pt idx="62">
                  <c:v>14160</c:v>
                </c:pt>
                <c:pt idx="63">
                  <c:v>18772</c:v>
                </c:pt>
                <c:pt idx="64">
                  <c:v>20039</c:v>
                </c:pt>
                <c:pt idx="65">
                  <c:v>20635</c:v>
                </c:pt>
                <c:pt idx="66">
                  <c:v>26334</c:v>
                </c:pt>
                <c:pt idx="67">
                  <c:v>15831</c:v>
                </c:pt>
                <c:pt idx="68">
                  <c:v>23297</c:v>
                </c:pt>
                <c:pt idx="69">
                  <c:v>28347</c:v>
                </c:pt>
                <c:pt idx="70">
                  <c:v>30045</c:v>
                </c:pt>
                <c:pt idx="71">
                  <c:v>31838</c:v>
                </c:pt>
                <c:pt idx="72">
                  <c:v>32492</c:v>
                </c:pt>
                <c:pt idx="73">
                  <c:v>27478</c:v>
                </c:pt>
                <c:pt idx="74">
                  <c:v>28584</c:v>
                </c:pt>
                <c:pt idx="75">
                  <c:v>30225</c:v>
                </c:pt>
                <c:pt idx="76">
                  <c:v>33682</c:v>
                </c:pt>
                <c:pt idx="77">
                  <c:v>34988</c:v>
                </c:pt>
                <c:pt idx="78">
                  <c:v>31920</c:v>
                </c:pt>
                <c:pt idx="79">
                  <c:v>32207</c:v>
                </c:pt>
                <c:pt idx="80">
                  <c:v>27798</c:v>
                </c:pt>
                <c:pt idx="81">
                  <c:v>24932</c:v>
                </c:pt>
                <c:pt idx="82">
                  <c:v>25186</c:v>
                </c:pt>
                <c:pt idx="83">
                  <c:v>25379</c:v>
                </c:pt>
                <c:pt idx="84">
                  <c:v>31820</c:v>
                </c:pt>
                <c:pt idx="85">
                  <c:v>29778</c:v>
                </c:pt>
                <c:pt idx="86">
                  <c:v>27600</c:v>
                </c:pt>
                <c:pt idx="87">
                  <c:v>27884</c:v>
                </c:pt>
                <c:pt idx="88">
                  <c:v>25811</c:v>
                </c:pt>
                <c:pt idx="89">
                  <c:v>25455</c:v>
                </c:pt>
                <c:pt idx="90">
                  <c:v>31434</c:v>
                </c:pt>
                <c:pt idx="91">
                  <c:v>32997</c:v>
                </c:pt>
                <c:pt idx="92">
                  <c:v>34130</c:v>
                </c:pt>
                <c:pt idx="93">
                  <c:v>33375</c:v>
                </c:pt>
                <c:pt idx="94">
                  <c:v>27234</c:v>
                </c:pt>
                <c:pt idx="95">
                  <c:v>24218</c:v>
                </c:pt>
                <c:pt idx="96">
                  <c:v>23487</c:v>
                </c:pt>
                <c:pt idx="97">
                  <c:v>27205</c:v>
                </c:pt>
                <c:pt idx="98">
                  <c:v>32425</c:v>
                </c:pt>
                <c:pt idx="99">
                  <c:v>30225</c:v>
                </c:pt>
                <c:pt idx="100">
                  <c:v>28396</c:v>
                </c:pt>
                <c:pt idx="101">
                  <c:v>27842</c:v>
                </c:pt>
                <c:pt idx="102">
                  <c:v>21179</c:v>
                </c:pt>
                <c:pt idx="103">
                  <c:v>23207</c:v>
                </c:pt>
                <c:pt idx="104">
                  <c:v>24303</c:v>
                </c:pt>
                <c:pt idx="105">
                  <c:v>30615</c:v>
                </c:pt>
                <c:pt idx="106">
                  <c:v>28046</c:v>
                </c:pt>
                <c:pt idx="107">
                  <c:v>25967</c:v>
                </c:pt>
                <c:pt idx="108">
                  <c:v>21651</c:v>
                </c:pt>
                <c:pt idx="109">
                  <c:v>19299</c:v>
                </c:pt>
                <c:pt idx="110">
                  <c:v>24260</c:v>
                </c:pt>
                <c:pt idx="111">
                  <c:v>17740</c:v>
                </c:pt>
                <c:pt idx="112">
                  <c:v>34532</c:v>
                </c:pt>
                <c:pt idx="113">
                  <c:v>27118</c:v>
                </c:pt>
                <c:pt idx="114">
                  <c:v>25303</c:v>
                </c:pt>
                <c:pt idx="115">
                  <c:v>19225</c:v>
                </c:pt>
                <c:pt idx="116">
                  <c:v>24690</c:v>
                </c:pt>
                <c:pt idx="117">
                  <c:v>20691</c:v>
                </c:pt>
                <c:pt idx="118">
                  <c:v>24490</c:v>
                </c:pt>
                <c:pt idx="119">
                  <c:v>25523</c:v>
                </c:pt>
                <c:pt idx="120">
                  <c:v>26029</c:v>
                </c:pt>
                <c:pt idx="121">
                  <c:v>20979</c:v>
                </c:pt>
                <c:pt idx="122">
                  <c:v>21765</c:v>
                </c:pt>
                <c:pt idx="123">
                  <c:v>19149</c:v>
                </c:pt>
                <c:pt idx="124">
                  <c:v>16954</c:v>
                </c:pt>
                <c:pt idx="125">
                  <c:v>20367</c:v>
                </c:pt>
                <c:pt idx="126">
                  <c:v>24198</c:v>
                </c:pt>
                <c:pt idx="127">
                  <c:v>23554</c:v>
                </c:pt>
                <c:pt idx="128">
                  <c:v>23710</c:v>
                </c:pt>
                <c:pt idx="129">
                  <c:v>21206</c:v>
                </c:pt>
                <c:pt idx="130">
                  <c:v>17358</c:v>
                </c:pt>
                <c:pt idx="131">
                  <c:v>20731</c:v>
                </c:pt>
                <c:pt idx="132">
                  <c:v>21109</c:v>
                </c:pt>
                <c:pt idx="133">
                  <c:v>20712</c:v>
                </c:pt>
                <c:pt idx="134">
                  <c:v>24424</c:v>
                </c:pt>
                <c:pt idx="135">
                  <c:v>23574</c:v>
                </c:pt>
                <c:pt idx="136">
                  <c:v>17780</c:v>
                </c:pt>
                <c:pt idx="137">
                  <c:v>18038</c:v>
                </c:pt>
                <c:pt idx="138">
                  <c:v>18594</c:v>
                </c:pt>
                <c:pt idx="139">
                  <c:v>22484</c:v>
                </c:pt>
                <c:pt idx="140">
                  <c:v>22688</c:v>
                </c:pt>
                <c:pt idx="141">
                  <c:v>28748</c:v>
                </c:pt>
                <c:pt idx="142">
                  <c:v>26007</c:v>
                </c:pt>
                <c:pt idx="143">
                  <c:v>20620</c:v>
                </c:pt>
                <c:pt idx="144">
                  <c:v>20588</c:v>
                </c:pt>
                <c:pt idx="145">
                  <c:v>24926</c:v>
                </c:pt>
                <c:pt idx="146">
                  <c:v>25603</c:v>
                </c:pt>
                <c:pt idx="147">
                  <c:v>28758</c:v>
                </c:pt>
                <c:pt idx="148">
                  <c:v>33308</c:v>
                </c:pt>
                <c:pt idx="149">
                  <c:v>33339</c:v>
                </c:pt>
                <c:pt idx="150">
                  <c:v>27327</c:v>
                </c:pt>
                <c:pt idx="151">
                  <c:v>28698</c:v>
                </c:pt>
                <c:pt idx="152">
                  <c:v>37921</c:v>
                </c:pt>
                <c:pt idx="153">
                  <c:v>37431</c:v>
                </c:pt>
                <c:pt idx="154">
                  <c:v>47010</c:v>
                </c:pt>
                <c:pt idx="155">
                  <c:v>46553</c:v>
                </c:pt>
                <c:pt idx="156">
                  <c:v>43618</c:v>
                </c:pt>
                <c:pt idx="157">
                  <c:v>37797</c:v>
                </c:pt>
                <c:pt idx="158">
                  <c:v>38602</c:v>
                </c:pt>
                <c:pt idx="159">
                  <c:v>46588</c:v>
                </c:pt>
                <c:pt idx="160">
                  <c:v>59741</c:v>
                </c:pt>
                <c:pt idx="161">
                  <c:v>55608</c:v>
                </c:pt>
                <c:pt idx="162">
                  <c:v>60292</c:v>
                </c:pt>
                <c:pt idx="163">
                  <c:v>49595</c:v>
                </c:pt>
                <c:pt idx="164">
                  <c:v>40419</c:v>
                </c:pt>
                <c:pt idx="165">
                  <c:v>51214</c:v>
                </c:pt>
                <c:pt idx="166">
                  <c:v>56061</c:v>
                </c:pt>
                <c:pt idx="167">
                  <c:v>65379</c:v>
                </c:pt>
                <c:pt idx="168">
                  <c:v>62315</c:v>
                </c:pt>
                <c:pt idx="169">
                  <c:v>68569</c:v>
                </c:pt>
                <c:pt idx="170">
                  <c:v>68133</c:v>
                </c:pt>
                <c:pt idx="171">
                  <c:v>59644</c:v>
                </c:pt>
                <c:pt idx="172">
                  <c:v>56542</c:v>
                </c:pt>
                <c:pt idx="173">
                  <c:v>65003</c:v>
                </c:pt>
                <c:pt idx="174">
                  <c:v>72308</c:v>
                </c:pt>
                <c:pt idx="175">
                  <c:v>70182</c:v>
                </c:pt>
                <c:pt idx="176">
                  <c:v>77085</c:v>
                </c:pt>
                <c:pt idx="177">
                  <c:v>67797</c:v>
                </c:pt>
                <c:pt idx="178">
                  <c:v>59921</c:v>
                </c:pt>
                <c:pt idx="179">
                  <c:v>59017</c:v>
                </c:pt>
                <c:pt idx="180">
                  <c:v>63329</c:v>
                </c:pt>
                <c:pt idx="181">
                  <c:v>72661</c:v>
                </c:pt>
                <c:pt idx="182">
                  <c:v>74061</c:v>
                </c:pt>
                <c:pt idx="183">
                  <c:v>73913</c:v>
                </c:pt>
                <c:pt idx="184">
                  <c:v>61083</c:v>
                </c:pt>
                <c:pt idx="185">
                  <c:v>59006</c:v>
                </c:pt>
                <c:pt idx="186">
                  <c:v>53265</c:v>
                </c:pt>
                <c:pt idx="187">
                  <c:v>59193</c:v>
                </c:pt>
                <c:pt idx="188">
                  <c:v>65130</c:v>
                </c:pt>
                <c:pt idx="189">
                  <c:v>67146</c:v>
                </c:pt>
                <c:pt idx="190">
                  <c:v>68822</c:v>
                </c:pt>
                <c:pt idx="191">
                  <c:v>56417</c:v>
                </c:pt>
                <c:pt idx="192">
                  <c:v>51460</c:v>
                </c:pt>
                <c:pt idx="193">
                  <c:v>45304</c:v>
                </c:pt>
                <c:pt idx="194">
                  <c:v>51918</c:v>
                </c:pt>
                <c:pt idx="195">
                  <c:v>56251</c:v>
                </c:pt>
                <c:pt idx="196">
                  <c:v>55160</c:v>
                </c:pt>
                <c:pt idx="197">
                  <c:v>62142</c:v>
                </c:pt>
                <c:pt idx="198">
                  <c:v>52083</c:v>
                </c:pt>
                <c:pt idx="199">
                  <c:v>46359</c:v>
                </c:pt>
                <c:pt idx="200">
                  <c:v>44149</c:v>
                </c:pt>
                <c:pt idx="201">
                  <c:v>59189</c:v>
                </c:pt>
                <c:pt idx="202">
                  <c:v>55545</c:v>
                </c:pt>
                <c:pt idx="203">
                  <c:v>52153</c:v>
                </c:pt>
                <c:pt idx="204">
                  <c:v>56242</c:v>
                </c:pt>
                <c:pt idx="205">
                  <c:v>51555</c:v>
                </c:pt>
                <c:pt idx="206">
                  <c:v>41920</c:v>
                </c:pt>
                <c:pt idx="207">
                  <c:v>41818</c:v>
                </c:pt>
                <c:pt idx="208">
                  <c:v>41715</c:v>
                </c:pt>
                <c:pt idx="209">
                  <c:v>47290</c:v>
                </c:pt>
                <c:pt idx="210">
                  <c:v>47057</c:v>
                </c:pt>
                <c:pt idx="211">
                  <c:v>47713</c:v>
                </c:pt>
                <c:pt idx="212">
                  <c:v>41842</c:v>
                </c:pt>
                <c:pt idx="213">
                  <c:v>37081</c:v>
                </c:pt>
                <c:pt idx="214">
                  <c:v>36026</c:v>
                </c:pt>
                <c:pt idx="215">
                  <c:v>40926</c:v>
                </c:pt>
                <c:pt idx="216">
                  <c:v>47495</c:v>
                </c:pt>
                <c:pt idx="217">
                  <c:v>47225</c:v>
                </c:pt>
                <c:pt idx="218">
                  <c:v>46938</c:v>
                </c:pt>
                <c:pt idx="219">
                  <c:v>41020</c:v>
                </c:pt>
                <c:pt idx="220">
                  <c:v>36631</c:v>
                </c:pt>
                <c:pt idx="221">
                  <c:v>39567</c:v>
                </c:pt>
                <c:pt idx="222">
                  <c:v>38841</c:v>
                </c:pt>
                <c:pt idx="223">
                  <c:v>42790</c:v>
                </c:pt>
                <c:pt idx="224">
                  <c:v>45576</c:v>
                </c:pt>
                <c:pt idx="225">
                  <c:v>51293</c:v>
                </c:pt>
                <c:pt idx="226">
                  <c:v>41303</c:v>
                </c:pt>
                <c:pt idx="227">
                  <c:v>33988</c:v>
                </c:pt>
                <c:pt idx="228">
                  <c:v>24589</c:v>
                </c:pt>
                <c:pt idx="229">
                  <c:v>28618</c:v>
                </c:pt>
                <c:pt idx="230">
                  <c:v>35564</c:v>
                </c:pt>
                <c:pt idx="231">
                  <c:v>39099</c:v>
                </c:pt>
                <c:pt idx="232">
                  <c:v>44600</c:v>
                </c:pt>
                <c:pt idx="233">
                  <c:v>40036</c:v>
                </c:pt>
                <c:pt idx="234">
                  <c:v>32898</c:v>
                </c:pt>
                <c:pt idx="235">
                  <c:v>34758</c:v>
                </c:pt>
                <c:pt idx="236">
                  <c:v>37229</c:v>
                </c:pt>
                <c:pt idx="237">
                  <c:v>44921</c:v>
                </c:pt>
                <c:pt idx="238">
                  <c:v>45395</c:v>
                </c:pt>
                <c:pt idx="239">
                  <c:v>48182</c:v>
                </c:pt>
                <c:pt idx="240">
                  <c:v>42380</c:v>
                </c:pt>
                <c:pt idx="241">
                  <c:v>34276</c:v>
                </c:pt>
                <c:pt idx="242">
                  <c:v>41636</c:v>
                </c:pt>
                <c:pt idx="243">
                  <c:v>50109</c:v>
                </c:pt>
                <c:pt idx="244">
                  <c:v>42949</c:v>
                </c:pt>
                <c:pt idx="245">
                  <c:v>46409</c:v>
                </c:pt>
                <c:pt idx="246">
                  <c:v>50220</c:v>
                </c:pt>
                <c:pt idx="247">
                  <c:v>42758</c:v>
                </c:pt>
                <c:pt idx="248">
                  <c:v>35369</c:v>
                </c:pt>
                <c:pt idx="249">
                  <c:v>39174</c:v>
                </c:pt>
                <c:pt idx="250">
                  <c:v>38935</c:v>
                </c:pt>
                <c:pt idx="251">
                  <c:v>46574</c:v>
                </c:pt>
                <c:pt idx="252">
                  <c:v>47483</c:v>
                </c:pt>
                <c:pt idx="253">
                  <c:v>51167</c:v>
                </c:pt>
                <c:pt idx="254">
                  <c:v>47741</c:v>
                </c:pt>
                <c:pt idx="255">
                  <c:v>35652</c:v>
                </c:pt>
                <c:pt idx="256">
                  <c:v>41616</c:v>
                </c:pt>
                <c:pt idx="257">
                  <c:v>41974</c:v>
                </c:pt>
                <c:pt idx="258">
                  <c:v>54803</c:v>
                </c:pt>
                <c:pt idx="259">
                  <c:v>55664</c:v>
                </c:pt>
                <c:pt idx="260">
                  <c:v>59092</c:v>
                </c:pt>
                <c:pt idx="261">
                  <c:v>53913</c:v>
                </c:pt>
                <c:pt idx="262">
                  <c:v>44944</c:v>
                </c:pt>
                <c:pt idx="263">
                  <c:v>49773</c:v>
                </c:pt>
                <c:pt idx="264">
                  <c:v>50814</c:v>
                </c:pt>
                <c:pt idx="265">
                  <c:v>58212</c:v>
                </c:pt>
                <c:pt idx="266">
                  <c:v>63390</c:v>
                </c:pt>
                <c:pt idx="267">
                  <c:v>69569</c:v>
                </c:pt>
                <c:pt idx="268">
                  <c:v>54324</c:v>
                </c:pt>
                <c:pt idx="269">
                  <c:v>48992</c:v>
                </c:pt>
                <c:pt idx="270">
                  <c:v>62185</c:v>
                </c:pt>
                <c:pt idx="271">
                  <c:v>58977</c:v>
                </c:pt>
                <c:pt idx="272">
                  <c:v>70563</c:v>
                </c:pt>
                <c:pt idx="273">
                  <c:v>75035</c:v>
                </c:pt>
                <c:pt idx="274">
                  <c:v>83174</c:v>
                </c:pt>
                <c:pt idx="275">
                  <c:v>76390</c:v>
                </c:pt>
                <c:pt idx="276">
                  <c:v>65932</c:v>
                </c:pt>
                <c:pt idx="277">
                  <c:v>70171</c:v>
                </c:pt>
                <c:pt idx="278">
                  <c:v>75829</c:v>
                </c:pt>
                <c:pt idx="279">
                  <c:v>85429</c:v>
                </c:pt>
                <c:pt idx="280">
                  <c:v>91704</c:v>
                </c:pt>
                <c:pt idx="281">
                  <c:v>98053</c:v>
                </c:pt>
                <c:pt idx="282">
                  <c:v>93272</c:v>
                </c:pt>
                <c:pt idx="283">
                  <c:v>74324</c:v>
                </c:pt>
                <c:pt idx="284">
                  <c:v>87234</c:v>
                </c:pt>
                <c:pt idx="285">
                  <c:v>99113</c:v>
                </c:pt>
                <c:pt idx="286">
                  <c:v>115979</c:v>
                </c:pt>
                <c:pt idx="287">
                  <c:v>123780</c:v>
                </c:pt>
                <c:pt idx="288">
                  <c:v>134553</c:v>
                </c:pt>
                <c:pt idx="289">
                  <c:v>129238</c:v>
                </c:pt>
                <c:pt idx="290">
                  <c:v>112060</c:v>
                </c:pt>
                <c:pt idx="291">
                  <c:v>125081</c:v>
                </c:pt>
                <c:pt idx="292">
                  <c:v>148096</c:v>
                </c:pt>
                <c:pt idx="293">
                  <c:v>154107</c:v>
                </c:pt>
                <c:pt idx="294">
                  <c:v>163912</c:v>
                </c:pt>
                <c:pt idx="295">
                  <c:v>178530</c:v>
                </c:pt>
                <c:pt idx="296">
                  <c:v>163785</c:v>
                </c:pt>
                <c:pt idx="297">
                  <c:v>140053</c:v>
                </c:pt>
                <c:pt idx="298">
                  <c:v>152482</c:v>
                </c:pt>
                <c:pt idx="299">
                  <c:v>167992</c:v>
                </c:pt>
                <c:pt idx="300">
                  <c:v>172828</c:v>
                </c:pt>
                <c:pt idx="301">
                  <c:v>190292</c:v>
                </c:pt>
                <c:pt idx="302">
                  <c:v>195145</c:v>
                </c:pt>
                <c:pt idx="303">
                  <c:v>173469</c:v>
                </c:pt>
                <c:pt idx="304">
                  <c:v>150923</c:v>
                </c:pt>
                <c:pt idx="305">
                  <c:v>160725</c:v>
                </c:pt>
                <c:pt idx="306">
                  <c:v>175931</c:v>
                </c:pt>
                <c:pt idx="307">
                  <c:v>195535</c:v>
                </c:pt>
                <c:pt idx="308">
                  <c:v>145038</c:v>
                </c:pt>
                <c:pt idx="309">
                  <c:v>164390</c:v>
                </c:pt>
                <c:pt idx="310">
                  <c:v>144714</c:v>
                </c:pt>
                <c:pt idx="311">
                  <c:v>141317</c:v>
                </c:pt>
                <c:pt idx="312">
                  <c:v>153876</c:v>
                </c:pt>
                <c:pt idx="313">
                  <c:v>192552</c:v>
                </c:pt>
                <c:pt idx="314">
                  <c:v>211409</c:v>
                </c:pt>
                <c:pt idx="315">
                  <c:v>218921</c:v>
                </c:pt>
                <c:pt idx="316">
                  <c:v>225472</c:v>
                </c:pt>
                <c:pt idx="317">
                  <c:v>205789</c:v>
                </c:pt>
                <c:pt idx="318">
                  <c:v>177328</c:v>
                </c:pt>
                <c:pt idx="319">
                  <c:v>186546</c:v>
                </c:pt>
                <c:pt idx="320">
                  <c:v>226572</c:v>
                </c:pt>
                <c:pt idx="321">
                  <c:v>222547</c:v>
                </c:pt>
                <c:pt idx="322">
                  <c:v>208877</c:v>
                </c:pt>
                <c:pt idx="323">
                  <c:v>248762</c:v>
                </c:pt>
                <c:pt idx="324">
                  <c:v>216117</c:v>
                </c:pt>
                <c:pt idx="325">
                  <c:v>180743</c:v>
                </c:pt>
                <c:pt idx="326">
                  <c:v>197607</c:v>
                </c:pt>
                <c:pt idx="327">
                  <c:v>200902</c:v>
                </c:pt>
                <c:pt idx="328">
                  <c:v>241941</c:v>
                </c:pt>
                <c:pt idx="329">
                  <c:v>248035</c:v>
                </c:pt>
                <c:pt idx="330">
                  <c:v>237467</c:v>
                </c:pt>
                <c:pt idx="331">
                  <c:v>201794</c:v>
                </c:pt>
                <c:pt idx="332">
                  <c:v>188042</c:v>
                </c:pt>
                <c:pt idx="333">
                  <c:v>183990</c:v>
                </c:pt>
                <c:pt idx="334">
                  <c:v>199676</c:v>
                </c:pt>
                <c:pt idx="335">
                  <c:v>228477</c:v>
                </c:pt>
                <c:pt idx="336">
                  <c:v>202356</c:v>
                </c:pt>
                <c:pt idx="337">
                  <c:v>159278</c:v>
                </c:pt>
                <c:pt idx="338">
                  <c:v>149192</c:v>
                </c:pt>
                <c:pt idx="339">
                  <c:v>154978</c:v>
                </c:pt>
                <c:pt idx="340">
                  <c:v>178993</c:v>
                </c:pt>
                <c:pt idx="341">
                  <c:v>210248</c:v>
                </c:pt>
                <c:pt idx="342">
                  <c:v>238878</c:v>
                </c:pt>
                <c:pt idx="343">
                  <c:v>231074</c:v>
                </c:pt>
                <c:pt idx="344">
                  <c:v>229376</c:v>
                </c:pt>
                <c:pt idx="345">
                  <c:v>224285</c:v>
                </c:pt>
                <c:pt idx="346">
                  <c:v>205420</c:v>
                </c:pt>
                <c:pt idx="347">
                  <c:v>174856</c:v>
                </c:pt>
                <c:pt idx="348">
                  <c:v>245060</c:v>
                </c:pt>
                <c:pt idx="349">
                  <c:v>259768</c:v>
                </c:pt>
                <c:pt idx="350">
                  <c:v>271074</c:v>
                </c:pt>
                <c:pt idx="351">
                  <c:v>294017</c:v>
                </c:pt>
                <c:pt idx="352">
                  <c:v>255182</c:v>
                </c:pt>
                <c:pt idx="353">
                  <c:v>223519</c:v>
                </c:pt>
                <c:pt idx="354">
                  <c:v>204478</c:v>
                </c:pt>
                <c:pt idx="355">
                  <c:v>218689</c:v>
                </c:pt>
                <c:pt idx="356">
                  <c:v>229435</c:v>
                </c:pt>
                <c:pt idx="357">
                  <c:v>224287</c:v>
                </c:pt>
                <c:pt idx="358">
                  <c:v>239974</c:v>
                </c:pt>
                <c:pt idx="359">
                  <c:v>212820</c:v>
                </c:pt>
                <c:pt idx="360">
                  <c:v>182569</c:v>
                </c:pt>
                <c:pt idx="361">
                  <c:v>151198</c:v>
                </c:pt>
                <c:pt idx="362">
                  <c:v>150928</c:v>
                </c:pt>
                <c:pt idx="363">
                  <c:v>189262</c:v>
                </c:pt>
                <c:pt idx="364">
                  <c:v>189662</c:v>
                </c:pt>
                <c:pt idx="365">
                  <c:v>190493</c:v>
                </c:pt>
                <c:pt idx="366">
                  <c:v>164588</c:v>
                </c:pt>
                <c:pt idx="367">
                  <c:v>143551</c:v>
                </c:pt>
                <c:pt idx="368">
                  <c:v>133859</c:v>
                </c:pt>
                <c:pt idx="369">
                  <c:v>147906</c:v>
                </c:pt>
                <c:pt idx="370">
                  <c:v>160023</c:v>
                </c:pt>
                <c:pt idx="371">
                  <c:v>156843</c:v>
                </c:pt>
                <c:pt idx="372">
                  <c:v>164178</c:v>
                </c:pt>
                <c:pt idx="373">
                  <c:v>137374</c:v>
                </c:pt>
                <c:pt idx="374">
                  <c:v>111472</c:v>
                </c:pt>
                <c:pt idx="375">
                  <c:v>128460</c:v>
                </c:pt>
                <c:pt idx="376">
                  <c:v>122565</c:v>
                </c:pt>
                <c:pt idx="377">
                  <c:v>110274</c:v>
                </c:pt>
                <c:pt idx="378">
                  <c:v>125152</c:v>
                </c:pt>
                <c:pt idx="379">
                  <c:v>125534</c:v>
                </c:pt>
                <c:pt idx="380">
                  <c:v>108096</c:v>
                </c:pt>
                <c:pt idx="381">
                  <c:v>91482</c:v>
                </c:pt>
                <c:pt idx="382">
                  <c:v>82257</c:v>
                </c:pt>
                <c:pt idx="383">
                  <c:v>91969</c:v>
                </c:pt>
                <c:pt idx="384">
                  <c:v>99469</c:v>
                </c:pt>
                <c:pt idx="385">
                  <c:v>99233</c:v>
                </c:pt>
                <c:pt idx="386">
                  <c:v>97921</c:v>
                </c:pt>
                <c:pt idx="387">
                  <c:v>84446</c:v>
                </c:pt>
                <c:pt idx="388">
                  <c:v>66668</c:v>
                </c:pt>
                <c:pt idx="389">
                  <c:v>57698</c:v>
                </c:pt>
                <c:pt idx="390">
                  <c:v>57845</c:v>
                </c:pt>
                <c:pt idx="391">
                  <c:v>64577</c:v>
                </c:pt>
                <c:pt idx="392">
                  <c:v>68756</c:v>
                </c:pt>
                <c:pt idx="393">
                  <c:v>73202</c:v>
                </c:pt>
                <c:pt idx="394">
                  <c:v>66027</c:v>
                </c:pt>
                <c:pt idx="395">
                  <c:v>55773</c:v>
                </c:pt>
                <c:pt idx="396">
                  <c:v>56241</c:v>
                </c:pt>
                <c:pt idx="397">
                  <c:v>71022</c:v>
                </c:pt>
                <c:pt idx="398">
                  <c:v>72982</c:v>
                </c:pt>
                <c:pt idx="399">
                  <c:v>72012</c:v>
                </c:pt>
                <c:pt idx="400">
                  <c:v>73626</c:v>
                </c:pt>
                <c:pt idx="401">
                  <c:v>67912</c:v>
                </c:pt>
                <c:pt idx="402">
                  <c:v>51630</c:v>
                </c:pt>
                <c:pt idx="403">
                  <c:v>50970</c:v>
                </c:pt>
                <c:pt idx="404">
                  <c:v>55229</c:v>
                </c:pt>
                <c:pt idx="405">
                  <c:v>65775</c:v>
                </c:pt>
                <c:pt idx="406">
                  <c:v>65763</c:v>
                </c:pt>
                <c:pt idx="407">
                  <c:v>64235</c:v>
                </c:pt>
                <c:pt idx="408">
                  <c:v>57316</c:v>
                </c:pt>
                <c:pt idx="409">
                  <c:v>43523</c:v>
                </c:pt>
                <c:pt idx="410">
                  <c:v>42988</c:v>
                </c:pt>
                <c:pt idx="411">
                  <c:v>53499</c:v>
                </c:pt>
                <c:pt idx="412">
                  <c:v>62226</c:v>
                </c:pt>
                <c:pt idx="413">
                  <c:v>60539</c:v>
                </c:pt>
                <c:pt idx="414">
                  <c:v>62868</c:v>
                </c:pt>
                <c:pt idx="415">
                  <c:v>53397</c:v>
                </c:pt>
                <c:pt idx="416">
                  <c:v>47259</c:v>
                </c:pt>
                <c:pt idx="417">
                  <c:v>43461</c:v>
                </c:pt>
                <c:pt idx="418">
                  <c:v>52081</c:v>
                </c:pt>
                <c:pt idx="419">
                  <c:v>62400</c:v>
                </c:pt>
                <c:pt idx="420">
                  <c:v>62867</c:v>
                </c:pt>
                <c:pt idx="421">
                  <c:v>62285</c:v>
                </c:pt>
                <c:pt idx="422">
                  <c:v>58370</c:v>
                </c:pt>
                <c:pt idx="423">
                  <c:v>44958</c:v>
                </c:pt>
                <c:pt idx="424">
                  <c:v>48559</c:v>
                </c:pt>
                <c:pt idx="425">
                  <c:v>58490</c:v>
                </c:pt>
                <c:pt idx="426">
                  <c:v>67153</c:v>
                </c:pt>
                <c:pt idx="427">
                  <c:v>66385</c:v>
                </c:pt>
                <c:pt idx="428">
                  <c:v>76683</c:v>
                </c:pt>
                <c:pt idx="429">
                  <c:v>63354</c:v>
                </c:pt>
                <c:pt idx="430">
                  <c:v>52893</c:v>
                </c:pt>
                <c:pt idx="431">
                  <c:v>57814</c:v>
                </c:pt>
                <c:pt idx="432">
                  <c:v>62358</c:v>
                </c:pt>
                <c:pt idx="433">
                  <c:v>71463</c:v>
                </c:pt>
                <c:pt idx="434">
                  <c:v>74447</c:v>
                </c:pt>
                <c:pt idx="435">
                  <c:v>69530</c:v>
                </c:pt>
                <c:pt idx="436">
                  <c:v>65489</c:v>
                </c:pt>
                <c:pt idx="437">
                  <c:v>44296</c:v>
                </c:pt>
                <c:pt idx="438">
                  <c:v>56914</c:v>
                </c:pt>
                <c:pt idx="439">
                  <c:v>63267</c:v>
                </c:pt>
                <c:pt idx="440">
                  <c:v>77910</c:v>
                </c:pt>
                <c:pt idx="441">
                  <c:v>75695</c:v>
                </c:pt>
                <c:pt idx="442">
                  <c:v>78870</c:v>
                </c:pt>
                <c:pt idx="443">
                  <c:v>68055</c:v>
                </c:pt>
                <c:pt idx="444">
                  <c:v>53492</c:v>
                </c:pt>
                <c:pt idx="445">
                  <c:v>62636</c:v>
                </c:pt>
                <c:pt idx="446">
                  <c:v>72168</c:v>
                </c:pt>
                <c:pt idx="447">
                  <c:v>72358</c:v>
                </c:pt>
                <c:pt idx="448">
                  <c:v>74987</c:v>
                </c:pt>
                <c:pt idx="449">
                  <c:v>70889</c:v>
                </c:pt>
                <c:pt idx="450">
                  <c:v>78012</c:v>
                </c:pt>
                <c:pt idx="451">
                  <c:v>49212</c:v>
                </c:pt>
                <c:pt idx="452">
                  <c:v>35961</c:v>
                </c:pt>
                <c:pt idx="453">
                  <c:v>58895</c:v>
                </c:pt>
                <c:pt idx="454">
                  <c:v>64177</c:v>
                </c:pt>
                <c:pt idx="455">
                  <c:v>61695</c:v>
                </c:pt>
                <c:pt idx="456">
                  <c:v>64610</c:v>
                </c:pt>
                <c:pt idx="457">
                  <c:v>51922</c:v>
                </c:pt>
                <c:pt idx="458">
                  <c:v>40717</c:v>
                </c:pt>
                <c:pt idx="459">
                  <c:v>39872</c:v>
                </c:pt>
                <c:pt idx="460">
                  <c:v>50935</c:v>
                </c:pt>
                <c:pt idx="461">
                  <c:v>55292</c:v>
                </c:pt>
                <c:pt idx="462">
                  <c:v>56720</c:v>
                </c:pt>
                <c:pt idx="463">
                  <c:v>55304</c:v>
                </c:pt>
                <c:pt idx="464">
                  <c:v>47984</c:v>
                </c:pt>
                <c:pt idx="465">
                  <c:v>36691</c:v>
                </c:pt>
                <c:pt idx="466">
                  <c:v>33231</c:v>
                </c:pt>
                <c:pt idx="467">
                  <c:v>43137</c:v>
                </c:pt>
                <c:pt idx="468">
                  <c:v>45280</c:v>
                </c:pt>
                <c:pt idx="469">
                  <c:v>43405</c:v>
                </c:pt>
                <c:pt idx="470">
                  <c:v>44607</c:v>
                </c:pt>
                <c:pt idx="471">
                  <c:v>36852</c:v>
                </c:pt>
                <c:pt idx="472">
                  <c:v>27198</c:v>
                </c:pt>
                <c:pt idx="473">
                  <c:v>24739</c:v>
                </c:pt>
                <c:pt idx="474">
                  <c:v>33595</c:v>
                </c:pt>
                <c:pt idx="475">
                  <c:v>35905</c:v>
                </c:pt>
                <c:pt idx="476">
                  <c:v>41007</c:v>
                </c:pt>
                <c:pt idx="477">
                  <c:v>35433</c:v>
                </c:pt>
                <c:pt idx="478">
                  <c:v>29749</c:v>
                </c:pt>
                <c:pt idx="479">
                  <c:v>20961</c:v>
                </c:pt>
                <c:pt idx="480">
                  <c:v>19499</c:v>
                </c:pt>
                <c:pt idx="481">
                  <c:v>28049</c:v>
                </c:pt>
                <c:pt idx="482">
                  <c:v>27886</c:v>
                </c:pt>
                <c:pt idx="483">
                  <c:v>27957</c:v>
                </c:pt>
                <c:pt idx="484">
                  <c:v>28259</c:v>
                </c:pt>
                <c:pt idx="485">
                  <c:v>22217</c:v>
                </c:pt>
                <c:pt idx="486">
                  <c:v>15719</c:v>
                </c:pt>
                <c:pt idx="487">
                  <c:v>16108</c:v>
                </c:pt>
                <c:pt idx="488">
                  <c:v>23795</c:v>
                </c:pt>
                <c:pt idx="489">
                  <c:v>23721</c:v>
                </c:pt>
                <c:pt idx="490">
                  <c:v>22556</c:v>
                </c:pt>
                <c:pt idx="491">
                  <c:v>24387</c:v>
                </c:pt>
                <c:pt idx="492">
                  <c:v>16157</c:v>
                </c:pt>
                <c:pt idx="493">
                  <c:v>12001</c:v>
                </c:pt>
                <c:pt idx="494">
                  <c:v>8985</c:v>
                </c:pt>
                <c:pt idx="495">
                  <c:v>8919</c:v>
                </c:pt>
                <c:pt idx="496">
                  <c:v>16243</c:v>
                </c:pt>
                <c:pt idx="497">
                  <c:v>18658</c:v>
                </c:pt>
                <c:pt idx="498">
                  <c:v>18601</c:v>
                </c:pt>
                <c:pt idx="499">
                  <c:v>14789</c:v>
                </c:pt>
                <c:pt idx="500">
                  <c:v>10980</c:v>
                </c:pt>
                <c:pt idx="501">
                  <c:v>9962</c:v>
                </c:pt>
                <c:pt idx="502">
                  <c:v>14580</c:v>
                </c:pt>
                <c:pt idx="503">
                  <c:v>19099</c:v>
                </c:pt>
                <c:pt idx="504">
                  <c:v>16062</c:v>
                </c:pt>
                <c:pt idx="505">
                  <c:v>14014</c:v>
                </c:pt>
                <c:pt idx="506">
                  <c:v>12469</c:v>
                </c:pt>
                <c:pt idx="507">
                  <c:v>8590</c:v>
                </c:pt>
                <c:pt idx="508">
                  <c:v>8282</c:v>
                </c:pt>
                <c:pt idx="509">
                  <c:v>12843</c:v>
                </c:pt>
                <c:pt idx="510">
                  <c:v>13213</c:v>
                </c:pt>
                <c:pt idx="511">
                  <c:v>13277</c:v>
                </c:pt>
                <c:pt idx="512">
                  <c:v>12026</c:v>
                </c:pt>
                <c:pt idx="513">
                  <c:v>12400</c:v>
                </c:pt>
                <c:pt idx="514">
                  <c:v>8932</c:v>
                </c:pt>
                <c:pt idx="515">
                  <c:v>8653</c:v>
                </c:pt>
                <c:pt idx="516">
                  <c:v>13477</c:v>
                </c:pt>
                <c:pt idx="517">
                  <c:v>13862</c:v>
                </c:pt>
                <c:pt idx="518">
                  <c:v>15536</c:v>
                </c:pt>
                <c:pt idx="519">
                  <c:v>15092</c:v>
                </c:pt>
                <c:pt idx="520">
                  <c:v>13180</c:v>
                </c:pt>
                <c:pt idx="521">
                  <c:v>10501</c:v>
                </c:pt>
                <c:pt idx="522">
                  <c:v>10668</c:v>
                </c:pt>
                <c:pt idx="523">
                  <c:v>15740</c:v>
                </c:pt>
                <c:pt idx="524">
                  <c:v>11611</c:v>
                </c:pt>
                <c:pt idx="525">
                  <c:v>18704</c:v>
                </c:pt>
                <c:pt idx="526">
                  <c:v>16837</c:v>
                </c:pt>
                <c:pt idx="527">
                  <c:v>13038</c:v>
                </c:pt>
                <c:pt idx="528">
                  <c:v>10374</c:v>
                </c:pt>
                <c:pt idx="529">
                  <c:v>9217</c:v>
                </c:pt>
                <c:pt idx="530">
                  <c:v>20198</c:v>
                </c:pt>
                <c:pt idx="531">
                  <c:v>22806</c:v>
                </c:pt>
                <c:pt idx="532">
                  <c:v>28127</c:v>
                </c:pt>
                <c:pt idx="533">
                  <c:v>27621</c:v>
                </c:pt>
                <c:pt idx="534">
                  <c:v>20529</c:v>
                </c:pt>
                <c:pt idx="535">
                  <c:v>16773</c:v>
                </c:pt>
                <c:pt idx="536">
                  <c:v>29346</c:v>
                </c:pt>
                <c:pt idx="537">
                  <c:v>34885</c:v>
                </c:pt>
                <c:pt idx="538">
                  <c:v>38469</c:v>
                </c:pt>
                <c:pt idx="539">
                  <c:v>40558</c:v>
                </c:pt>
                <c:pt idx="540">
                  <c:v>42356</c:v>
                </c:pt>
                <c:pt idx="541">
                  <c:v>31507</c:v>
                </c:pt>
                <c:pt idx="542">
                  <c:v>28389</c:v>
                </c:pt>
                <c:pt idx="543">
                  <c:v>45484</c:v>
                </c:pt>
                <c:pt idx="544">
                  <c:v>51000</c:v>
                </c:pt>
                <c:pt idx="545">
                  <c:v>61604</c:v>
                </c:pt>
                <c:pt idx="546">
                  <c:v>72843</c:v>
                </c:pt>
                <c:pt idx="547">
                  <c:v>68482</c:v>
                </c:pt>
                <c:pt idx="548">
                  <c:v>53314</c:v>
                </c:pt>
                <c:pt idx="549">
                  <c:v>43274</c:v>
                </c:pt>
                <c:pt idx="550">
                  <c:v>71561</c:v>
                </c:pt>
                <c:pt idx="551">
                  <c:v>86081</c:v>
                </c:pt>
                <c:pt idx="552">
                  <c:v>89514</c:v>
                </c:pt>
                <c:pt idx="553">
                  <c:v>99304</c:v>
                </c:pt>
                <c:pt idx="554">
                  <c:v>105001</c:v>
                </c:pt>
                <c:pt idx="555">
                  <c:v>81504</c:v>
                </c:pt>
                <c:pt idx="556">
                  <c:v>63024</c:v>
                </c:pt>
                <c:pt idx="557">
                  <c:v>103629</c:v>
                </c:pt>
                <c:pt idx="558">
                  <c:v>110588</c:v>
                </c:pt>
                <c:pt idx="559">
                  <c:v>124085</c:v>
                </c:pt>
                <c:pt idx="560">
                  <c:v>129141</c:v>
                </c:pt>
                <c:pt idx="561">
                  <c:v>125956</c:v>
                </c:pt>
                <c:pt idx="562">
                  <c:v>119979</c:v>
                </c:pt>
                <c:pt idx="563">
                  <c:v>97131</c:v>
                </c:pt>
                <c:pt idx="564">
                  <c:v>93963</c:v>
                </c:pt>
                <c:pt idx="565">
                  <c:v>136586</c:v>
                </c:pt>
                <c:pt idx="566">
                  <c:v>144590</c:v>
                </c:pt>
                <c:pt idx="567">
                  <c:v>151608</c:v>
                </c:pt>
                <c:pt idx="568">
                  <c:v>146592</c:v>
                </c:pt>
                <c:pt idx="569">
                  <c:v>139147</c:v>
                </c:pt>
                <c:pt idx="570">
                  <c:v>110639</c:v>
                </c:pt>
                <c:pt idx="571">
                  <c:v>110322</c:v>
                </c:pt>
                <c:pt idx="572">
                  <c:v>150819</c:v>
                </c:pt>
                <c:pt idx="573">
                  <c:v>168257</c:v>
                </c:pt>
                <c:pt idx="574">
                  <c:v>175036</c:v>
                </c:pt>
                <c:pt idx="575">
                  <c:v>166977</c:v>
                </c:pt>
                <c:pt idx="576">
                  <c:v>142905</c:v>
                </c:pt>
                <c:pt idx="577">
                  <c:v>127059</c:v>
                </c:pt>
                <c:pt idx="578">
                  <c:v>117474</c:v>
                </c:pt>
                <c:pt idx="579">
                  <c:v>163788</c:v>
                </c:pt>
                <c:pt idx="580">
                  <c:v>177883</c:v>
                </c:pt>
                <c:pt idx="581">
                  <c:v>187144</c:v>
                </c:pt>
                <c:pt idx="582">
                  <c:v>182835</c:v>
                </c:pt>
                <c:pt idx="583">
                  <c:v>151229</c:v>
                </c:pt>
                <c:pt idx="584">
                  <c:v>118272</c:v>
                </c:pt>
                <c:pt idx="585">
                  <c:v>134663</c:v>
                </c:pt>
                <c:pt idx="586">
                  <c:v>176978</c:v>
                </c:pt>
                <c:pt idx="587">
                  <c:v>198868</c:v>
                </c:pt>
                <c:pt idx="588">
                  <c:v>182276</c:v>
                </c:pt>
                <c:pt idx="589">
                  <c:v>182906</c:v>
                </c:pt>
                <c:pt idx="590">
                  <c:v>142193</c:v>
                </c:pt>
                <c:pt idx="591">
                  <c:v>124665</c:v>
                </c:pt>
                <c:pt idx="592">
                  <c:v>110302</c:v>
                </c:pt>
                <c:pt idx="593">
                  <c:v>118419</c:v>
                </c:pt>
                <c:pt idx="594">
                  <c:v>169994</c:v>
                </c:pt>
                <c:pt idx="595">
                  <c:v>186763</c:v>
                </c:pt>
                <c:pt idx="596">
                  <c:v>169365</c:v>
                </c:pt>
                <c:pt idx="597">
                  <c:v>153159</c:v>
                </c:pt>
                <c:pt idx="598">
                  <c:v>116282</c:v>
                </c:pt>
                <c:pt idx="599">
                  <c:v>113766</c:v>
                </c:pt>
                <c:pt idx="600">
                  <c:v>162143</c:v>
                </c:pt>
                <c:pt idx="601">
                  <c:v>163080</c:v>
                </c:pt>
                <c:pt idx="602">
                  <c:v>167304</c:v>
                </c:pt>
                <c:pt idx="603">
                  <c:v>157554</c:v>
                </c:pt>
                <c:pt idx="604">
                  <c:v>123058</c:v>
                </c:pt>
                <c:pt idx="605">
                  <c:v>97061</c:v>
                </c:pt>
                <c:pt idx="606">
                  <c:v>93698</c:v>
                </c:pt>
                <c:pt idx="607">
                  <c:v>135001</c:v>
                </c:pt>
                <c:pt idx="608">
                  <c:v>132371</c:v>
                </c:pt>
                <c:pt idx="609">
                  <c:v>135542</c:v>
                </c:pt>
                <c:pt idx="610">
                  <c:v>133056</c:v>
                </c:pt>
                <c:pt idx="611">
                  <c:v>95609</c:v>
                </c:pt>
                <c:pt idx="612">
                  <c:v>77067</c:v>
                </c:pt>
                <c:pt idx="613">
                  <c:v>103403</c:v>
                </c:pt>
                <c:pt idx="614">
                  <c:v>117034</c:v>
                </c:pt>
                <c:pt idx="615">
                  <c:v>116354</c:v>
                </c:pt>
                <c:pt idx="616">
                  <c:v>122503</c:v>
                </c:pt>
                <c:pt idx="617">
                  <c:v>120086</c:v>
                </c:pt>
                <c:pt idx="618">
                  <c:v>81320</c:v>
                </c:pt>
                <c:pt idx="619">
                  <c:v>68388</c:v>
                </c:pt>
                <c:pt idx="620">
                  <c:v>87545</c:v>
                </c:pt>
                <c:pt idx="621">
                  <c:v>104850</c:v>
                </c:pt>
                <c:pt idx="622">
                  <c:v>107761</c:v>
                </c:pt>
                <c:pt idx="623">
                  <c:v>111994</c:v>
                </c:pt>
                <c:pt idx="624">
                  <c:v>107752</c:v>
                </c:pt>
                <c:pt idx="625">
                  <c:v>70014</c:v>
                </c:pt>
                <c:pt idx="626">
                  <c:v>59480</c:v>
                </c:pt>
                <c:pt idx="627">
                  <c:v>75190</c:v>
                </c:pt>
                <c:pt idx="628">
                  <c:v>91082</c:v>
                </c:pt>
                <c:pt idx="629">
                  <c:v>96984</c:v>
                </c:pt>
                <c:pt idx="630">
                  <c:v>96613</c:v>
                </c:pt>
                <c:pt idx="631">
                  <c:v>90941</c:v>
                </c:pt>
                <c:pt idx="632">
                  <c:v>62160</c:v>
                </c:pt>
                <c:pt idx="633">
                  <c:v>49272</c:v>
                </c:pt>
                <c:pt idx="634">
                  <c:v>70586</c:v>
                </c:pt>
                <c:pt idx="635">
                  <c:v>81009</c:v>
                </c:pt>
                <c:pt idx="636">
                  <c:v>76384</c:v>
                </c:pt>
                <c:pt idx="637">
                  <c:v>87279</c:v>
                </c:pt>
                <c:pt idx="638">
                  <c:v>80600</c:v>
                </c:pt>
                <c:pt idx="639">
                  <c:v>29621</c:v>
                </c:pt>
                <c:pt idx="640">
                  <c:v>23600</c:v>
                </c:pt>
                <c:pt idx="641">
                  <c:v>94601</c:v>
                </c:pt>
                <c:pt idx="642">
                  <c:v>102413</c:v>
                </c:pt>
                <c:pt idx="643">
                  <c:v>83888</c:v>
                </c:pt>
                <c:pt idx="644">
                  <c:v>81962</c:v>
                </c:pt>
                <c:pt idx="645">
                  <c:v>87056</c:v>
                </c:pt>
                <c:pt idx="646">
                  <c:v>28713</c:v>
                </c:pt>
                <c:pt idx="647">
                  <c:v>20546</c:v>
                </c:pt>
                <c:pt idx="648">
                  <c:v>120256</c:v>
                </c:pt>
                <c:pt idx="649">
                  <c:v>73070</c:v>
                </c:pt>
                <c:pt idx="650">
                  <c:v>79925</c:v>
                </c:pt>
                <c:pt idx="651">
                  <c:v>88062</c:v>
                </c:pt>
                <c:pt idx="652">
                  <c:v>89530</c:v>
                </c:pt>
                <c:pt idx="653">
                  <c:v>28481</c:v>
                </c:pt>
                <c:pt idx="654">
                  <c:v>25965</c:v>
                </c:pt>
                <c:pt idx="655">
                  <c:v>128207</c:v>
                </c:pt>
                <c:pt idx="656">
                  <c:v>83033</c:v>
                </c:pt>
                <c:pt idx="657">
                  <c:v>90423</c:v>
                </c:pt>
                <c:pt idx="658">
                  <c:v>71594</c:v>
                </c:pt>
                <c:pt idx="659">
                  <c:v>123128</c:v>
                </c:pt>
                <c:pt idx="660">
                  <c:v>47448</c:v>
                </c:pt>
                <c:pt idx="661">
                  <c:v>28614</c:v>
                </c:pt>
                <c:pt idx="662">
                  <c:v>143777</c:v>
                </c:pt>
                <c:pt idx="663">
                  <c:v>96734</c:v>
                </c:pt>
                <c:pt idx="664">
                  <c:v>106161</c:v>
                </c:pt>
                <c:pt idx="665">
                  <c:v>113404</c:v>
                </c:pt>
                <c:pt idx="666">
                  <c:v>113559</c:v>
                </c:pt>
                <c:pt idx="667">
                  <c:v>38865</c:v>
                </c:pt>
                <c:pt idx="668">
                  <c:v>33989</c:v>
                </c:pt>
                <c:pt idx="669">
                  <c:v>154104</c:v>
                </c:pt>
                <c:pt idx="670">
                  <c:v>101709</c:v>
                </c:pt>
                <c:pt idx="671">
                  <c:v>105316</c:v>
                </c:pt>
                <c:pt idx="672">
                  <c:v>68366</c:v>
                </c:pt>
                <c:pt idx="673">
                  <c:v>82947</c:v>
                </c:pt>
                <c:pt idx="674">
                  <c:v>48540</c:v>
                </c:pt>
                <c:pt idx="675">
                  <c:v>52214</c:v>
                </c:pt>
                <c:pt idx="676">
                  <c:v>102772</c:v>
                </c:pt>
                <c:pt idx="677">
                  <c:v>120258</c:v>
                </c:pt>
                <c:pt idx="678">
                  <c:v>129750</c:v>
                </c:pt>
                <c:pt idx="679">
                  <c:v>140307</c:v>
                </c:pt>
                <c:pt idx="680">
                  <c:v>149465</c:v>
                </c:pt>
                <c:pt idx="681">
                  <c:v>47826</c:v>
                </c:pt>
                <c:pt idx="682">
                  <c:v>42190</c:v>
                </c:pt>
                <c:pt idx="683">
                  <c:v>190461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78-2D46-BEFF-6263EAA444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30842111"/>
        <c:axId val="1930969887"/>
      </c:barChart>
      <c:lineChart>
        <c:grouping val="standard"/>
        <c:varyColors val="0"/>
        <c:ser>
          <c:idx val="1"/>
          <c:order val="1"/>
          <c:tx>
            <c:strRef>
              <c:f>data_table_for_daily_case_trend!$D$3</c:f>
              <c:strCache>
                <c:ptCount val="1"/>
                <c:pt idx="0">
                  <c:v>7-Day Moving Avg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data_table_for_daily_case_trend!$B$4:$B$687</c:f>
              <c:strCache>
                <c:ptCount val="684"/>
                <c:pt idx="0">
                  <c:v>Jan 23 2020</c:v>
                </c:pt>
                <c:pt idx="1">
                  <c:v>Jan 24 2020</c:v>
                </c:pt>
                <c:pt idx="2">
                  <c:v>Jan 25 2020</c:v>
                </c:pt>
                <c:pt idx="3">
                  <c:v>Jan 26 2020</c:v>
                </c:pt>
                <c:pt idx="4">
                  <c:v>Jan 27 2020</c:v>
                </c:pt>
                <c:pt idx="5">
                  <c:v>Jan 28 2020</c:v>
                </c:pt>
                <c:pt idx="6">
                  <c:v>Jan 29 2020</c:v>
                </c:pt>
                <c:pt idx="7">
                  <c:v>Jan 30 2020</c:v>
                </c:pt>
                <c:pt idx="8">
                  <c:v>Jan 31 2020</c:v>
                </c:pt>
                <c:pt idx="9">
                  <c:v>Feb  1 2020</c:v>
                </c:pt>
                <c:pt idx="10">
                  <c:v>Feb  2 2020</c:v>
                </c:pt>
                <c:pt idx="11">
                  <c:v>Feb  3 2020</c:v>
                </c:pt>
                <c:pt idx="12">
                  <c:v>Feb  4 2020</c:v>
                </c:pt>
                <c:pt idx="13">
                  <c:v>Feb  5 2020</c:v>
                </c:pt>
                <c:pt idx="14">
                  <c:v>Feb  6 2020</c:v>
                </c:pt>
                <c:pt idx="15">
                  <c:v>Feb  7 2020</c:v>
                </c:pt>
                <c:pt idx="16">
                  <c:v>Feb  8 2020</c:v>
                </c:pt>
                <c:pt idx="17">
                  <c:v>Feb  9 2020</c:v>
                </c:pt>
                <c:pt idx="18">
                  <c:v>Feb 10 2020</c:v>
                </c:pt>
                <c:pt idx="19">
                  <c:v>Feb 11 2020</c:v>
                </c:pt>
                <c:pt idx="20">
                  <c:v>Feb 12 2020</c:v>
                </c:pt>
                <c:pt idx="21">
                  <c:v>Feb 13 2020</c:v>
                </c:pt>
                <c:pt idx="22">
                  <c:v>Feb 14 2020</c:v>
                </c:pt>
                <c:pt idx="23">
                  <c:v>Feb 15 2020</c:v>
                </c:pt>
                <c:pt idx="24">
                  <c:v>Feb 16 2020</c:v>
                </c:pt>
                <c:pt idx="25">
                  <c:v>Feb 17 2020</c:v>
                </c:pt>
                <c:pt idx="26">
                  <c:v>Feb 18 2020</c:v>
                </c:pt>
                <c:pt idx="27">
                  <c:v>Feb 19 2020</c:v>
                </c:pt>
                <c:pt idx="28">
                  <c:v>Feb 20 2020</c:v>
                </c:pt>
                <c:pt idx="29">
                  <c:v>Feb 21 2020</c:v>
                </c:pt>
                <c:pt idx="30">
                  <c:v>Feb 22 2020</c:v>
                </c:pt>
                <c:pt idx="31">
                  <c:v>Feb 23 2020</c:v>
                </c:pt>
                <c:pt idx="32">
                  <c:v>Feb 24 2020</c:v>
                </c:pt>
                <c:pt idx="33">
                  <c:v>Feb 25 2020</c:v>
                </c:pt>
                <c:pt idx="34">
                  <c:v>Feb 26 2020</c:v>
                </c:pt>
                <c:pt idx="35">
                  <c:v>Feb 27 2020</c:v>
                </c:pt>
                <c:pt idx="36">
                  <c:v>Feb 28 2020</c:v>
                </c:pt>
                <c:pt idx="37">
                  <c:v>Feb 29 2020</c:v>
                </c:pt>
                <c:pt idx="38">
                  <c:v>Mar  1 2020</c:v>
                </c:pt>
                <c:pt idx="39">
                  <c:v>Mar  2 2020</c:v>
                </c:pt>
                <c:pt idx="40">
                  <c:v>Mar  3 2020</c:v>
                </c:pt>
                <c:pt idx="41">
                  <c:v>Mar  4 2020</c:v>
                </c:pt>
                <c:pt idx="42">
                  <c:v>Mar  5 2020</c:v>
                </c:pt>
                <c:pt idx="43">
                  <c:v>Mar  6 2020</c:v>
                </c:pt>
                <c:pt idx="44">
                  <c:v>Mar  7 2020</c:v>
                </c:pt>
                <c:pt idx="45">
                  <c:v>Mar  8 2020</c:v>
                </c:pt>
                <c:pt idx="46">
                  <c:v>Mar  9 2020</c:v>
                </c:pt>
                <c:pt idx="47">
                  <c:v>Mar 10 2020</c:v>
                </c:pt>
                <c:pt idx="48">
                  <c:v>Mar 11 2020</c:v>
                </c:pt>
                <c:pt idx="49">
                  <c:v>Mar 12 2020</c:v>
                </c:pt>
                <c:pt idx="50">
                  <c:v>Mar 13 2020</c:v>
                </c:pt>
                <c:pt idx="51">
                  <c:v>Mar 14 2020</c:v>
                </c:pt>
                <c:pt idx="52">
                  <c:v>Mar 15 2020</c:v>
                </c:pt>
                <c:pt idx="53">
                  <c:v>Mar 16 2020</c:v>
                </c:pt>
                <c:pt idx="54">
                  <c:v>Mar 17 2020</c:v>
                </c:pt>
                <c:pt idx="55">
                  <c:v>Mar 18 2020</c:v>
                </c:pt>
                <c:pt idx="56">
                  <c:v>Mar 19 2020</c:v>
                </c:pt>
                <c:pt idx="57">
                  <c:v>Mar 20 2020</c:v>
                </c:pt>
                <c:pt idx="58">
                  <c:v>Mar 21 2020</c:v>
                </c:pt>
                <c:pt idx="59">
                  <c:v>Mar 22 2020</c:v>
                </c:pt>
                <c:pt idx="60">
                  <c:v>Mar 23 2020</c:v>
                </c:pt>
                <c:pt idx="61">
                  <c:v>Mar 24 2020</c:v>
                </c:pt>
                <c:pt idx="62">
                  <c:v>Mar 25 2020</c:v>
                </c:pt>
                <c:pt idx="63">
                  <c:v>Mar 26 2020</c:v>
                </c:pt>
                <c:pt idx="64">
                  <c:v>Mar 27 2020</c:v>
                </c:pt>
                <c:pt idx="65">
                  <c:v>Mar 28 2020</c:v>
                </c:pt>
                <c:pt idx="66">
                  <c:v>Mar 29 2020</c:v>
                </c:pt>
                <c:pt idx="67">
                  <c:v>Mar 30 2020</c:v>
                </c:pt>
                <c:pt idx="68">
                  <c:v>Mar 31 2020</c:v>
                </c:pt>
                <c:pt idx="69">
                  <c:v>Apr  1 2020</c:v>
                </c:pt>
                <c:pt idx="70">
                  <c:v>Apr  2 2020</c:v>
                </c:pt>
                <c:pt idx="71">
                  <c:v>Apr  3 2020</c:v>
                </c:pt>
                <c:pt idx="72">
                  <c:v>Apr  4 2020</c:v>
                </c:pt>
                <c:pt idx="73">
                  <c:v>Apr  5 2020</c:v>
                </c:pt>
                <c:pt idx="74">
                  <c:v>Apr  6 2020</c:v>
                </c:pt>
                <c:pt idx="75">
                  <c:v>Apr  7 2020</c:v>
                </c:pt>
                <c:pt idx="76">
                  <c:v>Apr  8 2020</c:v>
                </c:pt>
                <c:pt idx="77">
                  <c:v>Apr  9 2020</c:v>
                </c:pt>
                <c:pt idx="78">
                  <c:v>Apr 10 2020</c:v>
                </c:pt>
                <c:pt idx="79">
                  <c:v>Apr 11 2020</c:v>
                </c:pt>
                <c:pt idx="80">
                  <c:v>Apr 12 2020</c:v>
                </c:pt>
                <c:pt idx="81">
                  <c:v>Apr 13 2020</c:v>
                </c:pt>
                <c:pt idx="82">
                  <c:v>Apr 14 2020</c:v>
                </c:pt>
                <c:pt idx="83">
                  <c:v>Apr 15 2020</c:v>
                </c:pt>
                <c:pt idx="84">
                  <c:v>Apr 16 2020</c:v>
                </c:pt>
                <c:pt idx="85">
                  <c:v>Apr 17 2020</c:v>
                </c:pt>
                <c:pt idx="86">
                  <c:v>Apr 18 2020</c:v>
                </c:pt>
                <c:pt idx="87">
                  <c:v>Apr 19 2020</c:v>
                </c:pt>
                <c:pt idx="88">
                  <c:v>Apr 20 2020</c:v>
                </c:pt>
                <c:pt idx="89">
                  <c:v>Apr 21 2020</c:v>
                </c:pt>
                <c:pt idx="90">
                  <c:v>Apr 22 2020</c:v>
                </c:pt>
                <c:pt idx="91">
                  <c:v>Apr 23 2020</c:v>
                </c:pt>
                <c:pt idx="92">
                  <c:v>Apr 24 2020</c:v>
                </c:pt>
                <c:pt idx="93">
                  <c:v>Apr 25 2020</c:v>
                </c:pt>
                <c:pt idx="94">
                  <c:v>Apr 26 2020</c:v>
                </c:pt>
                <c:pt idx="95">
                  <c:v>Apr 27 2020</c:v>
                </c:pt>
                <c:pt idx="96">
                  <c:v>Apr 28 2020</c:v>
                </c:pt>
                <c:pt idx="97">
                  <c:v>Apr 29 2020</c:v>
                </c:pt>
                <c:pt idx="98">
                  <c:v>Apr 30 2020</c:v>
                </c:pt>
                <c:pt idx="99">
                  <c:v>May  1 2020</c:v>
                </c:pt>
                <c:pt idx="100">
                  <c:v>May  2 2020</c:v>
                </c:pt>
                <c:pt idx="101">
                  <c:v>May  3 2020</c:v>
                </c:pt>
                <c:pt idx="102">
                  <c:v>May  4 2020</c:v>
                </c:pt>
                <c:pt idx="103">
                  <c:v>May  5 2020</c:v>
                </c:pt>
                <c:pt idx="104">
                  <c:v>May  6 2020</c:v>
                </c:pt>
                <c:pt idx="105">
                  <c:v>May  7 2020</c:v>
                </c:pt>
                <c:pt idx="106">
                  <c:v>May  8 2020</c:v>
                </c:pt>
                <c:pt idx="107">
                  <c:v>May  9 2020</c:v>
                </c:pt>
                <c:pt idx="108">
                  <c:v>May 10 2020</c:v>
                </c:pt>
                <c:pt idx="109">
                  <c:v>May 11 2020</c:v>
                </c:pt>
                <c:pt idx="110">
                  <c:v>May 12 2020</c:v>
                </c:pt>
                <c:pt idx="111">
                  <c:v>May 13 2020</c:v>
                </c:pt>
                <c:pt idx="112">
                  <c:v>May 14 2020</c:v>
                </c:pt>
                <c:pt idx="113">
                  <c:v>May 15 2020</c:v>
                </c:pt>
                <c:pt idx="114">
                  <c:v>May 16 2020</c:v>
                </c:pt>
                <c:pt idx="115">
                  <c:v>May 17 2020</c:v>
                </c:pt>
                <c:pt idx="116">
                  <c:v>May 18 2020</c:v>
                </c:pt>
                <c:pt idx="117">
                  <c:v>May 19 2020</c:v>
                </c:pt>
                <c:pt idx="118">
                  <c:v>May 20 2020</c:v>
                </c:pt>
                <c:pt idx="119">
                  <c:v>May 21 2020</c:v>
                </c:pt>
                <c:pt idx="120">
                  <c:v>May 22 2020</c:v>
                </c:pt>
                <c:pt idx="121">
                  <c:v>May 23 2020</c:v>
                </c:pt>
                <c:pt idx="122">
                  <c:v>May 24 2020</c:v>
                </c:pt>
                <c:pt idx="123">
                  <c:v>May 25 2020</c:v>
                </c:pt>
                <c:pt idx="124">
                  <c:v>May 26 2020</c:v>
                </c:pt>
                <c:pt idx="125">
                  <c:v>May 27 2020</c:v>
                </c:pt>
                <c:pt idx="126">
                  <c:v>May 28 2020</c:v>
                </c:pt>
                <c:pt idx="127">
                  <c:v>May 29 2020</c:v>
                </c:pt>
                <c:pt idx="128">
                  <c:v>May 30 2020</c:v>
                </c:pt>
                <c:pt idx="129">
                  <c:v>May 31 2020</c:v>
                </c:pt>
                <c:pt idx="130">
                  <c:v>Jun  1 2020</c:v>
                </c:pt>
                <c:pt idx="131">
                  <c:v>Jun  2 2020</c:v>
                </c:pt>
                <c:pt idx="132">
                  <c:v>Jun  3 2020</c:v>
                </c:pt>
                <c:pt idx="133">
                  <c:v>Jun  4 2020</c:v>
                </c:pt>
                <c:pt idx="134">
                  <c:v>Jun  5 2020</c:v>
                </c:pt>
                <c:pt idx="135">
                  <c:v>Jun  6 2020</c:v>
                </c:pt>
                <c:pt idx="136">
                  <c:v>Jun  7 2020</c:v>
                </c:pt>
                <c:pt idx="137">
                  <c:v>Jun  8 2020</c:v>
                </c:pt>
                <c:pt idx="138">
                  <c:v>Jun  9 2020</c:v>
                </c:pt>
                <c:pt idx="139">
                  <c:v>Jun 10 2020</c:v>
                </c:pt>
                <c:pt idx="140">
                  <c:v>Jun 11 2020</c:v>
                </c:pt>
                <c:pt idx="141">
                  <c:v>Jun 12 2020</c:v>
                </c:pt>
                <c:pt idx="142">
                  <c:v>Jun 13 2020</c:v>
                </c:pt>
                <c:pt idx="143">
                  <c:v>Jun 14 2020</c:v>
                </c:pt>
                <c:pt idx="144">
                  <c:v>Jun 15 2020</c:v>
                </c:pt>
                <c:pt idx="145">
                  <c:v>Jun 16 2020</c:v>
                </c:pt>
                <c:pt idx="146">
                  <c:v>Jun 17 2020</c:v>
                </c:pt>
                <c:pt idx="147">
                  <c:v>Jun 18 2020</c:v>
                </c:pt>
                <c:pt idx="148">
                  <c:v>Jun 19 2020</c:v>
                </c:pt>
                <c:pt idx="149">
                  <c:v>Jun 20 2020</c:v>
                </c:pt>
                <c:pt idx="150">
                  <c:v>Jun 21 2020</c:v>
                </c:pt>
                <c:pt idx="151">
                  <c:v>Jun 22 2020</c:v>
                </c:pt>
                <c:pt idx="152">
                  <c:v>Jun 23 2020</c:v>
                </c:pt>
                <c:pt idx="153">
                  <c:v>Jun 24 2020</c:v>
                </c:pt>
                <c:pt idx="154">
                  <c:v>Jun 25 2020</c:v>
                </c:pt>
                <c:pt idx="155">
                  <c:v>Jun 26 2020</c:v>
                </c:pt>
                <c:pt idx="156">
                  <c:v>Jun 27 2020</c:v>
                </c:pt>
                <c:pt idx="157">
                  <c:v>Jun 28 2020</c:v>
                </c:pt>
                <c:pt idx="158">
                  <c:v>Jun 29 2020</c:v>
                </c:pt>
                <c:pt idx="159">
                  <c:v>Jun 30 2020</c:v>
                </c:pt>
                <c:pt idx="160">
                  <c:v>Jul  1 2020</c:v>
                </c:pt>
                <c:pt idx="161">
                  <c:v>Jul  2 2020</c:v>
                </c:pt>
                <c:pt idx="162">
                  <c:v>Jul  3 2020</c:v>
                </c:pt>
                <c:pt idx="163">
                  <c:v>Jul  4 2020</c:v>
                </c:pt>
                <c:pt idx="164">
                  <c:v>Jul  5 2020</c:v>
                </c:pt>
                <c:pt idx="165">
                  <c:v>Jul  6 2020</c:v>
                </c:pt>
                <c:pt idx="166">
                  <c:v>Jul  7 2020</c:v>
                </c:pt>
                <c:pt idx="167">
                  <c:v>Jul  8 2020</c:v>
                </c:pt>
                <c:pt idx="168">
                  <c:v>Jul  9 2020</c:v>
                </c:pt>
                <c:pt idx="169">
                  <c:v>Jul 10 2020</c:v>
                </c:pt>
                <c:pt idx="170">
                  <c:v>Jul 11 2020</c:v>
                </c:pt>
                <c:pt idx="171">
                  <c:v>Jul 12 2020</c:v>
                </c:pt>
                <c:pt idx="172">
                  <c:v>Jul 13 2020</c:v>
                </c:pt>
                <c:pt idx="173">
                  <c:v>Jul 14 2020</c:v>
                </c:pt>
                <c:pt idx="174">
                  <c:v>Jul 15 2020</c:v>
                </c:pt>
                <c:pt idx="175">
                  <c:v>Jul 16 2020</c:v>
                </c:pt>
                <c:pt idx="176">
                  <c:v>Jul 17 2020</c:v>
                </c:pt>
                <c:pt idx="177">
                  <c:v>Jul 18 2020</c:v>
                </c:pt>
                <c:pt idx="178">
                  <c:v>Jul 19 2020</c:v>
                </c:pt>
                <c:pt idx="179">
                  <c:v>Jul 20 2020</c:v>
                </c:pt>
                <c:pt idx="180">
                  <c:v>Jul 21 2020</c:v>
                </c:pt>
                <c:pt idx="181">
                  <c:v>Jul 22 2020</c:v>
                </c:pt>
                <c:pt idx="182">
                  <c:v>Jul 23 2020</c:v>
                </c:pt>
                <c:pt idx="183">
                  <c:v>Jul 24 2020</c:v>
                </c:pt>
                <c:pt idx="184">
                  <c:v>Jul 25 2020</c:v>
                </c:pt>
                <c:pt idx="185">
                  <c:v>Jul 26 2020</c:v>
                </c:pt>
                <c:pt idx="186">
                  <c:v>Jul 27 2020</c:v>
                </c:pt>
                <c:pt idx="187">
                  <c:v>Jul 28 2020</c:v>
                </c:pt>
                <c:pt idx="188">
                  <c:v>Jul 29 2020</c:v>
                </c:pt>
                <c:pt idx="189">
                  <c:v>Jul 30 2020</c:v>
                </c:pt>
                <c:pt idx="190">
                  <c:v>Jul 31 2020</c:v>
                </c:pt>
                <c:pt idx="191">
                  <c:v>Aug  1 2020</c:v>
                </c:pt>
                <c:pt idx="192">
                  <c:v>Aug  2 2020</c:v>
                </c:pt>
                <c:pt idx="193">
                  <c:v>Aug  3 2020</c:v>
                </c:pt>
                <c:pt idx="194">
                  <c:v>Aug  4 2020</c:v>
                </c:pt>
                <c:pt idx="195">
                  <c:v>Aug  5 2020</c:v>
                </c:pt>
                <c:pt idx="196">
                  <c:v>Aug  6 2020</c:v>
                </c:pt>
                <c:pt idx="197">
                  <c:v>Aug  7 2020</c:v>
                </c:pt>
                <c:pt idx="198">
                  <c:v>Aug  8 2020</c:v>
                </c:pt>
                <c:pt idx="199">
                  <c:v>Aug  9 2020</c:v>
                </c:pt>
                <c:pt idx="200">
                  <c:v>Aug 10 2020</c:v>
                </c:pt>
                <c:pt idx="201">
                  <c:v>Aug 11 2020</c:v>
                </c:pt>
                <c:pt idx="202">
                  <c:v>Aug 12 2020</c:v>
                </c:pt>
                <c:pt idx="203">
                  <c:v>Aug 13 2020</c:v>
                </c:pt>
                <c:pt idx="204">
                  <c:v>Aug 14 2020</c:v>
                </c:pt>
                <c:pt idx="205">
                  <c:v>Aug 15 2020</c:v>
                </c:pt>
                <c:pt idx="206">
                  <c:v>Aug 16 2020</c:v>
                </c:pt>
                <c:pt idx="207">
                  <c:v>Aug 17 2020</c:v>
                </c:pt>
                <c:pt idx="208">
                  <c:v>Aug 18 2020</c:v>
                </c:pt>
                <c:pt idx="209">
                  <c:v>Aug 19 2020</c:v>
                </c:pt>
                <c:pt idx="210">
                  <c:v>Aug 20 2020</c:v>
                </c:pt>
                <c:pt idx="211">
                  <c:v>Aug 21 2020</c:v>
                </c:pt>
                <c:pt idx="212">
                  <c:v>Aug 22 2020</c:v>
                </c:pt>
                <c:pt idx="213">
                  <c:v>Aug 23 2020</c:v>
                </c:pt>
                <c:pt idx="214">
                  <c:v>Aug 24 2020</c:v>
                </c:pt>
                <c:pt idx="215">
                  <c:v>Aug 25 2020</c:v>
                </c:pt>
                <c:pt idx="216">
                  <c:v>Aug 26 2020</c:v>
                </c:pt>
                <c:pt idx="217">
                  <c:v>Aug 27 2020</c:v>
                </c:pt>
                <c:pt idx="218">
                  <c:v>Aug 28 2020</c:v>
                </c:pt>
                <c:pt idx="219">
                  <c:v>Aug 29 2020</c:v>
                </c:pt>
                <c:pt idx="220">
                  <c:v>Aug 30 2020</c:v>
                </c:pt>
                <c:pt idx="221">
                  <c:v>Aug 31 2020</c:v>
                </c:pt>
                <c:pt idx="222">
                  <c:v>Sep  1 2020</c:v>
                </c:pt>
                <c:pt idx="223">
                  <c:v>Sep  2 2020</c:v>
                </c:pt>
                <c:pt idx="224">
                  <c:v>Sep  3 2020</c:v>
                </c:pt>
                <c:pt idx="225">
                  <c:v>Sep  4 2020</c:v>
                </c:pt>
                <c:pt idx="226">
                  <c:v>Sep  5 2020</c:v>
                </c:pt>
                <c:pt idx="227">
                  <c:v>Sep  6 2020</c:v>
                </c:pt>
                <c:pt idx="228">
                  <c:v>Sep  7 2020</c:v>
                </c:pt>
                <c:pt idx="229">
                  <c:v>Sep  8 2020</c:v>
                </c:pt>
                <c:pt idx="230">
                  <c:v>Sep  9 2020</c:v>
                </c:pt>
                <c:pt idx="231">
                  <c:v>Sep 10 2020</c:v>
                </c:pt>
                <c:pt idx="232">
                  <c:v>Sep 11 2020</c:v>
                </c:pt>
                <c:pt idx="233">
                  <c:v>Sep 12 2020</c:v>
                </c:pt>
                <c:pt idx="234">
                  <c:v>Sep 13 2020</c:v>
                </c:pt>
                <c:pt idx="235">
                  <c:v>Sep 14 2020</c:v>
                </c:pt>
                <c:pt idx="236">
                  <c:v>Sep 15 2020</c:v>
                </c:pt>
                <c:pt idx="237">
                  <c:v>Sep 16 2020</c:v>
                </c:pt>
                <c:pt idx="238">
                  <c:v>Sep 17 2020</c:v>
                </c:pt>
                <c:pt idx="239">
                  <c:v>Sep 18 2020</c:v>
                </c:pt>
                <c:pt idx="240">
                  <c:v>Sep 19 2020</c:v>
                </c:pt>
                <c:pt idx="241">
                  <c:v>Sep 20 2020</c:v>
                </c:pt>
                <c:pt idx="242">
                  <c:v>Sep 21 2020</c:v>
                </c:pt>
                <c:pt idx="243">
                  <c:v>Sep 22 2020</c:v>
                </c:pt>
                <c:pt idx="244">
                  <c:v>Sep 23 2020</c:v>
                </c:pt>
                <c:pt idx="245">
                  <c:v>Sep 24 2020</c:v>
                </c:pt>
                <c:pt idx="246">
                  <c:v>Sep 25 2020</c:v>
                </c:pt>
                <c:pt idx="247">
                  <c:v>Sep 26 2020</c:v>
                </c:pt>
                <c:pt idx="248">
                  <c:v>Sep 27 2020</c:v>
                </c:pt>
                <c:pt idx="249">
                  <c:v>Sep 28 2020</c:v>
                </c:pt>
                <c:pt idx="250">
                  <c:v>Sep 29 2020</c:v>
                </c:pt>
                <c:pt idx="251">
                  <c:v>Sep 30 2020</c:v>
                </c:pt>
                <c:pt idx="252">
                  <c:v>Oct  1 2020</c:v>
                </c:pt>
                <c:pt idx="253">
                  <c:v>Oct  2 2020</c:v>
                </c:pt>
                <c:pt idx="254">
                  <c:v>Oct  3 2020</c:v>
                </c:pt>
                <c:pt idx="255">
                  <c:v>Oct  4 2020</c:v>
                </c:pt>
                <c:pt idx="256">
                  <c:v>Oct  5 2020</c:v>
                </c:pt>
                <c:pt idx="257">
                  <c:v>Oct  6 2020</c:v>
                </c:pt>
                <c:pt idx="258">
                  <c:v>Oct  7 2020</c:v>
                </c:pt>
                <c:pt idx="259">
                  <c:v>Oct  8 2020</c:v>
                </c:pt>
                <c:pt idx="260">
                  <c:v>Oct  9 2020</c:v>
                </c:pt>
                <c:pt idx="261">
                  <c:v>Oct 10 2020</c:v>
                </c:pt>
                <c:pt idx="262">
                  <c:v>Oct 11 2020</c:v>
                </c:pt>
                <c:pt idx="263">
                  <c:v>Oct 12 2020</c:v>
                </c:pt>
                <c:pt idx="264">
                  <c:v>Oct 13 2020</c:v>
                </c:pt>
                <c:pt idx="265">
                  <c:v>Oct 14 2020</c:v>
                </c:pt>
                <c:pt idx="266">
                  <c:v>Oct 15 2020</c:v>
                </c:pt>
                <c:pt idx="267">
                  <c:v>Oct 16 2020</c:v>
                </c:pt>
                <c:pt idx="268">
                  <c:v>Oct 17 2020</c:v>
                </c:pt>
                <c:pt idx="269">
                  <c:v>Oct 18 2020</c:v>
                </c:pt>
                <c:pt idx="270">
                  <c:v>Oct 19 2020</c:v>
                </c:pt>
                <c:pt idx="271">
                  <c:v>Oct 20 2020</c:v>
                </c:pt>
                <c:pt idx="272">
                  <c:v>Oct 21 2020</c:v>
                </c:pt>
                <c:pt idx="273">
                  <c:v>Oct 22 2020</c:v>
                </c:pt>
                <c:pt idx="274">
                  <c:v>Oct 23 2020</c:v>
                </c:pt>
                <c:pt idx="275">
                  <c:v>Oct 24 2020</c:v>
                </c:pt>
                <c:pt idx="276">
                  <c:v>Oct 25 2020</c:v>
                </c:pt>
                <c:pt idx="277">
                  <c:v>Oct 26 2020</c:v>
                </c:pt>
                <c:pt idx="278">
                  <c:v>Oct 27 2020</c:v>
                </c:pt>
                <c:pt idx="279">
                  <c:v>Oct 28 2020</c:v>
                </c:pt>
                <c:pt idx="280">
                  <c:v>Oct 29 2020</c:v>
                </c:pt>
                <c:pt idx="281">
                  <c:v>Oct 30 2020</c:v>
                </c:pt>
                <c:pt idx="282">
                  <c:v>Oct 31 2020</c:v>
                </c:pt>
                <c:pt idx="283">
                  <c:v>Nov  1 2020</c:v>
                </c:pt>
                <c:pt idx="284">
                  <c:v>Nov  2 2020</c:v>
                </c:pt>
                <c:pt idx="285">
                  <c:v>Nov  3 2020</c:v>
                </c:pt>
                <c:pt idx="286">
                  <c:v>Nov  4 2020</c:v>
                </c:pt>
                <c:pt idx="287">
                  <c:v>Nov  5 2020</c:v>
                </c:pt>
                <c:pt idx="288">
                  <c:v>Nov  6 2020</c:v>
                </c:pt>
                <c:pt idx="289">
                  <c:v>Nov  7 2020</c:v>
                </c:pt>
                <c:pt idx="290">
                  <c:v>Nov  8 2020</c:v>
                </c:pt>
                <c:pt idx="291">
                  <c:v>Nov  9 2020</c:v>
                </c:pt>
                <c:pt idx="292">
                  <c:v>Nov 10 2020</c:v>
                </c:pt>
                <c:pt idx="293">
                  <c:v>Nov 11 2020</c:v>
                </c:pt>
                <c:pt idx="294">
                  <c:v>Nov 12 2020</c:v>
                </c:pt>
                <c:pt idx="295">
                  <c:v>Nov 13 2020</c:v>
                </c:pt>
                <c:pt idx="296">
                  <c:v>Nov 14 2020</c:v>
                </c:pt>
                <c:pt idx="297">
                  <c:v>Nov 15 2020</c:v>
                </c:pt>
                <c:pt idx="298">
                  <c:v>Nov 16 2020</c:v>
                </c:pt>
                <c:pt idx="299">
                  <c:v>Nov 17 2020</c:v>
                </c:pt>
                <c:pt idx="300">
                  <c:v>Nov 18 2020</c:v>
                </c:pt>
                <c:pt idx="301">
                  <c:v>Nov 19 2020</c:v>
                </c:pt>
                <c:pt idx="302">
                  <c:v>Nov 20 2020</c:v>
                </c:pt>
                <c:pt idx="303">
                  <c:v>Nov 21 2020</c:v>
                </c:pt>
                <c:pt idx="304">
                  <c:v>Nov 22 2020</c:v>
                </c:pt>
                <c:pt idx="305">
                  <c:v>Nov 23 2020</c:v>
                </c:pt>
                <c:pt idx="306">
                  <c:v>Nov 24 2020</c:v>
                </c:pt>
                <c:pt idx="307">
                  <c:v>Nov 25 2020</c:v>
                </c:pt>
                <c:pt idx="308">
                  <c:v>Nov 26 2020</c:v>
                </c:pt>
                <c:pt idx="309">
                  <c:v>Nov 27 2020</c:v>
                </c:pt>
                <c:pt idx="310">
                  <c:v>Nov 28 2020</c:v>
                </c:pt>
                <c:pt idx="311">
                  <c:v>Nov 29 2020</c:v>
                </c:pt>
                <c:pt idx="312">
                  <c:v>Nov 30 2020</c:v>
                </c:pt>
                <c:pt idx="313">
                  <c:v>Dec  1 2020</c:v>
                </c:pt>
                <c:pt idx="314">
                  <c:v>Dec  2 2020</c:v>
                </c:pt>
                <c:pt idx="315">
                  <c:v>Dec  3 2020</c:v>
                </c:pt>
                <c:pt idx="316">
                  <c:v>Dec  4 2020</c:v>
                </c:pt>
                <c:pt idx="317">
                  <c:v>Dec  5 2020</c:v>
                </c:pt>
                <c:pt idx="318">
                  <c:v>Dec  6 2020</c:v>
                </c:pt>
                <c:pt idx="319">
                  <c:v>Dec  7 2020</c:v>
                </c:pt>
                <c:pt idx="320">
                  <c:v>Dec  8 2020</c:v>
                </c:pt>
                <c:pt idx="321">
                  <c:v>Dec  9 2020</c:v>
                </c:pt>
                <c:pt idx="322">
                  <c:v>Dec 10 2020</c:v>
                </c:pt>
                <c:pt idx="323">
                  <c:v>Dec 11 2020</c:v>
                </c:pt>
                <c:pt idx="324">
                  <c:v>Dec 12 2020</c:v>
                </c:pt>
                <c:pt idx="325">
                  <c:v>Dec 13 2020</c:v>
                </c:pt>
                <c:pt idx="326">
                  <c:v>Dec 14 2020</c:v>
                </c:pt>
                <c:pt idx="327">
                  <c:v>Dec 15 2020</c:v>
                </c:pt>
                <c:pt idx="328">
                  <c:v>Dec 16 2020</c:v>
                </c:pt>
                <c:pt idx="329">
                  <c:v>Dec 17 2020</c:v>
                </c:pt>
                <c:pt idx="330">
                  <c:v>Dec 18 2020</c:v>
                </c:pt>
                <c:pt idx="331">
                  <c:v>Dec 19 2020</c:v>
                </c:pt>
                <c:pt idx="332">
                  <c:v>Dec 20 2020</c:v>
                </c:pt>
                <c:pt idx="333">
                  <c:v>Dec 21 2020</c:v>
                </c:pt>
                <c:pt idx="334">
                  <c:v>Dec 22 2020</c:v>
                </c:pt>
                <c:pt idx="335">
                  <c:v>Dec 23 2020</c:v>
                </c:pt>
                <c:pt idx="336">
                  <c:v>Dec 24 2020</c:v>
                </c:pt>
                <c:pt idx="337">
                  <c:v>Dec 25 2020</c:v>
                </c:pt>
                <c:pt idx="338">
                  <c:v>Dec 26 2020</c:v>
                </c:pt>
                <c:pt idx="339">
                  <c:v>Dec 27 2020</c:v>
                </c:pt>
                <c:pt idx="340">
                  <c:v>Dec 28 2020</c:v>
                </c:pt>
                <c:pt idx="341">
                  <c:v>Dec 29 2020</c:v>
                </c:pt>
                <c:pt idx="342">
                  <c:v>Dec 30 2020</c:v>
                </c:pt>
                <c:pt idx="343">
                  <c:v>Dec 31 2020</c:v>
                </c:pt>
                <c:pt idx="344">
                  <c:v>Jan  1 2021</c:v>
                </c:pt>
                <c:pt idx="345">
                  <c:v>Jan  2 2021</c:v>
                </c:pt>
                <c:pt idx="346">
                  <c:v>Jan  3 2021</c:v>
                </c:pt>
                <c:pt idx="347">
                  <c:v>Jan  4 2021</c:v>
                </c:pt>
                <c:pt idx="348">
                  <c:v>Jan  5 2021</c:v>
                </c:pt>
                <c:pt idx="349">
                  <c:v>Jan  6 2021</c:v>
                </c:pt>
                <c:pt idx="350">
                  <c:v>Jan  7 2021</c:v>
                </c:pt>
                <c:pt idx="351">
                  <c:v>Jan  8 2021</c:v>
                </c:pt>
                <c:pt idx="352">
                  <c:v>Jan  9 2021</c:v>
                </c:pt>
                <c:pt idx="353">
                  <c:v>Jan 10 2021</c:v>
                </c:pt>
                <c:pt idx="354">
                  <c:v>Jan 11 2021</c:v>
                </c:pt>
                <c:pt idx="355">
                  <c:v>Jan 12 2021</c:v>
                </c:pt>
                <c:pt idx="356">
                  <c:v>Jan 13 2021</c:v>
                </c:pt>
                <c:pt idx="357">
                  <c:v>Jan 14 2021</c:v>
                </c:pt>
                <c:pt idx="358">
                  <c:v>Jan 15 2021</c:v>
                </c:pt>
                <c:pt idx="359">
                  <c:v>Jan 16 2021</c:v>
                </c:pt>
                <c:pt idx="360">
                  <c:v>Jan 17 2021</c:v>
                </c:pt>
                <c:pt idx="361">
                  <c:v>Jan 18 2021</c:v>
                </c:pt>
                <c:pt idx="362">
                  <c:v>Jan 19 2021</c:v>
                </c:pt>
                <c:pt idx="363">
                  <c:v>Jan 20 2021</c:v>
                </c:pt>
                <c:pt idx="364">
                  <c:v>Jan 21 2021</c:v>
                </c:pt>
                <c:pt idx="365">
                  <c:v>Jan 22 2021</c:v>
                </c:pt>
                <c:pt idx="366">
                  <c:v>Jan 23 2021</c:v>
                </c:pt>
                <c:pt idx="367">
                  <c:v>Jan 24 2021</c:v>
                </c:pt>
                <c:pt idx="368">
                  <c:v>Jan 25 2021</c:v>
                </c:pt>
                <c:pt idx="369">
                  <c:v>Jan 26 2021</c:v>
                </c:pt>
                <c:pt idx="370">
                  <c:v>Jan 27 2021</c:v>
                </c:pt>
                <c:pt idx="371">
                  <c:v>Jan 28 2021</c:v>
                </c:pt>
                <c:pt idx="372">
                  <c:v>Jan 29 2021</c:v>
                </c:pt>
                <c:pt idx="373">
                  <c:v>Jan 30 2021</c:v>
                </c:pt>
                <c:pt idx="374">
                  <c:v>Jan 31 2021</c:v>
                </c:pt>
                <c:pt idx="375">
                  <c:v>Feb  1 2021</c:v>
                </c:pt>
                <c:pt idx="376">
                  <c:v>Feb  2 2021</c:v>
                </c:pt>
                <c:pt idx="377">
                  <c:v>Feb  3 2021</c:v>
                </c:pt>
                <c:pt idx="378">
                  <c:v>Feb  4 2021</c:v>
                </c:pt>
                <c:pt idx="379">
                  <c:v>Feb  5 2021</c:v>
                </c:pt>
                <c:pt idx="380">
                  <c:v>Feb  6 2021</c:v>
                </c:pt>
                <c:pt idx="381">
                  <c:v>Feb  7 2021</c:v>
                </c:pt>
                <c:pt idx="382">
                  <c:v>Feb  8 2021</c:v>
                </c:pt>
                <c:pt idx="383">
                  <c:v>Feb  9 2021</c:v>
                </c:pt>
                <c:pt idx="384">
                  <c:v>Feb 10 2021</c:v>
                </c:pt>
                <c:pt idx="385">
                  <c:v>Feb 11 2021</c:v>
                </c:pt>
                <c:pt idx="386">
                  <c:v>Feb 12 2021</c:v>
                </c:pt>
                <c:pt idx="387">
                  <c:v>Feb 13 2021</c:v>
                </c:pt>
                <c:pt idx="388">
                  <c:v>Feb 14 2021</c:v>
                </c:pt>
                <c:pt idx="389">
                  <c:v>Feb 15 2021</c:v>
                </c:pt>
                <c:pt idx="390">
                  <c:v>Feb 16 2021</c:v>
                </c:pt>
                <c:pt idx="391">
                  <c:v>Feb 17 2021</c:v>
                </c:pt>
                <c:pt idx="392">
                  <c:v>Feb 18 2021</c:v>
                </c:pt>
                <c:pt idx="393">
                  <c:v>Feb 19 2021</c:v>
                </c:pt>
                <c:pt idx="394">
                  <c:v>Feb 20 2021</c:v>
                </c:pt>
                <c:pt idx="395">
                  <c:v>Feb 21 2021</c:v>
                </c:pt>
                <c:pt idx="396">
                  <c:v>Feb 22 2021</c:v>
                </c:pt>
                <c:pt idx="397">
                  <c:v>Feb 23 2021</c:v>
                </c:pt>
                <c:pt idx="398">
                  <c:v>Feb 24 2021</c:v>
                </c:pt>
                <c:pt idx="399">
                  <c:v>Feb 25 2021</c:v>
                </c:pt>
                <c:pt idx="400">
                  <c:v>Feb 26 2021</c:v>
                </c:pt>
                <c:pt idx="401">
                  <c:v>Feb 27 2021</c:v>
                </c:pt>
                <c:pt idx="402">
                  <c:v>Feb 28 2021</c:v>
                </c:pt>
                <c:pt idx="403">
                  <c:v>Mar  1 2021</c:v>
                </c:pt>
                <c:pt idx="404">
                  <c:v>Mar  2 2021</c:v>
                </c:pt>
                <c:pt idx="405">
                  <c:v>Mar  3 2021</c:v>
                </c:pt>
                <c:pt idx="406">
                  <c:v>Mar  4 2021</c:v>
                </c:pt>
                <c:pt idx="407">
                  <c:v>Mar  5 2021</c:v>
                </c:pt>
                <c:pt idx="408">
                  <c:v>Mar  6 2021</c:v>
                </c:pt>
                <c:pt idx="409">
                  <c:v>Mar  7 2021</c:v>
                </c:pt>
                <c:pt idx="410">
                  <c:v>Mar  8 2021</c:v>
                </c:pt>
                <c:pt idx="411">
                  <c:v>Mar  9 2021</c:v>
                </c:pt>
                <c:pt idx="412">
                  <c:v>Mar 10 2021</c:v>
                </c:pt>
                <c:pt idx="413">
                  <c:v>Mar 11 2021</c:v>
                </c:pt>
                <c:pt idx="414">
                  <c:v>Mar 12 2021</c:v>
                </c:pt>
                <c:pt idx="415">
                  <c:v>Mar 13 2021</c:v>
                </c:pt>
                <c:pt idx="416">
                  <c:v>Mar 14 2021</c:v>
                </c:pt>
                <c:pt idx="417">
                  <c:v>Mar 15 2021</c:v>
                </c:pt>
                <c:pt idx="418">
                  <c:v>Mar 16 2021</c:v>
                </c:pt>
                <c:pt idx="419">
                  <c:v>Mar 17 2021</c:v>
                </c:pt>
                <c:pt idx="420">
                  <c:v>Mar 18 2021</c:v>
                </c:pt>
                <c:pt idx="421">
                  <c:v>Mar 19 2021</c:v>
                </c:pt>
                <c:pt idx="422">
                  <c:v>Mar 20 2021</c:v>
                </c:pt>
                <c:pt idx="423">
                  <c:v>Mar 21 2021</c:v>
                </c:pt>
                <c:pt idx="424">
                  <c:v>Mar 22 2021</c:v>
                </c:pt>
                <c:pt idx="425">
                  <c:v>Mar 23 2021</c:v>
                </c:pt>
                <c:pt idx="426">
                  <c:v>Mar 24 2021</c:v>
                </c:pt>
                <c:pt idx="427">
                  <c:v>Mar 25 2021</c:v>
                </c:pt>
                <c:pt idx="428">
                  <c:v>Mar 26 2021</c:v>
                </c:pt>
                <c:pt idx="429">
                  <c:v>Mar 27 2021</c:v>
                </c:pt>
                <c:pt idx="430">
                  <c:v>Mar 28 2021</c:v>
                </c:pt>
                <c:pt idx="431">
                  <c:v>Mar 29 2021</c:v>
                </c:pt>
                <c:pt idx="432">
                  <c:v>Mar 30 2021</c:v>
                </c:pt>
                <c:pt idx="433">
                  <c:v>Mar 31 2021</c:v>
                </c:pt>
                <c:pt idx="434">
                  <c:v>Apr  1 2021</c:v>
                </c:pt>
                <c:pt idx="435">
                  <c:v>Apr  2 2021</c:v>
                </c:pt>
                <c:pt idx="436">
                  <c:v>Apr  3 2021</c:v>
                </c:pt>
                <c:pt idx="437">
                  <c:v>Apr  4 2021</c:v>
                </c:pt>
                <c:pt idx="438">
                  <c:v>Apr  5 2021</c:v>
                </c:pt>
                <c:pt idx="439">
                  <c:v>Apr  6 2021</c:v>
                </c:pt>
                <c:pt idx="440">
                  <c:v>Apr  7 2021</c:v>
                </c:pt>
                <c:pt idx="441">
                  <c:v>Apr  8 2021</c:v>
                </c:pt>
                <c:pt idx="442">
                  <c:v>Apr  9 2021</c:v>
                </c:pt>
                <c:pt idx="443">
                  <c:v>Apr 10 2021</c:v>
                </c:pt>
                <c:pt idx="444">
                  <c:v>Apr 11 2021</c:v>
                </c:pt>
                <c:pt idx="445">
                  <c:v>Apr 12 2021</c:v>
                </c:pt>
                <c:pt idx="446">
                  <c:v>Apr 13 2021</c:v>
                </c:pt>
                <c:pt idx="447">
                  <c:v>Apr 14 2021</c:v>
                </c:pt>
                <c:pt idx="448">
                  <c:v>Apr 15 2021</c:v>
                </c:pt>
                <c:pt idx="449">
                  <c:v>Apr 16 2021</c:v>
                </c:pt>
                <c:pt idx="450">
                  <c:v>Apr 17 2021</c:v>
                </c:pt>
                <c:pt idx="451">
                  <c:v>Apr 18 2021</c:v>
                </c:pt>
                <c:pt idx="452">
                  <c:v>Apr 19 2021</c:v>
                </c:pt>
                <c:pt idx="453">
                  <c:v>Apr 20 2021</c:v>
                </c:pt>
                <c:pt idx="454">
                  <c:v>Apr 21 2021</c:v>
                </c:pt>
                <c:pt idx="455">
                  <c:v>Apr 22 2021</c:v>
                </c:pt>
                <c:pt idx="456">
                  <c:v>Apr 23 2021</c:v>
                </c:pt>
                <c:pt idx="457">
                  <c:v>Apr 24 2021</c:v>
                </c:pt>
                <c:pt idx="458">
                  <c:v>Apr 25 2021</c:v>
                </c:pt>
                <c:pt idx="459">
                  <c:v>Apr 26 2021</c:v>
                </c:pt>
                <c:pt idx="460">
                  <c:v>Apr 27 2021</c:v>
                </c:pt>
                <c:pt idx="461">
                  <c:v>Apr 28 2021</c:v>
                </c:pt>
                <c:pt idx="462">
                  <c:v>Apr 29 2021</c:v>
                </c:pt>
                <c:pt idx="463">
                  <c:v>Apr 30 2021</c:v>
                </c:pt>
                <c:pt idx="464">
                  <c:v>May  1 2021</c:v>
                </c:pt>
                <c:pt idx="465">
                  <c:v>May  2 2021</c:v>
                </c:pt>
                <c:pt idx="466">
                  <c:v>May  3 2021</c:v>
                </c:pt>
                <c:pt idx="467">
                  <c:v>May  4 2021</c:v>
                </c:pt>
                <c:pt idx="468">
                  <c:v>May  5 2021</c:v>
                </c:pt>
                <c:pt idx="469">
                  <c:v>May  6 2021</c:v>
                </c:pt>
                <c:pt idx="470">
                  <c:v>May  7 2021</c:v>
                </c:pt>
                <c:pt idx="471">
                  <c:v>May  8 2021</c:v>
                </c:pt>
                <c:pt idx="472">
                  <c:v>May  9 2021</c:v>
                </c:pt>
                <c:pt idx="473">
                  <c:v>May 10 2021</c:v>
                </c:pt>
                <c:pt idx="474">
                  <c:v>May 11 2021</c:v>
                </c:pt>
                <c:pt idx="475">
                  <c:v>May 12 2021</c:v>
                </c:pt>
                <c:pt idx="476">
                  <c:v>May 13 2021</c:v>
                </c:pt>
                <c:pt idx="477">
                  <c:v>May 14 2021</c:v>
                </c:pt>
                <c:pt idx="478">
                  <c:v>May 15 2021</c:v>
                </c:pt>
                <c:pt idx="479">
                  <c:v>May 16 2021</c:v>
                </c:pt>
                <c:pt idx="480">
                  <c:v>May 17 2021</c:v>
                </c:pt>
                <c:pt idx="481">
                  <c:v>May 18 2021</c:v>
                </c:pt>
                <c:pt idx="482">
                  <c:v>May 19 2021</c:v>
                </c:pt>
                <c:pt idx="483">
                  <c:v>May 20 2021</c:v>
                </c:pt>
                <c:pt idx="484">
                  <c:v>May 21 2021</c:v>
                </c:pt>
                <c:pt idx="485">
                  <c:v>May 22 2021</c:v>
                </c:pt>
                <c:pt idx="486">
                  <c:v>May 23 2021</c:v>
                </c:pt>
                <c:pt idx="487">
                  <c:v>May 24 2021</c:v>
                </c:pt>
                <c:pt idx="488">
                  <c:v>May 25 2021</c:v>
                </c:pt>
                <c:pt idx="489">
                  <c:v>May 26 2021</c:v>
                </c:pt>
                <c:pt idx="490">
                  <c:v>May 27 2021</c:v>
                </c:pt>
                <c:pt idx="491">
                  <c:v>May 28 2021</c:v>
                </c:pt>
                <c:pt idx="492">
                  <c:v>May 29 2021</c:v>
                </c:pt>
                <c:pt idx="493">
                  <c:v>May 30 2021</c:v>
                </c:pt>
                <c:pt idx="494">
                  <c:v>May 31 2021</c:v>
                </c:pt>
                <c:pt idx="495">
                  <c:v>Jun  1 2021</c:v>
                </c:pt>
                <c:pt idx="496">
                  <c:v>Jun  2 2021</c:v>
                </c:pt>
                <c:pt idx="497">
                  <c:v>Jun  3 2021</c:v>
                </c:pt>
                <c:pt idx="498">
                  <c:v>Jun  4 2021</c:v>
                </c:pt>
                <c:pt idx="499">
                  <c:v>Jun  5 2021</c:v>
                </c:pt>
                <c:pt idx="500">
                  <c:v>Jun  6 2021</c:v>
                </c:pt>
                <c:pt idx="501">
                  <c:v>Jun  7 2021</c:v>
                </c:pt>
                <c:pt idx="502">
                  <c:v>Jun  8 2021</c:v>
                </c:pt>
                <c:pt idx="503">
                  <c:v>Jun  9 2021</c:v>
                </c:pt>
                <c:pt idx="504">
                  <c:v>Jun 10 2021</c:v>
                </c:pt>
                <c:pt idx="505">
                  <c:v>Jun 11 2021</c:v>
                </c:pt>
                <c:pt idx="506">
                  <c:v>Jun 12 2021</c:v>
                </c:pt>
                <c:pt idx="507">
                  <c:v>Jun 13 2021</c:v>
                </c:pt>
                <c:pt idx="508">
                  <c:v>Jun 14 2021</c:v>
                </c:pt>
                <c:pt idx="509">
                  <c:v>Jun 15 2021</c:v>
                </c:pt>
                <c:pt idx="510">
                  <c:v>Jun 16 2021</c:v>
                </c:pt>
                <c:pt idx="511">
                  <c:v>Jun 17 2021</c:v>
                </c:pt>
                <c:pt idx="512">
                  <c:v>Jun 18 2021</c:v>
                </c:pt>
                <c:pt idx="513">
                  <c:v>Jun 19 2021</c:v>
                </c:pt>
                <c:pt idx="514">
                  <c:v>Jun 20 2021</c:v>
                </c:pt>
                <c:pt idx="515">
                  <c:v>Jun 21 2021</c:v>
                </c:pt>
                <c:pt idx="516">
                  <c:v>Jun 22 2021</c:v>
                </c:pt>
                <c:pt idx="517">
                  <c:v>Jun 23 2021</c:v>
                </c:pt>
                <c:pt idx="518">
                  <c:v>Jun 24 2021</c:v>
                </c:pt>
                <c:pt idx="519">
                  <c:v>Jun 25 2021</c:v>
                </c:pt>
                <c:pt idx="520">
                  <c:v>Jun 26 2021</c:v>
                </c:pt>
                <c:pt idx="521">
                  <c:v>Jun 27 2021</c:v>
                </c:pt>
                <c:pt idx="522">
                  <c:v>Jun 28 2021</c:v>
                </c:pt>
                <c:pt idx="523">
                  <c:v>Jun 29 2021</c:v>
                </c:pt>
                <c:pt idx="524">
                  <c:v>Jun 30 2021</c:v>
                </c:pt>
                <c:pt idx="525">
                  <c:v>Jul  1 2021</c:v>
                </c:pt>
                <c:pt idx="526">
                  <c:v>Jul  2 2021</c:v>
                </c:pt>
                <c:pt idx="527">
                  <c:v>Jul  3 2021</c:v>
                </c:pt>
                <c:pt idx="528">
                  <c:v>Jul  4 2021</c:v>
                </c:pt>
                <c:pt idx="529">
                  <c:v>Jul  5 2021</c:v>
                </c:pt>
                <c:pt idx="530">
                  <c:v>Jul  6 2021</c:v>
                </c:pt>
                <c:pt idx="531">
                  <c:v>Jul  7 2021</c:v>
                </c:pt>
                <c:pt idx="532">
                  <c:v>Jul  8 2021</c:v>
                </c:pt>
                <c:pt idx="533">
                  <c:v>Jul  9 2021</c:v>
                </c:pt>
                <c:pt idx="534">
                  <c:v>Jul 10 2021</c:v>
                </c:pt>
                <c:pt idx="535">
                  <c:v>Jul 11 2021</c:v>
                </c:pt>
                <c:pt idx="536">
                  <c:v>Jul 12 2021</c:v>
                </c:pt>
                <c:pt idx="537">
                  <c:v>Jul 13 2021</c:v>
                </c:pt>
                <c:pt idx="538">
                  <c:v>Jul 14 2021</c:v>
                </c:pt>
                <c:pt idx="539">
                  <c:v>Jul 15 2021</c:v>
                </c:pt>
                <c:pt idx="540">
                  <c:v>Jul 16 2021</c:v>
                </c:pt>
                <c:pt idx="541">
                  <c:v>Jul 17 2021</c:v>
                </c:pt>
                <c:pt idx="542">
                  <c:v>Jul 18 2021</c:v>
                </c:pt>
                <c:pt idx="543">
                  <c:v>Jul 19 2021</c:v>
                </c:pt>
                <c:pt idx="544">
                  <c:v>Jul 20 2021</c:v>
                </c:pt>
                <c:pt idx="545">
                  <c:v>Jul 21 2021</c:v>
                </c:pt>
                <c:pt idx="546">
                  <c:v>Jul 22 2021</c:v>
                </c:pt>
                <c:pt idx="547">
                  <c:v>Jul 23 2021</c:v>
                </c:pt>
                <c:pt idx="548">
                  <c:v>Jul 24 2021</c:v>
                </c:pt>
                <c:pt idx="549">
                  <c:v>Jul 25 2021</c:v>
                </c:pt>
                <c:pt idx="550">
                  <c:v>Jul 26 2021</c:v>
                </c:pt>
                <c:pt idx="551">
                  <c:v>Jul 27 2021</c:v>
                </c:pt>
                <c:pt idx="552">
                  <c:v>Jul 28 2021</c:v>
                </c:pt>
                <c:pt idx="553">
                  <c:v>Jul 29 2021</c:v>
                </c:pt>
                <c:pt idx="554">
                  <c:v>Jul 30 2021</c:v>
                </c:pt>
                <c:pt idx="555">
                  <c:v>Jul 31 2021</c:v>
                </c:pt>
                <c:pt idx="556">
                  <c:v>Aug  1 2021</c:v>
                </c:pt>
                <c:pt idx="557">
                  <c:v>Aug  2 2021</c:v>
                </c:pt>
                <c:pt idx="558">
                  <c:v>Aug  3 2021</c:v>
                </c:pt>
                <c:pt idx="559">
                  <c:v>Aug  4 2021</c:v>
                </c:pt>
                <c:pt idx="560">
                  <c:v>Aug  5 2021</c:v>
                </c:pt>
                <c:pt idx="561">
                  <c:v>Aug  6 2021</c:v>
                </c:pt>
                <c:pt idx="562">
                  <c:v>Aug  7 2021</c:v>
                </c:pt>
                <c:pt idx="563">
                  <c:v>Aug  8 2021</c:v>
                </c:pt>
                <c:pt idx="564">
                  <c:v>Aug  9 2021</c:v>
                </c:pt>
                <c:pt idx="565">
                  <c:v>Aug 10 2021</c:v>
                </c:pt>
                <c:pt idx="566">
                  <c:v>Aug 11 2021</c:v>
                </c:pt>
                <c:pt idx="567">
                  <c:v>Aug 12 2021</c:v>
                </c:pt>
                <c:pt idx="568">
                  <c:v>Aug 13 2021</c:v>
                </c:pt>
                <c:pt idx="569">
                  <c:v>Aug 14 2021</c:v>
                </c:pt>
                <c:pt idx="570">
                  <c:v>Aug 15 2021</c:v>
                </c:pt>
                <c:pt idx="571">
                  <c:v>Aug 16 2021</c:v>
                </c:pt>
                <c:pt idx="572">
                  <c:v>Aug 17 2021</c:v>
                </c:pt>
                <c:pt idx="573">
                  <c:v>Aug 18 2021</c:v>
                </c:pt>
                <c:pt idx="574">
                  <c:v>Aug 19 2021</c:v>
                </c:pt>
                <c:pt idx="575">
                  <c:v>Aug 20 2021</c:v>
                </c:pt>
                <c:pt idx="576">
                  <c:v>Aug 21 2021</c:v>
                </c:pt>
                <c:pt idx="577">
                  <c:v>Aug 22 2021</c:v>
                </c:pt>
                <c:pt idx="578">
                  <c:v>Aug 23 2021</c:v>
                </c:pt>
                <c:pt idx="579">
                  <c:v>Aug 24 2021</c:v>
                </c:pt>
                <c:pt idx="580">
                  <c:v>Aug 25 2021</c:v>
                </c:pt>
                <c:pt idx="581">
                  <c:v>Aug 26 2021</c:v>
                </c:pt>
                <c:pt idx="582">
                  <c:v>Aug 27 2021</c:v>
                </c:pt>
                <c:pt idx="583">
                  <c:v>Aug 28 2021</c:v>
                </c:pt>
                <c:pt idx="584">
                  <c:v>Aug 29 2021</c:v>
                </c:pt>
                <c:pt idx="585">
                  <c:v>Aug 30 2021</c:v>
                </c:pt>
                <c:pt idx="586">
                  <c:v>Aug 31 2021</c:v>
                </c:pt>
                <c:pt idx="587">
                  <c:v>Sep  1 2021</c:v>
                </c:pt>
                <c:pt idx="588">
                  <c:v>Sep  2 2021</c:v>
                </c:pt>
                <c:pt idx="589">
                  <c:v>Sep  3 2021</c:v>
                </c:pt>
                <c:pt idx="590">
                  <c:v>Sep  4 2021</c:v>
                </c:pt>
                <c:pt idx="591">
                  <c:v>Sep  5 2021</c:v>
                </c:pt>
                <c:pt idx="592">
                  <c:v>Sep  6 2021</c:v>
                </c:pt>
                <c:pt idx="593">
                  <c:v>Sep  7 2021</c:v>
                </c:pt>
                <c:pt idx="594">
                  <c:v>Sep  8 2021</c:v>
                </c:pt>
                <c:pt idx="595">
                  <c:v>Sep  9 2021</c:v>
                </c:pt>
                <c:pt idx="596">
                  <c:v>Sep 10 2021</c:v>
                </c:pt>
                <c:pt idx="597">
                  <c:v>Sep 11 2021</c:v>
                </c:pt>
                <c:pt idx="598">
                  <c:v>Sep 12 2021</c:v>
                </c:pt>
                <c:pt idx="599">
                  <c:v>Sep 13 2021</c:v>
                </c:pt>
                <c:pt idx="600">
                  <c:v>Sep 14 2021</c:v>
                </c:pt>
                <c:pt idx="601">
                  <c:v>Sep 15 2021</c:v>
                </c:pt>
                <c:pt idx="602">
                  <c:v>Sep 16 2021</c:v>
                </c:pt>
                <c:pt idx="603">
                  <c:v>Sep 17 2021</c:v>
                </c:pt>
                <c:pt idx="604">
                  <c:v>Sep 18 2021</c:v>
                </c:pt>
                <c:pt idx="605">
                  <c:v>Sep 19 2021</c:v>
                </c:pt>
                <c:pt idx="606">
                  <c:v>Sep 20 2021</c:v>
                </c:pt>
                <c:pt idx="607">
                  <c:v>Sep 21 2021</c:v>
                </c:pt>
                <c:pt idx="608">
                  <c:v>Sep 22 2021</c:v>
                </c:pt>
                <c:pt idx="609">
                  <c:v>Sep 23 2021</c:v>
                </c:pt>
                <c:pt idx="610">
                  <c:v>Sep 24 2021</c:v>
                </c:pt>
                <c:pt idx="611">
                  <c:v>Sep 25 2021</c:v>
                </c:pt>
                <c:pt idx="612">
                  <c:v>Sep 26 2021</c:v>
                </c:pt>
                <c:pt idx="613">
                  <c:v>Sep 27 2021</c:v>
                </c:pt>
                <c:pt idx="614">
                  <c:v>Sep 28 2021</c:v>
                </c:pt>
                <c:pt idx="615">
                  <c:v>Sep 29 2021</c:v>
                </c:pt>
                <c:pt idx="616">
                  <c:v>Sep 30 2021</c:v>
                </c:pt>
                <c:pt idx="617">
                  <c:v>Oct  1 2021</c:v>
                </c:pt>
                <c:pt idx="618">
                  <c:v>Oct  2 2021</c:v>
                </c:pt>
                <c:pt idx="619">
                  <c:v>Oct  3 2021</c:v>
                </c:pt>
                <c:pt idx="620">
                  <c:v>Oct  4 2021</c:v>
                </c:pt>
                <c:pt idx="621">
                  <c:v>Oct  5 2021</c:v>
                </c:pt>
                <c:pt idx="622">
                  <c:v>Oct  6 2021</c:v>
                </c:pt>
                <c:pt idx="623">
                  <c:v>Oct  7 2021</c:v>
                </c:pt>
                <c:pt idx="624">
                  <c:v>Oct  8 2021</c:v>
                </c:pt>
                <c:pt idx="625">
                  <c:v>Oct  9 2021</c:v>
                </c:pt>
                <c:pt idx="626">
                  <c:v>Oct 10 2021</c:v>
                </c:pt>
                <c:pt idx="627">
                  <c:v>Oct 11 2021</c:v>
                </c:pt>
                <c:pt idx="628">
                  <c:v>Oct 12 2021</c:v>
                </c:pt>
                <c:pt idx="629">
                  <c:v>Oct 13 2021</c:v>
                </c:pt>
                <c:pt idx="630">
                  <c:v>Oct 14 2021</c:v>
                </c:pt>
                <c:pt idx="631">
                  <c:v>Oct 15 2021</c:v>
                </c:pt>
                <c:pt idx="632">
                  <c:v>Oct 16 2021</c:v>
                </c:pt>
                <c:pt idx="633">
                  <c:v>Oct 17 2021</c:v>
                </c:pt>
                <c:pt idx="634">
                  <c:v>Oct 18 2021</c:v>
                </c:pt>
                <c:pt idx="635">
                  <c:v>Oct 19 2021</c:v>
                </c:pt>
                <c:pt idx="636">
                  <c:v>Oct 20 2021</c:v>
                </c:pt>
                <c:pt idx="637">
                  <c:v>Oct 21 2021</c:v>
                </c:pt>
                <c:pt idx="638">
                  <c:v>Oct 22 2021</c:v>
                </c:pt>
                <c:pt idx="639">
                  <c:v>Oct 23 2021</c:v>
                </c:pt>
                <c:pt idx="640">
                  <c:v>Oct 24 2021</c:v>
                </c:pt>
                <c:pt idx="641">
                  <c:v>Oct 25 2021</c:v>
                </c:pt>
                <c:pt idx="642">
                  <c:v>Oct 26 2021</c:v>
                </c:pt>
                <c:pt idx="643">
                  <c:v>Oct 27 2021</c:v>
                </c:pt>
                <c:pt idx="644">
                  <c:v>Oct 28 2021</c:v>
                </c:pt>
                <c:pt idx="645">
                  <c:v>Oct 29 2021</c:v>
                </c:pt>
                <c:pt idx="646">
                  <c:v>Oct 30 2021</c:v>
                </c:pt>
                <c:pt idx="647">
                  <c:v>Oct 31 2021</c:v>
                </c:pt>
                <c:pt idx="648">
                  <c:v>Nov  1 2021</c:v>
                </c:pt>
                <c:pt idx="649">
                  <c:v>Nov  2 2021</c:v>
                </c:pt>
                <c:pt idx="650">
                  <c:v>Nov  3 2021</c:v>
                </c:pt>
                <c:pt idx="651">
                  <c:v>Nov  4 2021</c:v>
                </c:pt>
                <c:pt idx="652">
                  <c:v>Nov  5 2021</c:v>
                </c:pt>
                <c:pt idx="653">
                  <c:v>Nov  6 2021</c:v>
                </c:pt>
                <c:pt idx="654">
                  <c:v>Nov  7 2021</c:v>
                </c:pt>
                <c:pt idx="655">
                  <c:v>Nov  8 2021</c:v>
                </c:pt>
                <c:pt idx="656">
                  <c:v>Nov  9 2021</c:v>
                </c:pt>
                <c:pt idx="657">
                  <c:v>Nov 10 2021</c:v>
                </c:pt>
                <c:pt idx="658">
                  <c:v>Nov 11 2021</c:v>
                </c:pt>
                <c:pt idx="659">
                  <c:v>Nov 12 2021</c:v>
                </c:pt>
                <c:pt idx="660">
                  <c:v>Nov 13 2021</c:v>
                </c:pt>
                <c:pt idx="661">
                  <c:v>Nov 14 2021</c:v>
                </c:pt>
                <c:pt idx="662">
                  <c:v>Nov 15 2021</c:v>
                </c:pt>
                <c:pt idx="663">
                  <c:v>Nov 16 2021</c:v>
                </c:pt>
                <c:pt idx="664">
                  <c:v>Nov 17 2021</c:v>
                </c:pt>
                <c:pt idx="665">
                  <c:v>Nov 18 2021</c:v>
                </c:pt>
                <c:pt idx="666">
                  <c:v>Nov 19 2021</c:v>
                </c:pt>
                <c:pt idx="667">
                  <c:v>Nov 20 2021</c:v>
                </c:pt>
                <c:pt idx="668">
                  <c:v>Nov 21 2021</c:v>
                </c:pt>
                <c:pt idx="669">
                  <c:v>Nov 22 2021</c:v>
                </c:pt>
                <c:pt idx="670">
                  <c:v>Nov 23 2021</c:v>
                </c:pt>
                <c:pt idx="671">
                  <c:v>Nov 24 2021</c:v>
                </c:pt>
                <c:pt idx="672">
                  <c:v>Nov 25 2021</c:v>
                </c:pt>
                <c:pt idx="673">
                  <c:v>Nov 26 2021</c:v>
                </c:pt>
                <c:pt idx="674">
                  <c:v>Nov 27 2021</c:v>
                </c:pt>
                <c:pt idx="675">
                  <c:v>Nov 28 2021</c:v>
                </c:pt>
                <c:pt idx="676">
                  <c:v>Nov 29 2021</c:v>
                </c:pt>
                <c:pt idx="677">
                  <c:v>Nov 30 2021</c:v>
                </c:pt>
                <c:pt idx="678">
                  <c:v>Dec  1 2021</c:v>
                </c:pt>
                <c:pt idx="679">
                  <c:v>Dec  2 2021</c:v>
                </c:pt>
                <c:pt idx="680">
                  <c:v>Dec  3 2021</c:v>
                </c:pt>
                <c:pt idx="681">
                  <c:v>Dec  4 2021</c:v>
                </c:pt>
                <c:pt idx="682">
                  <c:v>Dec  5 2021</c:v>
                </c:pt>
                <c:pt idx="683">
                  <c:v>Dec  6 2021</c:v>
                </c:pt>
              </c:strCache>
            </c:strRef>
          </c:cat>
          <c:val>
            <c:numRef>
              <c:f>data_table_for_daily_case_trend!$D$4:$D$687</c:f>
              <c:numCache>
                <c:formatCode>General</c:formatCode>
                <c:ptCount val="68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2</c:v>
                </c:pt>
                <c:pt idx="30">
                  <c:v>3</c:v>
                </c:pt>
                <c:pt idx="31">
                  <c:v>3</c:v>
                </c:pt>
                <c:pt idx="32">
                  <c:v>3</c:v>
                </c:pt>
                <c:pt idx="33">
                  <c:v>3</c:v>
                </c:pt>
                <c:pt idx="34">
                  <c:v>4</c:v>
                </c:pt>
                <c:pt idx="35">
                  <c:v>4</c:v>
                </c:pt>
                <c:pt idx="36">
                  <c:v>4</c:v>
                </c:pt>
                <c:pt idx="37">
                  <c:v>4</c:v>
                </c:pt>
                <c:pt idx="38">
                  <c:v>7</c:v>
                </c:pt>
                <c:pt idx="39">
                  <c:v>12</c:v>
                </c:pt>
                <c:pt idx="40">
                  <c:v>20</c:v>
                </c:pt>
                <c:pt idx="41">
                  <c:v>29</c:v>
                </c:pt>
                <c:pt idx="42">
                  <c:v>39</c:v>
                </c:pt>
                <c:pt idx="43">
                  <c:v>56</c:v>
                </c:pt>
                <c:pt idx="44">
                  <c:v>77</c:v>
                </c:pt>
                <c:pt idx="45">
                  <c:v>105</c:v>
                </c:pt>
                <c:pt idx="46">
                  <c:v>159</c:v>
                </c:pt>
                <c:pt idx="47">
                  <c:v>221</c:v>
                </c:pt>
                <c:pt idx="48">
                  <c:v>285</c:v>
                </c:pt>
                <c:pt idx="49">
                  <c:v>380</c:v>
                </c:pt>
                <c:pt idx="50">
                  <c:v>493</c:v>
                </c:pt>
                <c:pt idx="51">
                  <c:v>646</c:v>
                </c:pt>
                <c:pt idx="52">
                  <c:v>931</c:v>
                </c:pt>
                <c:pt idx="53">
                  <c:v>1206</c:v>
                </c:pt>
                <c:pt idx="54">
                  <c:v>1596</c:v>
                </c:pt>
                <c:pt idx="55">
                  <c:v>2223</c:v>
                </c:pt>
                <c:pt idx="56">
                  <c:v>2998</c:v>
                </c:pt>
                <c:pt idx="57">
                  <c:v>3931</c:v>
                </c:pt>
                <c:pt idx="58">
                  <c:v>5072</c:v>
                </c:pt>
                <c:pt idx="59">
                  <c:v>6310</c:v>
                </c:pt>
                <c:pt idx="60">
                  <c:v>7507</c:v>
                </c:pt>
                <c:pt idx="61">
                  <c:v>8668</c:v>
                </c:pt>
                <c:pt idx="62">
                  <c:v>9990</c:v>
                </c:pt>
                <c:pt idx="63">
                  <c:v>11790</c:v>
                </c:pt>
                <c:pt idx="64">
                  <c:v>13590</c:v>
                </c:pt>
                <c:pt idx="65">
                  <c:v>15221</c:v>
                </c:pt>
                <c:pt idx="66">
                  <c:v>17431</c:v>
                </c:pt>
                <c:pt idx="67">
                  <c:v>18160</c:v>
                </c:pt>
                <c:pt idx="68">
                  <c:v>19866</c:v>
                </c:pt>
                <c:pt idx="69">
                  <c:v>21893</c:v>
                </c:pt>
                <c:pt idx="70">
                  <c:v>23504</c:v>
                </c:pt>
                <c:pt idx="71">
                  <c:v>25189</c:v>
                </c:pt>
                <c:pt idx="72">
                  <c:v>26883</c:v>
                </c:pt>
                <c:pt idx="73">
                  <c:v>27046</c:v>
                </c:pt>
                <c:pt idx="74">
                  <c:v>28868</c:v>
                </c:pt>
                <c:pt idx="75">
                  <c:v>29858</c:v>
                </c:pt>
                <c:pt idx="76">
                  <c:v>30620</c:v>
                </c:pt>
                <c:pt idx="77">
                  <c:v>31326</c:v>
                </c:pt>
                <c:pt idx="78">
                  <c:v>31338</c:v>
                </c:pt>
                <c:pt idx="79">
                  <c:v>31297</c:v>
                </c:pt>
                <c:pt idx="80">
                  <c:v>31343</c:v>
                </c:pt>
                <c:pt idx="81">
                  <c:v>30821</c:v>
                </c:pt>
                <c:pt idx="82">
                  <c:v>30101</c:v>
                </c:pt>
                <c:pt idx="83">
                  <c:v>28915</c:v>
                </c:pt>
                <c:pt idx="84">
                  <c:v>28463</c:v>
                </c:pt>
                <c:pt idx="85">
                  <c:v>28157</c:v>
                </c:pt>
                <c:pt idx="86">
                  <c:v>27499</c:v>
                </c:pt>
                <c:pt idx="87">
                  <c:v>27511</c:v>
                </c:pt>
                <c:pt idx="88">
                  <c:v>27636</c:v>
                </c:pt>
                <c:pt idx="89">
                  <c:v>27675</c:v>
                </c:pt>
                <c:pt idx="90">
                  <c:v>28540</c:v>
                </c:pt>
                <c:pt idx="91">
                  <c:v>28708</c:v>
                </c:pt>
                <c:pt idx="92">
                  <c:v>29330</c:v>
                </c:pt>
                <c:pt idx="93">
                  <c:v>30155</c:v>
                </c:pt>
                <c:pt idx="94">
                  <c:v>30062</c:v>
                </c:pt>
                <c:pt idx="95">
                  <c:v>29834</c:v>
                </c:pt>
                <c:pt idx="96">
                  <c:v>29553</c:v>
                </c:pt>
                <c:pt idx="97">
                  <c:v>28949</c:v>
                </c:pt>
                <c:pt idx="98">
                  <c:v>28867</c:v>
                </c:pt>
                <c:pt idx="99">
                  <c:v>28309</c:v>
                </c:pt>
                <c:pt idx="100">
                  <c:v>27598</c:v>
                </c:pt>
                <c:pt idx="101">
                  <c:v>27685</c:v>
                </c:pt>
                <c:pt idx="102">
                  <c:v>27251</c:v>
                </c:pt>
                <c:pt idx="103">
                  <c:v>27211</c:v>
                </c:pt>
                <c:pt idx="104">
                  <c:v>26796</c:v>
                </c:pt>
                <c:pt idx="105">
                  <c:v>26538</c:v>
                </c:pt>
                <c:pt idx="106">
                  <c:v>26226</c:v>
                </c:pt>
                <c:pt idx="107">
                  <c:v>25879</c:v>
                </c:pt>
                <c:pt idx="108">
                  <c:v>24995</c:v>
                </c:pt>
                <c:pt idx="109">
                  <c:v>24726</c:v>
                </c:pt>
                <c:pt idx="110">
                  <c:v>24877</c:v>
                </c:pt>
                <c:pt idx="111">
                  <c:v>23939</c:v>
                </c:pt>
                <c:pt idx="112">
                  <c:v>24499</c:v>
                </c:pt>
                <c:pt idx="113">
                  <c:v>24366</c:v>
                </c:pt>
                <c:pt idx="114">
                  <c:v>24271</c:v>
                </c:pt>
                <c:pt idx="115">
                  <c:v>23925</c:v>
                </c:pt>
                <c:pt idx="116">
                  <c:v>24695</c:v>
                </c:pt>
                <c:pt idx="117">
                  <c:v>24185</c:v>
                </c:pt>
                <c:pt idx="118">
                  <c:v>25149</c:v>
                </c:pt>
                <c:pt idx="119">
                  <c:v>23862</c:v>
                </c:pt>
                <c:pt idx="120">
                  <c:v>23707</c:v>
                </c:pt>
                <c:pt idx="121">
                  <c:v>23089</c:v>
                </c:pt>
                <c:pt idx="122">
                  <c:v>23452</c:v>
                </c:pt>
                <c:pt idx="123">
                  <c:v>22660</c:v>
                </c:pt>
                <c:pt idx="124">
                  <c:v>22127</c:v>
                </c:pt>
                <c:pt idx="125">
                  <c:v>21538</c:v>
                </c:pt>
                <c:pt idx="126">
                  <c:v>21348</c:v>
                </c:pt>
                <c:pt idx="127">
                  <c:v>20995</c:v>
                </c:pt>
                <c:pt idx="128">
                  <c:v>21385</c:v>
                </c:pt>
                <c:pt idx="129">
                  <c:v>21305</c:v>
                </c:pt>
                <c:pt idx="130">
                  <c:v>21049</c:v>
                </c:pt>
                <c:pt idx="131">
                  <c:v>21589</c:v>
                </c:pt>
                <c:pt idx="132">
                  <c:v>21695</c:v>
                </c:pt>
                <c:pt idx="133">
                  <c:v>21197</c:v>
                </c:pt>
                <c:pt idx="134">
                  <c:v>21321</c:v>
                </c:pt>
                <c:pt idx="135">
                  <c:v>21302</c:v>
                </c:pt>
                <c:pt idx="136">
                  <c:v>20812</c:v>
                </c:pt>
                <c:pt idx="137">
                  <c:v>20909</c:v>
                </c:pt>
                <c:pt idx="138">
                  <c:v>20604</c:v>
                </c:pt>
                <c:pt idx="139">
                  <c:v>20800</c:v>
                </c:pt>
                <c:pt idx="140">
                  <c:v>21083</c:v>
                </c:pt>
                <c:pt idx="141">
                  <c:v>21700</c:v>
                </c:pt>
                <c:pt idx="142">
                  <c:v>22048</c:v>
                </c:pt>
                <c:pt idx="143">
                  <c:v>22454</c:v>
                </c:pt>
                <c:pt idx="144">
                  <c:v>22818</c:v>
                </c:pt>
                <c:pt idx="145">
                  <c:v>23723</c:v>
                </c:pt>
                <c:pt idx="146">
                  <c:v>24168</c:v>
                </c:pt>
                <c:pt idx="147">
                  <c:v>25035</c:v>
                </c:pt>
                <c:pt idx="148">
                  <c:v>25687</c:v>
                </c:pt>
                <c:pt idx="149">
                  <c:v>26734</c:v>
                </c:pt>
                <c:pt idx="150">
                  <c:v>27692</c:v>
                </c:pt>
                <c:pt idx="151">
                  <c:v>28851</c:v>
                </c:pt>
                <c:pt idx="152">
                  <c:v>30707</c:v>
                </c:pt>
                <c:pt idx="153">
                  <c:v>32397</c:v>
                </c:pt>
                <c:pt idx="154">
                  <c:v>35004</c:v>
                </c:pt>
                <c:pt idx="155">
                  <c:v>36897</c:v>
                </c:pt>
                <c:pt idx="156">
                  <c:v>38365</c:v>
                </c:pt>
                <c:pt idx="157">
                  <c:v>39861</c:v>
                </c:pt>
                <c:pt idx="158">
                  <c:v>41276</c:v>
                </c:pt>
                <c:pt idx="159">
                  <c:v>42514</c:v>
                </c:pt>
                <c:pt idx="160">
                  <c:v>45701</c:v>
                </c:pt>
                <c:pt idx="161">
                  <c:v>46929</c:v>
                </c:pt>
                <c:pt idx="162">
                  <c:v>48892</c:v>
                </c:pt>
                <c:pt idx="163">
                  <c:v>49746</c:v>
                </c:pt>
                <c:pt idx="164">
                  <c:v>50120</c:v>
                </c:pt>
                <c:pt idx="165">
                  <c:v>51922</c:v>
                </c:pt>
                <c:pt idx="166">
                  <c:v>53275</c:v>
                </c:pt>
                <c:pt idx="167">
                  <c:v>54081</c:v>
                </c:pt>
                <c:pt idx="168">
                  <c:v>55039</c:v>
                </c:pt>
                <c:pt idx="169">
                  <c:v>56221</c:v>
                </c:pt>
                <c:pt idx="170">
                  <c:v>58870</c:v>
                </c:pt>
                <c:pt idx="171">
                  <c:v>61616</c:v>
                </c:pt>
                <c:pt idx="172">
                  <c:v>62377</c:v>
                </c:pt>
                <c:pt idx="173">
                  <c:v>63655</c:v>
                </c:pt>
                <c:pt idx="174">
                  <c:v>64644</c:v>
                </c:pt>
                <c:pt idx="175">
                  <c:v>65768</c:v>
                </c:pt>
                <c:pt idx="176">
                  <c:v>66985</c:v>
                </c:pt>
                <c:pt idx="177">
                  <c:v>66937</c:v>
                </c:pt>
                <c:pt idx="178">
                  <c:v>66976</c:v>
                </c:pt>
                <c:pt idx="179">
                  <c:v>67330</c:v>
                </c:pt>
                <c:pt idx="180">
                  <c:v>67091</c:v>
                </c:pt>
                <c:pt idx="181">
                  <c:v>67141</c:v>
                </c:pt>
                <c:pt idx="182">
                  <c:v>67695</c:v>
                </c:pt>
                <c:pt idx="183">
                  <c:v>67242</c:v>
                </c:pt>
                <c:pt idx="184">
                  <c:v>66283</c:v>
                </c:pt>
                <c:pt idx="185">
                  <c:v>66152</c:v>
                </c:pt>
                <c:pt idx="186">
                  <c:v>65331</c:v>
                </c:pt>
                <c:pt idx="187">
                  <c:v>64740</c:v>
                </c:pt>
                <c:pt idx="188">
                  <c:v>63664</c:v>
                </c:pt>
                <c:pt idx="189">
                  <c:v>62676</c:v>
                </c:pt>
                <c:pt idx="190">
                  <c:v>61949</c:v>
                </c:pt>
                <c:pt idx="191">
                  <c:v>61282</c:v>
                </c:pt>
                <c:pt idx="192">
                  <c:v>60204</c:v>
                </c:pt>
                <c:pt idx="193">
                  <c:v>59067</c:v>
                </c:pt>
                <c:pt idx="194">
                  <c:v>58028</c:v>
                </c:pt>
                <c:pt idx="195">
                  <c:v>56759</c:v>
                </c:pt>
                <c:pt idx="196">
                  <c:v>55047</c:v>
                </c:pt>
                <c:pt idx="197">
                  <c:v>54093</c:v>
                </c:pt>
                <c:pt idx="198">
                  <c:v>53474</c:v>
                </c:pt>
                <c:pt idx="199">
                  <c:v>52745</c:v>
                </c:pt>
                <c:pt idx="200">
                  <c:v>52580</c:v>
                </c:pt>
                <c:pt idx="201">
                  <c:v>53619</c:v>
                </c:pt>
                <c:pt idx="202">
                  <c:v>53518</c:v>
                </c:pt>
                <c:pt idx="203">
                  <c:v>53088</c:v>
                </c:pt>
                <c:pt idx="204">
                  <c:v>52245</c:v>
                </c:pt>
                <c:pt idx="205">
                  <c:v>52170</c:v>
                </c:pt>
                <c:pt idx="206">
                  <c:v>51536</c:v>
                </c:pt>
                <c:pt idx="207">
                  <c:v>51203</c:v>
                </c:pt>
                <c:pt idx="208">
                  <c:v>48706</c:v>
                </c:pt>
                <c:pt idx="209">
                  <c:v>47527</c:v>
                </c:pt>
                <c:pt idx="210">
                  <c:v>46799</c:v>
                </c:pt>
                <c:pt idx="211">
                  <c:v>45581</c:v>
                </c:pt>
                <c:pt idx="212">
                  <c:v>44193</c:v>
                </c:pt>
                <c:pt idx="213">
                  <c:v>43502</c:v>
                </c:pt>
                <c:pt idx="214">
                  <c:v>42674</c:v>
                </c:pt>
                <c:pt idx="215">
                  <c:v>42562</c:v>
                </c:pt>
                <c:pt idx="216">
                  <c:v>42591</c:v>
                </c:pt>
                <c:pt idx="217">
                  <c:v>42615</c:v>
                </c:pt>
                <c:pt idx="218">
                  <c:v>42504</c:v>
                </c:pt>
                <c:pt idx="219">
                  <c:v>42387</c:v>
                </c:pt>
                <c:pt idx="220">
                  <c:v>42323</c:v>
                </c:pt>
                <c:pt idx="221">
                  <c:v>42828</c:v>
                </c:pt>
                <c:pt idx="222">
                  <c:v>42531</c:v>
                </c:pt>
                <c:pt idx="223">
                  <c:v>41858</c:v>
                </c:pt>
                <c:pt idx="224">
                  <c:v>41623</c:v>
                </c:pt>
                <c:pt idx="225">
                  <c:v>42245</c:v>
                </c:pt>
                <c:pt idx="226">
                  <c:v>42285</c:v>
                </c:pt>
                <c:pt idx="227">
                  <c:v>41908</c:v>
                </c:pt>
                <c:pt idx="228">
                  <c:v>39768</c:v>
                </c:pt>
                <c:pt idx="229">
                  <c:v>38308</c:v>
                </c:pt>
                <c:pt idx="230">
                  <c:v>37275</c:v>
                </c:pt>
                <c:pt idx="231">
                  <c:v>36350</c:v>
                </c:pt>
                <c:pt idx="232">
                  <c:v>35394</c:v>
                </c:pt>
                <c:pt idx="233">
                  <c:v>35213</c:v>
                </c:pt>
                <c:pt idx="234">
                  <c:v>35057</c:v>
                </c:pt>
                <c:pt idx="235">
                  <c:v>36510</c:v>
                </c:pt>
                <c:pt idx="236">
                  <c:v>37740</c:v>
                </c:pt>
                <c:pt idx="237">
                  <c:v>39077</c:v>
                </c:pt>
                <c:pt idx="238">
                  <c:v>39976</c:v>
                </c:pt>
                <c:pt idx="239">
                  <c:v>40488</c:v>
                </c:pt>
                <c:pt idx="240">
                  <c:v>40823</c:v>
                </c:pt>
                <c:pt idx="241">
                  <c:v>41020</c:v>
                </c:pt>
                <c:pt idx="242">
                  <c:v>42002</c:v>
                </c:pt>
                <c:pt idx="243">
                  <c:v>43842</c:v>
                </c:pt>
                <c:pt idx="244">
                  <c:v>43561</c:v>
                </c:pt>
                <c:pt idx="245">
                  <c:v>43705</c:v>
                </c:pt>
                <c:pt idx="246">
                  <c:v>43997</c:v>
                </c:pt>
                <c:pt idx="247">
                  <c:v>44051</c:v>
                </c:pt>
                <c:pt idx="248">
                  <c:v>44207</c:v>
                </c:pt>
                <c:pt idx="249">
                  <c:v>43855</c:v>
                </c:pt>
                <c:pt idx="250">
                  <c:v>42259</c:v>
                </c:pt>
                <c:pt idx="251">
                  <c:v>42777</c:v>
                </c:pt>
                <c:pt idx="252">
                  <c:v>42930</c:v>
                </c:pt>
                <c:pt idx="253">
                  <c:v>43065</c:v>
                </c:pt>
                <c:pt idx="254">
                  <c:v>43777</c:v>
                </c:pt>
                <c:pt idx="255">
                  <c:v>43818</c:v>
                </c:pt>
                <c:pt idx="256">
                  <c:v>44166</c:v>
                </c:pt>
                <c:pt idx="257">
                  <c:v>44601</c:v>
                </c:pt>
                <c:pt idx="258">
                  <c:v>45776</c:v>
                </c:pt>
                <c:pt idx="259">
                  <c:v>46945</c:v>
                </c:pt>
                <c:pt idx="260">
                  <c:v>48077</c:v>
                </c:pt>
                <c:pt idx="261">
                  <c:v>48959</c:v>
                </c:pt>
                <c:pt idx="262">
                  <c:v>50286</c:v>
                </c:pt>
                <c:pt idx="263">
                  <c:v>51451</c:v>
                </c:pt>
                <c:pt idx="264">
                  <c:v>52714</c:v>
                </c:pt>
                <c:pt idx="265">
                  <c:v>53201</c:v>
                </c:pt>
                <c:pt idx="266">
                  <c:v>54305</c:v>
                </c:pt>
                <c:pt idx="267">
                  <c:v>55802</c:v>
                </c:pt>
                <c:pt idx="268">
                  <c:v>55860</c:v>
                </c:pt>
                <c:pt idx="269">
                  <c:v>56439</c:v>
                </c:pt>
                <c:pt idx="270">
                  <c:v>58212</c:v>
                </c:pt>
                <c:pt idx="271">
                  <c:v>59378</c:v>
                </c:pt>
                <c:pt idx="272">
                  <c:v>61142</c:v>
                </c:pt>
                <c:pt idx="273">
                  <c:v>62806</c:v>
                </c:pt>
                <c:pt idx="274">
                  <c:v>64750</c:v>
                </c:pt>
                <c:pt idx="275">
                  <c:v>67902</c:v>
                </c:pt>
                <c:pt idx="276">
                  <c:v>70322</c:v>
                </c:pt>
                <c:pt idx="277">
                  <c:v>71463</c:v>
                </c:pt>
                <c:pt idx="278">
                  <c:v>73870</c:v>
                </c:pt>
                <c:pt idx="279">
                  <c:v>75994</c:v>
                </c:pt>
                <c:pt idx="280">
                  <c:v>78375</c:v>
                </c:pt>
                <c:pt idx="281">
                  <c:v>80501</c:v>
                </c:pt>
                <c:pt idx="282">
                  <c:v>82912</c:v>
                </c:pt>
                <c:pt idx="283">
                  <c:v>84111</c:v>
                </c:pt>
                <c:pt idx="284">
                  <c:v>86549</c:v>
                </c:pt>
                <c:pt idx="285">
                  <c:v>89875</c:v>
                </c:pt>
                <c:pt idx="286">
                  <c:v>94239</c:v>
                </c:pt>
                <c:pt idx="287">
                  <c:v>98822</c:v>
                </c:pt>
                <c:pt idx="288">
                  <c:v>104036</c:v>
                </c:pt>
                <c:pt idx="289">
                  <c:v>109174</c:v>
                </c:pt>
                <c:pt idx="290">
                  <c:v>114565</c:v>
                </c:pt>
                <c:pt idx="291">
                  <c:v>119972</c:v>
                </c:pt>
                <c:pt idx="292">
                  <c:v>126969</c:v>
                </c:pt>
                <c:pt idx="293">
                  <c:v>132416</c:v>
                </c:pt>
                <c:pt idx="294">
                  <c:v>138149</c:v>
                </c:pt>
                <c:pt idx="295">
                  <c:v>144432</c:v>
                </c:pt>
                <c:pt idx="296">
                  <c:v>149367</c:v>
                </c:pt>
                <c:pt idx="297">
                  <c:v>153366</c:v>
                </c:pt>
                <c:pt idx="298">
                  <c:v>157280</c:v>
                </c:pt>
                <c:pt idx="299">
                  <c:v>160123</c:v>
                </c:pt>
                <c:pt idx="300">
                  <c:v>162797</c:v>
                </c:pt>
                <c:pt idx="301">
                  <c:v>166566</c:v>
                </c:pt>
                <c:pt idx="302">
                  <c:v>168939</c:v>
                </c:pt>
                <c:pt idx="303">
                  <c:v>170323</c:v>
                </c:pt>
                <c:pt idx="304">
                  <c:v>171875</c:v>
                </c:pt>
                <c:pt idx="305">
                  <c:v>173053</c:v>
                </c:pt>
                <c:pt idx="306">
                  <c:v>174187</c:v>
                </c:pt>
                <c:pt idx="307">
                  <c:v>177431</c:v>
                </c:pt>
                <c:pt idx="308">
                  <c:v>170966</c:v>
                </c:pt>
                <c:pt idx="309">
                  <c:v>166573</c:v>
                </c:pt>
                <c:pt idx="310">
                  <c:v>162465</c:v>
                </c:pt>
                <c:pt idx="311">
                  <c:v>161092</c:v>
                </c:pt>
                <c:pt idx="312">
                  <c:v>160114</c:v>
                </c:pt>
                <c:pt idx="313">
                  <c:v>162488</c:v>
                </c:pt>
                <c:pt idx="314">
                  <c:v>164756</c:v>
                </c:pt>
                <c:pt idx="315">
                  <c:v>175311</c:v>
                </c:pt>
                <c:pt idx="316">
                  <c:v>184037</c:v>
                </c:pt>
                <c:pt idx="317">
                  <c:v>192762</c:v>
                </c:pt>
                <c:pt idx="318">
                  <c:v>197906</c:v>
                </c:pt>
                <c:pt idx="319">
                  <c:v>202573</c:v>
                </c:pt>
                <c:pt idx="320">
                  <c:v>207433</c:v>
                </c:pt>
                <c:pt idx="321">
                  <c:v>209025</c:v>
                </c:pt>
                <c:pt idx="322">
                  <c:v>207590</c:v>
                </c:pt>
                <c:pt idx="323">
                  <c:v>210917</c:v>
                </c:pt>
                <c:pt idx="324">
                  <c:v>212392</c:v>
                </c:pt>
                <c:pt idx="325">
                  <c:v>212880</c:v>
                </c:pt>
                <c:pt idx="326">
                  <c:v>214460</c:v>
                </c:pt>
                <c:pt idx="327">
                  <c:v>210793</c:v>
                </c:pt>
                <c:pt idx="328">
                  <c:v>213564</c:v>
                </c:pt>
                <c:pt idx="329">
                  <c:v>219158</c:v>
                </c:pt>
                <c:pt idx="330">
                  <c:v>217544</c:v>
                </c:pt>
                <c:pt idx="331">
                  <c:v>215498</c:v>
                </c:pt>
                <c:pt idx="332">
                  <c:v>216541</c:v>
                </c:pt>
                <c:pt idx="333">
                  <c:v>214595</c:v>
                </c:pt>
                <c:pt idx="334">
                  <c:v>214420</c:v>
                </c:pt>
                <c:pt idx="335">
                  <c:v>212497</c:v>
                </c:pt>
                <c:pt idx="336">
                  <c:v>205971</c:v>
                </c:pt>
                <c:pt idx="337">
                  <c:v>194801</c:v>
                </c:pt>
                <c:pt idx="338">
                  <c:v>187287</c:v>
                </c:pt>
                <c:pt idx="339">
                  <c:v>182563</c:v>
                </c:pt>
                <c:pt idx="340">
                  <c:v>181850</c:v>
                </c:pt>
                <c:pt idx="341">
                  <c:v>183360</c:v>
                </c:pt>
                <c:pt idx="342">
                  <c:v>184846</c:v>
                </c:pt>
                <c:pt idx="343">
                  <c:v>188948</c:v>
                </c:pt>
                <c:pt idx="344">
                  <c:v>198962</c:v>
                </c:pt>
                <c:pt idx="345">
                  <c:v>209690</c:v>
                </c:pt>
                <c:pt idx="346">
                  <c:v>216896</c:v>
                </c:pt>
                <c:pt idx="347">
                  <c:v>216305</c:v>
                </c:pt>
                <c:pt idx="348">
                  <c:v>221278</c:v>
                </c:pt>
                <c:pt idx="349">
                  <c:v>224262</c:v>
                </c:pt>
                <c:pt idx="350">
                  <c:v>229977</c:v>
                </c:pt>
                <c:pt idx="351">
                  <c:v>239211</c:v>
                </c:pt>
                <c:pt idx="352">
                  <c:v>243625</c:v>
                </c:pt>
                <c:pt idx="353">
                  <c:v>246210</c:v>
                </c:pt>
                <c:pt idx="354">
                  <c:v>250442</c:v>
                </c:pt>
                <c:pt idx="355">
                  <c:v>246675</c:v>
                </c:pt>
                <c:pt idx="356">
                  <c:v>242342</c:v>
                </c:pt>
                <c:pt idx="357">
                  <c:v>235658</c:v>
                </c:pt>
                <c:pt idx="358">
                  <c:v>227937</c:v>
                </c:pt>
                <c:pt idx="359">
                  <c:v>221886</c:v>
                </c:pt>
                <c:pt idx="360">
                  <c:v>216036</c:v>
                </c:pt>
                <c:pt idx="361">
                  <c:v>208424</c:v>
                </c:pt>
                <c:pt idx="362">
                  <c:v>198744</c:v>
                </c:pt>
                <c:pt idx="363">
                  <c:v>193005</c:v>
                </c:pt>
                <c:pt idx="364">
                  <c:v>188059</c:v>
                </c:pt>
                <c:pt idx="365">
                  <c:v>180990</c:v>
                </c:pt>
                <c:pt idx="366">
                  <c:v>174100</c:v>
                </c:pt>
                <c:pt idx="367">
                  <c:v>168526</c:v>
                </c:pt>
                <c:pt idx="368">
                  <c:v>166049</c:v>
                </c:pt>
                <c:pt idx="369">
                  <c:v>165617</c:v>
                </c:pt>
                <c:pt idx="370">
                  <c:v>161440</c:v>
                </c:pt>
                <c:pt idx="371">
                  <c:v>156751</c:v>
                </c:pt>
                <c:pt idx="372">
                  <c:v>152992</c:v>
                </c:pt>
                <c:pt idx="373">
                  <c:v>149104</c:v>
                </c:pt>
                <c:pt idx="374">
                  <c:v>144522</c:v>
                </c:pt>
                <c:pt idx="375">
                  <c:v>143750</c:v>
                </c:pt>
                <c:pt idx="376">
                  <c:v>140130</c:v>
                </c:pt>
                <c:pt idx="377">
                  <c:v>133023</c:v>
                </c:pt>
                <c:pt idx="378">
                  <c:v>128496</c:v>
                </c:pt>
                <c:pt idx="379">
                  <c:v>122975</c:v>
                </c:pt>
                <c:pt idx="380">
                  <c:v>118793</c:v>
                </c:pt>
                <c:pt idx="381">
                  <c:v>115937</c:v>
                </c:pt>
                <c:pt idx="382">
                  <c:v>109337</c:v>
                </c:pt>
                <c:pt idx="383">
                  <c:v>104966</c:v>
                </c:pt>
                <c:pt idx="384">
                  <c:v>103422</c:v>
                </c:pt>
                <c:pt idx="385">
                  <c:v>99720</c:v>
                </c:pt>
                <c:pt idx="386">
                  <c:v>95775</c:v>
                </c:pt>
                <c:pt idx="387">
                  <c:v>92396</c:v>
                </c:pt>
                <c:pt idx="388">
                  <c:v>88851</c:v>
                </c:pt>
                <c:pt idx="389">
                  <c:v>85343</c:v>
                </c:pt>
                <c:pt idx="390">
                  <c:v>80468</c:v>
                </c:pt>
                <c:pt idx="391">
                  <c:v>75484</c:v>
                </c:pt>
                <c:pt idx="392">
                  <c:v>71130</c:v>
                </c:pt>
                <c:pt idx="393">
                  <c:v>67598</c:v>
                </c:pt>
                <c:pt idx="394">
                  <c:v>64967</c:v>
                </c:pt>
                <c:pt idx="395">
                  <c:v>63411</c:v>
                </c:pt>
                <c:pt idx="396">
                  <c:v>63203</c:v>
                </c:pt>
                <c:pt idx="397">
                  <c:v>65085</c:v>
                </c:pt>
                <c:pt idx="398">
                  <c:v>66286</c:v>
                </c:pt>
                <c:pt idx="399">
                  <c:v>66751</c:v>
                </c:pt>
                <c:pt idx="400">
                  <c:v>66811</c:v>
                </c:pt>
                <c:pt idx="401">
                  <c:v>67081</c:v>
                </c:pt>
                <c:pt idx="402">
                  <c:v>66489</c:v>
                </c:pt>
                <c:pt idx="403">
                  <c:v>65736</c:v>
                </c:pt>
                <c:pt idx="404">
                  <c:v>63480</c:v>
                </c:pt>
                <c:pt idx="405">
                  <c:v>62450</c:v>
                </c:pt>
                <c:pt idx="406">
                  <c:v>61557</c:v>
                </c:pt>
                <c:pt idx="407">
                  <c:v>60216</c:v>
                </c:pt>
                <c:pt idx="408">
                  <c:v>58702</c:v>
                </c:pt>
                <c:pt idx="409">
                  <c:v>57544</c:v>
                </c:pt>
                <c:pt idx="410">
                  <c:v>56404</c:v>
                </c:pt>
                <c:pt idx="411">
                  <c:v>56157</c:v>
                </c:pt>
                <c:pt idx="412">
                  <c:v>55650</c:v>
                </c:pt>
                <c:pt idx="413">
                  <c:v>54903</c:v>
                </c:pt>
                <c:pt idx="414">
                  <c:v>54708</c:v>
                </c:pt>
                <c:pt idx="415">
                  <c:v>54148</c:v>
                </c:pt>
                <c:pt idx="416">
                  <c:v>54682</c:v>
                </c:pt>
                <c:pt idx="417">
                  <c:v>54749</c:v>
                </c:pt>
                <c:pt idx="418">
                  <c:v>54547</c:v>
                </c:pt>
                <c:pt idx="419">
                  <c:v>54572</c:v>
                </c:pt>
                <c:pt idx="420">
                  <c:v>54904</c:v>
                </c:pt>
                <c:pt idx="421">
                  <c:v>54821</c:v>
                </c:pt>
                <c:pt idx="422">
                  <c:v>55531</c:v>
                </c:pt>
                <c:pt idx="423">
                  <c:v>55203</c:v>
                </c:pt>
                <c:pt idx="424">
                  <c:v>55931</c:v>
                </c:pt>
                <c:pt idx="425">
                  <c:v>56847</c:v>
                </c:pt>
                <c:pt idx="426">
                  <c:v>57526</c:v>
                </c:pt>
                <c:pt idx="427">
                  <c:v>58028</c:v>
                </c:pt>
                <c:pt idx="428">
                  <c:v>60085</c:v>
                </c:pt>
                <c:pt idx="429">
                  <c:v>60797</c:v>
                </c:pt>
                <c:pt idx="430">
                  <c:v>61931</c:v>
                </c:pt>
                <c:pt idx="431">
                  <c:v>63253</c:v>
                </c:pt>
                <c:pt idx="432">
                  <c:v>63805</c:v>
                </c:pt>
                <c:pt idx="433">
                  <c:v>64421</c:v>
                </c:pt>
                <c:pt idx="434">
                  <c:v>65573</c:v>
                </c:pt>
                <c:pt idx="435">
                  <c:v>64551</c:v>
                </c:pt>
                <c:pt idx="436">
                  <c:v>64856</c:v>
                </c:pt>
                <c:pt idx="437">
                  <c:v>63628</c:v>
                </c:pt>
                <c:pt idx="438">
                  <c:v>63499</c:v>
                </c:pt>
                <c:pt idx="439">
                  <c:v>63629</c:v>
                </c:pt>
                <c:pt idx="440">
                  <c:v>64550</c:v>
                </c:pt>
                <c:pt idx="441">
                  <c:v>64728</c:v>
                </c:pt>
                <c:pt idx="442">
                  <c:v>66063</c:v>
                </c:pt>
                <c:pt idx="443">
                  <c:v>66429</c:v>
                </c:pt>
                <c:pt idx="444">
                  <c:v>67743</c:v>
                </c:pt>
                <c:pt idx="445">
                  <c:v>68560</c:v>
                </c:pt>
                <c:pt idx="446">
                  <c:v>69832</c:v>
                </c:pt>
                <c:pt idx="447">
                  <c:v>69039</c:v>
                </c:pt>
                <c:pt idx="448">
                  <c:v>68938</c:v>
                </c:pt>
                <c:pt idx="449">
                  <c:v>67797</c:v>
                </c:pt>
                <c:pt idx="450">
                  <c:v>69220</c:v>
                </c:pt>
                <c:pt idx="451">
                  <c:v>68608</c:v>
                </c:pt>
                <c:pt idx="452">
                  <c:v>64798</c:v>
                </c:pt>
                <c:pt idx="453">
                  <c:v>62902</c:v>
                </c:pt>
                <c:pt idx="454">
                  <c:v>61733</c:v>
                </c:pt>
                <c:pt idx="455">
                  <c:v>59834</c:v>
                </c:pt>
                <c:pt idx="456">
                  <c:v>58937</c:v>
                </c:pt>
                <c:pt idx="457">
                  <c:v>55210</c:v>
                </c:pt>
                <c:pt idx="458">
                  <c:v>53996</c:v>
                </c:pt>
                <c:pt idx="459">
                  <c:v>54555</c:v>
                </c:pt>
                <c:pt idx="460">
                  <c:v>53418</c:v>
                </c:pt>
                <c:pt idx="461">
                  <c:v>52149</c:v>
                </c:pt>
                <c:pt idx="462">
                  <c:v>51438</c:v>
                </c:pt>
                <c:pt idx="463">
                  <c:v>50108</c:v>
                </c:pt>
                <c:pt idx="464">
                  <c:v>49546</c:v>
                </c:pt>
                <c:pt idx="465">
                  <c:v>48971</c:v>
                </c:pt>
                <c:pt idx="466">
                  <c:v>48022</c:v>
                </c:pt>
                <c:pt idx="467">
                  <c:v>46908</c:v>
                </c:pt>
                <c:pt idx="468">
                  <c:v>45478</c:v>
                </c:pt>
                <c:pt idx="469">
                  <c:v>43576</c:v>
                </c:pt>
                <c:pt idx="470">
                  <c:v>42047</c:v>
                </c:pt>
                <c:pt idx="471">
                  <c:v>40457</c:v>
                </c:pt>
                <c:pt idx="472">
                  <c:v>39101</c:v>
                </c:pt>
                <c:pt idx="473">
                  <c:v>37888</c:v>
                </c:pt>
                <c:pt idx="474">
                  <c:v>36525</c:v>
                </c:pt>
                <c:pt idx="475">
                  <c:v>35185</c:v>
                </c:pt>
                <c:pt idx="476">
                  <c:v>34843</c:v>
                </c:pt>
                <c:pt idx="477">
                  <c:v>33532</c:v>
                </c:pt>
                <c:pt idx="478">
                  <c:v>32518</c:v>
                </c:pt>
                <c:pt idx="479">
                  <c:v>31627</c:v>
                </c:pt>
                <c:pt idx="480">
                  <c:v>30878</c:v>
                </c:pt>
                <c:pt idx="481">
                  <c:v>30086</c:v>
                </c:pt>
                <c:pt idx="482">
                  <c:v>28940</c:v>
                </c:pt>
                <c:pt idx="483">
                  <c:v>27076</c:v>
                </c:pt>
                <c:pt idx="484">
                  <c:v>26051</c:v>
                </c:pt>
                <c:pt idx="485">
                  <c:v>24975</c:v>
                </c:pt>
                <c:pt idx="486">
                  <c:v>24226</c:v>
                </c:pt>
                <c:pt idx="487">
                  <c:v>23742</c:v>
                </c:pt>
                <c:pt idx="488">
                  <c:v>23134</c:v>
                </c:pt>
                <c:pt idx="489">
                  <c:v>22539</c:v>
                </c:pt>
                <c:pt idx="490">
                  <c:v>21767</c:v>
                </c:pt>
                <c:pt idx="491">
                  <c:v>21214</c:v>
                </c:pt>
                <c:pt idx="492">
                  <c:v>20349</c:v>
                </c:pt>
                <c:pt idx="493">
                  <c:v>19817</c:v>
                </c:pt>
                <c:pt idx="494">
                  <c:v>18800</c:v>
                </c:pt>
                <c:pt idx="495">
                  <c:v>16675</c:v>
                </c:pt>
                <c:pt idx="496">
                  <c:v>15606</c:v>
                </c:pt>
                <c:pt idx="497">
                  <c:v>15050</c:v>
                </c:pt>
                <c:pt idx="498">
                  <c:v>14223</c:v>
                </c:pt>
                <c:pt idx="499">
                  <c:v>14028</c:v>
                </c:pt>
                <c:pt idx="500">
                  <c:v>13882</c:v>
                </c:pt>
                <c:pt idx="501">
                  <c:v>14021</c:v>
                </c:pt>
                <c:pt idx="502">
                  <c:v>14830</c:v>
                </c:pt>
                <c:pt idx="503">
                  <c:v>15238</c:v>
                </c:pt>
                <c:pt idx="504">
                  <c:v>14867</c:v>
                </c:pt>
                <c:pt idx="505">
                  <c:v>14212</c:v>
                </c:pt>
                <c:pt idx="506">
                  <c:v>13880</c:v>
                </c:pt>
                <c:pt idx="507">
                  <c:v>13539</c:v>
                </c:pt>
                <c:pt idx="508">
                  <c:v>13299</c:v>
                </c:pt>
                <c:pt idx="509">
                  <c:v>13051</c:v>
                </c:pt>
                <c:pt idx="510">
                  <c:v>12210</c:v>
                </c:pt>
                <c:pt idx="511">
                  <c:v>11812</c:v>
                </c:pt>
                <c:pt idx="512">
                  <c:v>11528</c:v>
                </c:pt>
                <c:pt idx="513">
                  <c:v>11518</c:v>
                </c:pt>
                <c:pt idx="514">
                  <c:v>11567</c:v>
                </c:pt>
                <c:pt idx="515">
                  <c:v>11620</c:v>
                </c:pt>
                <c:pt idx="516">
                  <c:v>11711</c:v>
                </c:pt>
                <c:pt idx="517">
                  <c:v>11803</c:v>
                </c:pt>
                <c:pt idx="518">
                  <c:v>12126</c:v>
                </c:pt>
                <c:pt idx="519">
                  <c:v>12564</c:v>
                </c:pt>
                <c:pt idx="520">
                  <c:v>12676</c:v>
                </c:pt>
                <c:pt idx="521">
                  <c:v>12900</c:v>
                </c:pt>
                <c:pt idx="522">
                  <c:v>13188</c:v>
                </c:pt>
                <c:pt idx="523">
                  <c:v>13511</c:v>
                </c:pt>
                <c:pt idx="524">
                  <c:v>13189</c:v>
                </c:pt>
                <c:pt idx="525">
                  <c:v>13642</c:v>
                </c:pt>
                <c:pt idx="526">
                  <c:v>13891</c:v>
                </c:pt>
                <c:pt idx="527">
                  <c:v>13871</c:v>
                </c:pt>
                <c:pt idx="528">
                  <c:v>13853</c:v>
                </c:pt>
                <c:pt idx="529">
                  <c:v>13645</c:v>
                </c:pt>
                <c:pt idx="530">
                  <c:v>14282</c:v>
                </c:pt>
                <c:pt idx="531">
                  <c:v>15882</c:v>
                </c:pt>
                <c:pt idx="532">
                  <c:v>17228</c:v>
                </c:pt>
                <c:pt idx="533">
                  <c:v>18768</c:v>
                </c:pt>
                <c:pt idx="534">
                  <c:v>19838</c:v>
                </c:pt>
                <c:pt idx="535">
                  <c:v>20753</c:v>
                </c:pt>
                <c:pt idx="536">
                  <c:v>23628</c:v>
                </c:pt>
                <c:pt idx="537">
                  <c:v>25726</c:v>
                </c:pt>
                <c:pt idx="538">
                  <c:v>27964</c:v>
                </c:pt>
                <c:pt idx="539">
                  <c:v>29740</c:v>
                </c:pt>
                <c:pt idx="540">
                  <c:v>31845</c:v>
                </c:pt>
                <c:pt idx="541">
                  <c:v>33413</c:v>
                </c:pt>
                <c:pt idx="542">
                  <c:v>35072</c:v>
                </c:pt>
                <c:pt idx="543">
                  <c:v>37378</c:v>
                </c:pt>
                <c:pt idx="544">
                  <c:v>39680</c:v>
                </c:pt>
                <c:pt idx="545">
                  <c:v>42985</c:v>
                </c:pt>
                <c:pt idx="546">
                  <c:v>47597</c:v>
                </c:pt>
                <c:pt idx="547">
                  <c:v>51329</c:v>
                </c:pt>
                <c:pt idx="548">
                  <c:v>54445</c:v>
                </c:pt>
                <c:pt idx="549">
                  <c:v>56571</c:v>
                </c:pt>
                <c:pt idx="550">
                  <c:v>60296</c:v>
                </c:pt>
                <c:pt idx="551">
                  <c:v>65308</c:v>
                </c:pt>
                <c:pt idx="552">
                  <c:v>69295</c:v>
                </c:pt>
                <c:pt idx="553">
                  <c:v>73075</c:v>
                </c:pt>
                <c:pt idx="554">
                  <c:v>78292</c:v>
                </c:pt>
                <c:pt idx="555">
                  <c:v>82319</c:v>
                </c:pt>
                <c:pt idx="556">
                  <c:v>85141</c:v>
                </c:pt>
                <c:pt idx="557">
                  <c:v>89722</c:v>
                </c:pt>
                <c:pt idx="558">
                  <c:v>93223</c:v>
                </c:pt>
                <c:pt idx="559">
                  <c:v>98162</c:v>
                </c:pt>
                <c:pt idx="560">
                  <c:v>102424</c:v>
                </c:pt>
                <c:pt idx="561">
                  <c:v>105418</c:v>
                </c:pt>
                <c:pt idx="562">
                  <c:v>110914</c:v>
                </c:pt>
                <c:pt idx="563">
                  <c:v>115787</c:v>
                </c:pt>
                <c:pt idx="564">
                  <c:v>114406</c:v>
                </c:pt>
                <c:pt idx="565">
                  <c:v>118120</c:v>
                </c:pt>
                <c:pt idx="566">
                  <c:v>121049</c:v>
                </c:pt>
                <c:pt idx="567">
                  <c:v>124259</c:v>
                </c:pt>
                <c:pt idx="568">
                  <c:v>127207</c:v>
                </c:pt>
                <c:pt idx="569">
                  <c:v>129945</c:v>
                </c:pt>
                <c:pt idx="570">
                  <c:v>131875</c:v>
                </c:pt>
                <c:pt idx="571">
                  <c:v>134212</c:v>
                </c:pt>
                <c:pt idx="572">
                  <c:v>136245</c:v>
                </c:pt>
                <c:pt idx="573">
                  <c:v>139626</c:v>
                </c:pt>
                <c:pt idx="574">
                  <c:v>142973</c:v>
                </c:pt>
                <c:pt idx="575">
                  <c:v>145885</c:v>
                </c:pt>
                <c:pt idx="576">
                  <c:v>146422</c:v>
                </c:pt>
                <c:pt idx="577">
                  <c:v>148767</c:v>
                </c:pt>
                <c:pt idx="578">
                  <c:v>149789</c:v>
                </c:pt>
                <c:pt idx="579">
                  <c:v>151642</c:v>
                </c:pt>
                <c:pt idx="580">
                  <c:v>153017</c:v>
                </c:pt>
                <c:pt idx="581">
                  <c:v>154747</c:v>
                </c:pt>
                <c:pt idx="582">
                  <c:v>157012</c:v>
                </c:pt>
                <c:pt idx="583">
                  <c:v>158201</c:v>
                </c:pt>
                <c:pt idx="584">
                  <c:v>156946</c:v>
                </c:pt>
                <c:pt idx="585">
                  <c:v>159402</c:v>
                </c:pt>
                <c:pt idx="586">
                  <c:v>161286</c:v>
                </c:pt>
                <c:pt idx="587">
                  <c:v>164284</c:v>
                </c:pt>
                <c:pt idx="588">
                  <c:v>163588</c:v>
                </c:pt>
                <c:pt idx="589">
                  <c:v>163598</c:v>
                </c:pt>
                <c:pt idx="590">
                  <c:v>162308</c:v>
                </c:pt>
                <c:pt idx="591">
                  <c:v>163221</c:v>
                </c:pt>
                <c:pt idx="592">
                  <c:v>159741</c:v>
                </c:pt>
                <c:pt idx="593">
                  <c:v>151375</c:v>
                </c:pt>
                <c:pt idx="594">
                  <c:v>147250</c:v>
                </c:pt>
                <c:pt idx="595">
                  <c:v>147891</c:v>
                </c:pt>
                <c:pt idx="596">
                  <c:v>145957</c:v>
                </c:pt>
                <c:pt idx="597">
                  <c:v>147523</c:v>
                </c:pt>
                <c:pt idx="598">
                  <c:v>146326</c:v>
                </c:pt>
                <c:pt idx="599">
                  <c:v>146821</c:v>
                </c:pt>
                <c:pt idx="600">
                  <c:v>153067</c:v>
                </c:pt>
                <c:pt idx="601">
                  <c:v>152079</c:v>
                </c:pt>
                <c:pt idx="602">
                  <c:v>149299</c:v>
                </c:pt>
                <c:pt idx="603">
                  <c:v>147612</c:v>
                </c:pt>
                <c:pt idx="604">
                  <c:v>143312</c:v>
                </c:pt>
                <c:pt idx="605">
                  <c:v>140566</c:v>
                </c:pt>
                <c:pt idx="606">
                  <c:v>137699</c:v>
                </c:pt>
                <c:pt idx="607">
                  <c:v>133822</c:v>
                </c:pt>
                <c:pt idx="608">
                  <c:v>129435</c:v>
                </c:pt>
                <c:pt idx="609">
                  <c:v>124897</c:v>
                </c:pt>
                <c:pt idx="610">
                  <c:v>121398</c:v>
                </c:pt>
                <c:pt idx="611">
                  <c:v>117476</c:v>
                </c:pt>
                <c:pt idx="612">
                  <c:v>114620</c:v>
                </c:pt>
                <c:pt idx="613">
                  <c:v>116007</c:v>
                </c:pt>
                <c:pt idx="614">
                  <c:v>113440</c:v>
                </c:pt>
                <c:pt idx="615">
                  <c:v>111152</c:v>
                </c:pt>
                <c:pt idx="616">
                  <c:v>109289</c:v>
                </c:pt>
                <c:pt idx="617">
                  <c:v>107436</c:v>
                </c:pt>
                <c:pt idx="618">
                  <c:v>105395</c:v>
                </c:pt>
                <c:pt idx="619">
                  <c:v>104155</c:v>
                </c:pt>
                <c:pt idx="620">
                  <c:v>101890</c:v>
                </c:pt>
                <c:pt idx="621">
                  <c:v>100149</c:v>
                </c:pt>
                <c:pt idx="622">
                  <c:v>98921</c:v>
                </c:pt>
                <c:pt idx="623">
                  <c:v>97420</c:v>
                </c:pt>
                <c:pt idx="624">
                  <c:v>95658</c:v>
                </c:pt>
                <c:pt idx="625">
                  <c:v>94043</c:v>
                </c:pt>
                <c:pt idx="626">
                  <c:v>92770</c:v>
                </c:pt>
                <c:pt idx="627">
                  <c:v>91005</c:v>
                </c:pt>
                <c:pt idx="628">
                  <c:v>89039</c:v>
                </c:pt>
                <c:pt idx="629">
                  <c:v>87499</c:v>
                </c:pt>
                <c:pt idx="630">
                  <c:v>85302</c:v>
                </c:pt>
                <c:pt idx="631">
                  <c:v>82900</c:v>
                </c:pt>
                <c:pt idx="632">
                  <c:v>81778</c:v>
                </c:pt>
                <c:pt idx="633">
                  <c:v>80320</c:v>
                </c:pt>
                <c:pt idx="634">
                  <c:v>79662</c:v>
                </c:pt>
                <c:pt idx="635">
                  <c:v>78223</c:v>
                </c:pt>
                <c:pt idx="636">
                  <c:v>75280</c:v>
                </c:pt>
                <c:pt idx="637">
                  <c:v>73947</c:v>
                </c:pt>
                <c:pt idx="638">
                  <c:v>72470</c:v>
                </c:pt>
                <c:pt idx="639">
                  <c:v>67821</c:v>
                </c:pt>
                <c:pt idx="640">
                  <c:v>64154</c:v>
                </c:pt>
                <c:pt idx="641">
                  <c:v>67584</c:v>
                </c:pt>
                <c:pt idx="642">
                  <c:v>70642</c:v>
                </c:pt>
                <c:pt idx="643">
                  <c:v>71714</c:v>
                </c:pt>
                <c:pt idx="644">
                  <c:v>70955</c:v>
                </c:pt>
                <c:pt idx="645">
                  <c:v>71877</c:v>
                </c:pt>
                <c:pt idx="646">
                  <c:v>71747</c:v>
                </c:pt>
                <c:pt idx="647">
                  <c:v>71311</c:v>
                </c:pt>
                <c:pt idx="648">
                  <c:v>74976</c:v>
                </c:pt>
                <c:pt idx="649">
                  <c:v>70784</c:v>
                </c:pt>
                <c:pt idx="650">
                  <c:v>70218</c:v>
                </c:pt>
                <c:pt idx="651">
                  <c:v>71089</c:v>
                </c:pt>
                <c:pt idx="652">
                  <c:v>71443</c:v>
                </c:pt>
                <c:pt idx="653">
                  <c:v>71410</c:v>
                </c:pt>
                <c:pt idx="654">
                  <c:v>72184</c:v>
                </c:pt>
                <c:pt idx="655">
                  <c:v>73320</c:v>
                </c:pt>
                <c:pt idx="656">
                  <c:v>74743</c:v>
                </c:pt>
                <c:pt idx="657">
                  <c:v>76243</c:v>
                </c:pt>
                <c:pt idx="658">
                  <c:v>73890</c:v>
                </c:pt>
                <c:pt idx="659">
                  <c:v>78690</c:v>
                </c:pt>
                <c:pt idx="660">
                  <c:v>81399</c:v>
                </c:pt>
                <c:pt idx="661">
                  <c:v>81778</c:v>
                </c:pt>
                <c:pt idx="662">
                  <c:v>84002</c:v>
                </c:pt>
                <c:pt idx="663">
                  <c:v>85959</c:v>
                </c:pt>
                <c:pt idx="664">
                  <c:v>88208</c:v>
                </c:pt>
                <c:pt idx="665">
                  <c:v>94180</c:v>
                </c:pt>
                <c:pt idx="666">
                  <c:v>92813</c:v>
                </c:pt>
                <c:pt idx="667">
                  <c:v>91587</c:v>
                </c:pt>
                <c:pt idx="668">
                  <c:v>92355</c:v>
                </c:pt>
                <c:pt idx="669">
                  <c:v>93830</c:v>
                </c:pt>
                <c:pt idx="670">
                  <c:v>94541</c:v>
                </c:pt>
                <c:pt idx="671">
                  <c:v>94420</c:v>
                </c:pt>
                <c:pt idx="672">
                  <c:v>87986</c:v>
                </c:pt>
                <c:pt idx="673">
                  <c:v>83613</c:v>
                </c:pt>
                <c:pt idx="674">
                  <c:v>84995</c:v>
                </c:pt>
                <c:pt idx="675">
                  <c:v>87599</c:v>
                </c:pt>
                <c:pt idx="676">
                  <c:v>80266</c:v>
                </c:pt>
                <c:pt idx="677">
                  <c:v>82916</c:v>
                </c:pt>
                <c:pt idx="678">
                  <c:v>86406</c:v>
                </c:pt>
                <c:pt idx="679">
                  <c:v>96684</c:v>
                </c:pt>
                <c:pt idx="680">
                  <c:v>106186</c:v>
                </c:pt>
                <c:pt idx="681">
                  <c:v>106084</c:v>
                </c:pt>
                <c:pt idx="682">
                  <c:v>104652</c:v>
                </c:pt>
                <c:pt idx="683">
                  <c:v>117179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078-2D46-BEFF-6263EAA444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30842111"/>
        <c:axId val="1930969887"/>
      </c:lineChart>
      <c:catAx>
        <c:axId val="19308421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0969887"/>
        <c:crosses val="autoZero"/>
        <c:auto val="1"/>
        <c:lblAlgn val="ctr"/>
        <c:lblOffset val="100"/>
        <c:noMultiLvlLbl val="0"/>
      </c:catAx>
      <c:valAx>
        <c:axId val="19309698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08421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'FRED Graph'!$F$11</c:f>
              <c:strCache>
                <c:ptCount val="1"/>
                <c:pt idx="0">
                  <c:v>Durable Goods</c:v>
                </c:pt>
              </c:strCache>
            </c:strRef>
          </c:tx>
          <c:spPr>
            <a:ln w="28575" cap="rnd">
              <a:solidFill>
                <a:srgbClr val="0432FF"/>
              </a:solidFill>
              <a:round/>
            </a:ln>
            <a:effectLst/>
          </c:spPr>
          <c:marker>
            <c:symbol val="none"/>
          </c:marker>
          <c:dLbls>
            <c:dLbl>
              <c:idx val="238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533-944E-85E5-9407ECD83C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432FF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'FRED Graph'!$E$12:$E$250</c:f>
              <c:numCache>
                <c:formatCode>yyyy\-mm\-dd</c:formatCode>
                <c:ptCount val="239"/>
                <c:pt idx="0">
                  <c:v>37257</c:v>
                </c:pt>
                <c:pt idx="1">
                  <c:v>37288</c:v>
                </c:pt>
                <c:pt idx="2">
                  <c:v>37316</c:v>
                </c:pt>
                <c:pt idx="3">
                  <c:v>37347</c:v>
                </c:pt>
                <c:pt idx="4">
                  <c:v>37377</c:v>
                </c:pt>
                <c:pt idx="5">
                  <c:v>37408</c:v>
                </c:pt>
                <c:pt idx="6">
                  <c:v>37438</c:v>
                </c:pt>
                <c:pt idx="7">
                  <c:v>37469</c:v>
                </c:pt>
                <c:pt idx="8">
                  <c:v>37500</c:v>
                </c:pt>
                <c:pt idx="9">
                  <c:v>37530</c:v>
                </c:pt>
                <c:pt idx="10">
                  <c:v>37561</c:v>
                </c:pt>
                <c:pt idx="11">
                  <c:v>37591</c:v>
                </c:pt>
                <c:pt idx="12">
                  <c:v>37622</c:v>
                </c:pt>
                <c:pt idx="13">
                  <c:v>37653</c:v>
                </c:pt>
                <c:pt idx="14">
                  <c:v>37681</c:v>
                </c:pt>
                <c:pt idx="15">
                  <c:v>37712</c:v>
                </c:pt>
                <c:pt idx="16">
                  <c:v>37742</c:v>
                </c:pt>
                <c:pt idx="17">
                  <c:v>37773</c:v>
                </c:pt>
                <c:pt idx="18">
                  <c:v>37803</c:v>
                </c:pt>
                <c:pt idx="19">
                  <c:v>37834</c:v>
                </c:pt>
                <c:pt idx="20">
                  <c:v>37865</c:v>
                </c:pt>
                <c:pt idx="21">
                  <c:v>37895</c:v>
                </c:pt>
                <c:pt idx="22">
                  <c:v>37926</c:v>
                </c:pt>
                <c:pt idx="23">
                  <c:v>37956</c:v>
                </c:pt>
                <c:pt idx="24">
                  <c:v>37987</c:v>
                </c:pt>
                <c:pt idx="25">
                  <c:v>38018</c:v>
                </c:pt>
                <c:pt idx="26">
                  <c:v>38047</c:v>
                </c:pt>
                <c:pt idx="27">
                  <c:v>38078</c:v>
                </c:pt>
                <c:pt idx="28">
                  <c:v>38108</c:v>
                </c:pt>
                <c:pt idx="29">
                  <c:v>38139</c:v>
                </c:pt>
                <c:pt idx="30">
                  <c:v>38169</c:v>
                </c:pt>
                <c:pt idx="31">
                  <c:v>38200</c:v>
                </c:pt>
                <c:pt idx="32">
                  <c:v>38231</c:v>
                </c:pt>
                <c:pt idx="33">
                  <c:v>38261</c:v>
                </c:pt>
                <c:pt idx="34">
                  <c:v>38292</c:v>
                </c:pt>
                <c:pt idx="35">
                  <c:v>38322</c:v>
                </c:pt>
                <c:pt idx="36">
                  <c:v>38353</c:v>
                </c:pt>
                <c:pt idx="37">
                  <c:v>38384</c:v>
                </c:pt>
                <c:pt idx="38">
                  <c:v>38412</c:v>
                </c:pt>
                <c:pt idx="39">
                  <c:v>38443</c:v>
                </c:pt>
                <c:pt idx="40">
                  <c:v>38473</c:v>
                </c:pt>
                <c:pt idx="41">
                  <c:v>38504</c:v>
                </c:pt>
                <c:pt idx="42">
                  <c:v>38534</c:v>
                </c:pt>
                <c:pt idx="43">
                  <c:v>38565</c:v>
                </c:pt>
                <c:pt idx="44">
                  <c:v>38596</c:v>
                </c:pt>
                <c:pt idx="45">
                  <c:v>38626</c:v>
                </c:pt>
                <c:pt idx="46">
                  <c:v>38657</c:v>
                </c:pt>
                <c:pt idx="47">
                  <c:v>38687</c:v>
                </c:pt>
                <c:pt idx="48">
                  <c:v>38718</c:v>
                </c:pt>
                <c:pt idx="49">
                  <c:v>38749</c:v>
                </c:pt>
                <c:pt idx="50">
                  <c:v>38777</c:v>
                </c:pt>
                <c:pt idx="51">
                  <c:v>38808</c:v>
                </c:pt>
                <c:pt idx="52">
                  <c:v>38838</c:v>
                </c:pt>
                <c:pt idx="53">
                  <c:v>38869</c:v>
                </c:pt>
                <c:pt idx="54">
                  <c:v>38899</c:v>
                </c:pt>
                <c:pt idx="55">
                  <c:v>38930</c:v>
                </c:pt>
                <c:pt idx="56">
                  <c:v>38961</c:v>
                </c:pt>
                <c:pt idx="57">
                  <c:v>38991</c:v>
                </c:pt>
                <c:pt idx="58">
                  <c:v>39022</c:v>
                </c:pt>
                <c:pt idx="59">
                  <c:v>39052</c:v>
                </c:pt>
                <c:pt idx="60">
                  <c:v>39083</c:v>
                </c:pt>
                <c:pt idx="61">
                  <c:v>39114</c:v>
                </c:pt>
                <c:pt idx="62">
                  <c:v>39142</c:v>
                </c:pt>
                <c:pt idx="63">
                  <c:v>39173</c:v>
                </c:pt>
                <c:pt idx="64">
                  <c:v>39203</c:v>
                </c:pt>
                <c:pt idx="65">
                  <c:v>39234</c:v>
                </c:pt>
                <c:pt idx="66">
                  <c:v>39264</c:v>
                </c:pt>
                <c:pt idx="67">
                  <c:v>39295</c:v>
                </c:pt>
                <c:pt idx="68">
                  <c:v>39326</c:v>
                </c:pt>
                <c:pt idx="69">
                  <c:v>39356</c:v>
                </c:pt>
                <c:pt idx="70">
                  <c:v>39387</c:v>
                </c:pt>
                <c:pt idx="71">
                  <c:v>39417</c:v>
                </c:pt>
                <c:pt idx="72">
                  <c:v>39448</c:v>
                </c:pt>
                <c:pt idx="73">
                  <c:v>39479</c:v>
                </c:pt>
                <c:pt idx="74">
                  <c:v>39508</c:v>
                </c:pt>
                <c:pt idx="75">
                  <c:v>39539</c:v>
                </c:pt>
                <c:pt idx="76">
                  <c:v>39569</c:v>
                </c:pt>
                <c:pt idx="77">
                  <c:v>39600</c:v>
                </c:pt>
                <c:pt idx="78">
                  <c:v>39630</c:v>
                </c:pt>
                <c:pt idx="79">
                  <c:v>39661</c:v>
                </c:pt>
                <c:pt idx="80">
                  <c:v>39692</c:v>
                </c:pt>
                <c:pt idx="81">
                  <c:v>39722</c:v>
                </c:pt>
                <c:pt idx="82">
                  <c:v>39753</c:v>
                </c:pt>
                <c:pt idx="83">
                  <c:v>39783</c:v>
                </c:pt>
                <c:pt idx="84">
                  <c:v>39814</c:v>
                </c:pt>
                <c:pt idx="85">
                  <c:v>39845</c:v>
                </c:pt>
                <c:pt idx="86">
                  <c:v>39873</c:v>
                </c:pt>
                <c:pt idx="87">
                  <c:v>39904</c:v>
                </c:pt>
                <c:pt idx="88">
                  <c:v>39934</c:v>
                </c:pt>
                <c:pt idx="89">
                  <c:v>39965</c:v>
                </c:pt>
                <c:pt idx="90">
                  <c:v>39995</c:v>
                </c:pt>
                <c:pt idx="91">
                  <c:v>40026</c:v>
                </c:pt>
                <c:pt idx="92">
                  <c:v>40057</c:v>
                </c:pt>
                <c:pt idx="93">
                  <c:v>40087</c:v>
                </c:pt>
                <c:pt idx="94">
                  <c:v>40118</c:v>
                </c:pt>
                <c:pt idx="95">
                  <c:v>40148</c:v>
                </c:pt>
                <c:pt idx="96">
                  <c:v>40179</c:v>
                </c:pt>
                <c:pt idx="97">
                  <c:v>40210</c:v>
                </c:pt>
                <c:pt idx="98">
                  <c:v>40238</c:v>
                </c:pt>
                <c:pt idx="99">
                  <c:v>40269</c:v>
                </c:pt>
                <c:pt idx="100">
                  <c:v>40299</c:v>
                </c:pt>
                <c:pt idx="101">
                  <c:v>40330</c:v>
                </c:pt>
                <c:pt idx="102">
                  <c:v>40360</c:v>
                </c:pt>
                <c:pt idx="103">
                  <c:v>40391</c:v>
                </c:pt>
                <c:pt idx="104">
                  <c:v>40422</c:v>
                </c:pt>
                <c:pt idx="105">
                  <c:v>40452</c:v>
                </c:pt>
                <c:pt idx="106">
                  <c:v>40483</c:v>
                </c:pt>
                <c:pt idx="107">
                  <c:v>40513</c:v>
                </c:pt>
                <c:pt idx="108">
                  <c:v>40544</c:v>
                </c:pt>
                <c:pt idx="109">
                  <c:v>40575</c:v>
                </c:pt>
                <c:pt idx="110">
                  <c:v>40603</c:v>
                </c:pt>
                <c:pt idx="111">
                  <c:v>40634</c:v>
                </c:pt>
                <c:pt idx="112">
                  <c:v>40664</c:v>
                </c:pt>
                <c:pt idx="113">
                  <c:v>40695</c:v>
                </c:pt>
                <c:pt idx="114">
                  <c:v>40725</c:v>
                </c:pt>
                <c:pt idx="115">
                  <c:v>40756</c:v>
                </c:pt>
                <c:pt idx="116">
                  <c:v>40787</c:v>
                </c:pt>
                <c:pt idx="117">
                  <c:v>40817</c:v>
                </c:pt>
                <c:pt idx="118">
                  <c:v>40848</c:v>
                </c:pt>
                <c:pt idx="119">
                  <c:v>40878</c:v>
                </c:pt>
                <c:pt idx="120">
                  <c:v>40909</c:v>
                </c:pt>
                <c:pt idx="121">
                  <c:v>40940</c:v>
                </c:pt>
                <c:pt idx="122">
                  <c:v>40969</c:v>
                </c:pt>
                <c:pt idx="123">
                  <c:v>41000</c:v>
                </c:pt>
                <c:pt idx="124">
                  <c:v>41030</c:v>
                </c:pt>
                <c:pt idx="125">
                  <c:v>41061</c:v>
                </c:pt>
                <c:pt idx="126">
                  <c:v>41091</c:v>
                </c:pt>
                <c:pt idx="127">
                  <c:v>41122</c:v>
                </c:pt>
                <c:pt idx="128">
                  <c:v>41153</c:v>
                </c:pt>
                <c:pt idx="129">
                  <c:v>41183</c:v>
                </c:pt>
                <c:pt idx="130">
                  <c:v>41214</c:v>
                </c:pt>
                <c:pt idx="131">
                  <c:v>41244</c:v>
                </c:pt>
                <c:pt idx="132">
                  <c:v>41275</c:v>
                </c:pt>
                <c:pt idx="133">
                  <c:v>41306</c:v>
                </c:pt>
                <c:pt idx="134">
                  <c:v>41334</c:v>
                </c:pt>
                <c:pt idx="135">
                  <c:v>41365</c:v>
                </c:pt>
                <c:pt idx="136">
                  <c:v>41395</c:v>
                </c:pt>
                <c:pt idx="137">
                  <c:v>41426</c:v>
                </c:pt>
                <c:pt idx="138">
                  <c:v>41456</c:v>
                </c:pt>
                <c:pt idx="139">
                  <c:v>41487</c:v>
                </c:pt>
                <c:pt idx="140">
                  <c:v>41518</c:v>
                </c:pt>
                <c:pt idx="141">
                  <c:v>41548</c:v>
                </c:pt>
                <c:pt idx="142">
                  <c:v>41579</c:v>
                </c:pt>
                <c:pt idx="143">
                  <c:v>41609</c:v>
                </c:pt>
                <c:pt idx="144">
                  <c:v>41640</c:v>
                </c:pt>
                <c:pt idx="145">
                  <c:v>41671</c:v>
                </c:pt>
                <c:pt idx="146">
                  <c:v>41699</c:v>
                </c:pt>
                <c:pt idx="147">
                  <c:v>41730</c:v>
                </c:pt>
                <c:pt idx="148">
                  <c:v>41760</c:v>
                </c:pt>
                <c:pt idx="149">
                  <c:v>41791</c:v>
                </c:pt>
                <c:pt idx="150">
                  <c:v>41821</c:v>
                </c:pt>
                <c:pt idx="151">
                  <c:v>41852</c:v>
                </c:pt>
                <c:pt idx="152">
                  <c:v>41883</c:v>
                </c:pt>
                <c:pt idx="153">
                  <c:v>41913</c:v>
                </c:pt>
                <c:pt idx="154">
                  <c:v>41944</c:v>
                </c:pt>
                <c:pt idx="155">
                  <c:v>41974</c:v>
                </c:pt>
                <c:pt idx="156">
                  <c:v>42005</c:v>
                </c:pt>
                <c:pt idx="157">
                  <c:v>42036</c:v>
                </c:pt>
                <c:pt idx="158">
                  <c:v>42064</c:v>
                </c:pt>
                <c:pt idx="159">
                  <c:v>42095</c:v>
                </c:pt>
                <c:pt idx="160">
                  <c:v>42125</c:v>
                </c:pt>
                <c:pt idx="161">
                  <c:v>42156</c:v>
                </c:pt>
                <c:pt idx="162">
                  <c:v>42186</c:v>
                </c:pt>
                <c:pt idx="163">
                  <c:v>42217</c:v>
                </c:pt>
                <c:pt idx="164">
                  <c:v>42248</c:v>
                </c:pt>
                <c:pt idx="165">
                  <c:v>42278</c:v>
                </c:pt>
                <c:pt idx="166">
                  <c:v>42309</c:v>
                </c:pt>
                <c:pt idx="167">
                  <c:v>42339</c:v>
                </c:pt>
                <c:pt idx="168">
                  <c:v>42370</c:v>
                </c:pt>
                <c:pt idx="169">
                  <c:v>42401</c:v>
                </c:pt>
                <c:pt idx="170">
                  <c:v>42430</c:v>
                </c:pt>
                <c:pt idx="171">
                  <c:v>42461</c:v>
                </c:pt>
                <c:pt idx="172">
                  <c:v>42491</c:v>
                </c:pt>
                <c:pt idx="173">
                  <c:v>42522</c:v>
                </c:pt>
                <c:pt idx="174">
                  <c:v>42552</c:v>
                </c:pt>
                <c:pt idx="175">
                  <c:v>42583</c:v>
                </c:pt>
                <c:pt idx="176">
                  <c:v>42614</c:v>
                </c:pt>
                <c:pt idx="177">
                  <c:v>42644</c:v>
                </c:pt>
                <c:pt idx="178">
                  <c:v>42675</c:v>
                </c:pt>
                <c:pt idx="179">
                  <c:v>42705</c:v>
                </c:pt>
                <c:pt idx="180">
                  <c:v>42736</c:v>
                </c:pt>
                <c:pt idx="181">
                  <c:v>42767</c:v>
                </c:pt>
                <c:pt idx="182">
                  <c:v>42795</c:v>
                </c:pt>
                <c:pt idx="183">
                  <c:v>42826</c:v>
                </c:pt>
                <c:pt idx="184">
                  <c:v>42856</c:v>
                </c:pt>
                <c:pt idx="185">
                  <c:v>42887</c:v>
                </c:pt>
                <c:pt idx="186">
                  <c:v>42917</c:v>
                </c:pt>
                <c:pt idx="187">
                  <c:v>42948</c:v>
                </c:pt>
                <c:pt idx="188">
                  <c:v>42979</c:v>
                </c:pt>
                <c:pt idx="189">
                  <c:v>43009</c:v>
                </c:pt>
                <c:pt idx="190">
                  <c:v>43040</c:v>
                </c:pt>
                <c:pt idx="191">
                  <c:v>43070</c:v>
                </c:pt>
                <c:pt idx="192">
                  <c:v>43101</c:v>
                </c:pt>
                <c:pt idx="193">
                  <c:v>43132</c:v>
                </c:pt>
                <c:pt idx="194">
                  <c:v>43160</c:v>
                </c:pt>
                <c:pt idx="195">
                  <c:v>43191</c:v>
                </c:pt>
                <c:pt idx="196">
                  <c:v>43221</c:v>
                </c:pt>
                <c:pt idx="197">
                  <c:v>43252</c:v>
                </c:pt>
                <c:pt idx="198">
                  <c:v>43282</c:v>
                </c:pt>
                <c:pt idx="199">
                  <c:v>43313</c:v>
                </c:pt>
                <c:pt idx="200">
                  <c:v>43344</c:v>
                </c:pt>
                <c:pt idx="201">
                  <c:v>43374</c:v>
                </c:pt>
                <c:pt idx="202">
                  <c:v>43405</c:v>
                </c:pt>
                <c:pt idx="203">
                  <c:v>43435</c:v>
                </c:pt>
                <c:pt idx="204">
                  <c:v>43466</c:v>
                </c:pt>
                <c:pt idx="205">
                  <c:v>43497</c:v>
                </c:pt>
                <c:pt idx="206">
                  <c:v>43525</c:v>
                </c:pt>
                <c:pt idx="207">
                  <c:v>43556</c:v>
                </c:pt>
                <c:pt idx="208">
                  <c:v>43586</c:v>
                </c:pt>
                <c:pt idx="209">
                  <c:v>43617</c:v>
                </c:pt>
                <c:pt idx="210">
                  <c:v>43647</c:v>
                </c:pt>
                <c:pt idx="211">
                  <c:v>43678</c:v>
                </c:pt>
                <c:pt idx="212">
                  <c:v>43709</c:v>
                </c:pt>
                <c:pt idx="213">
                  <c:v>43739</c:v>
                </c:pt>
                <c:pt idx="214">
                  <c:v>43770</c:v>
                </c:pt>
                <c:pt idx="215">
                  <c:v>43800</c:v>
                </c:pt>
                <c:pt idx="216">
                  <c:v>43831</c:v>
                </c:pt>
                <c:pt idx="217">
                  <c:v>43862</c:v>
                </c:pt>
                <c:pt idx="218">
                  <c:v>43891</c:v>
                </c:pt>
                <c:pt idx="219">
                  <c:v>43922</c:v>
                </c:pt>
                <c:pt idx="220">
                  <c:v>43952</c:v>
                </c:pt>
                <c:pt idx="221">
                  <c:v>43983</c:v>
                </c:pt>
                <c:pt idx="222">
                  <c:v>44013</c:v>
                </c:pt>
                <c:pt idx="223">
                  <c:v>44044</c:v>
                </c:pt>
                <c:pt idx="224">
                  <c:v>44075</c:v>
                </c:pt>
                <c:pt idx="225">
                  <c:v>44105</c:v>
                </c:pt>
                <c:pt idx="226">
                  <c:v>44136</c:v>
                </c:pt>
                <c:pt idx="227">
                  <c:v>44166</c:v>
                </c:pt>
                <c:pt idx="228">
                  <c:v>44197</c:v>
                </c:pt>
                <c:pt idx="229">
                  <c:v>44228</c:v>
                </c:pt>
                <c:pt idx="230">
                  <c:v>44256</c:v>
                </c:pt>
                <c:pt idx="231">
                  <c:v>44287</c:v>
                </c:pt>
                <c:pt idx="232">
                  <c:v>44317</c:v>
                </c:pt>
                <c:pt idx="233">
                  <c:v>44348</c:v>
                </c:pt>
                <c:pt idx="234">
                  <c:v>44378</c:v>
                </c:pt>
                <c:pt idx="235">
                  <c:v>44409</c:v>
                </c:pt>
                <c:pt idx="236">
                  <c:v>44440</c:v>
                </c:pt>
                <c:pt idx="237">
                  <c:v>44470</c:v>
                </c:pt>
                <c:pt idx="238">
                  <c:v>44501</c:v>
                </c:pt>
              </c:numCache>
            </c:numRef>
          </c:cat>
          <c:val>
            <c:numRef>
              <c:f>'FRED Graph'!$F$12:$F$250</c:f>
              <c:numCache>
                <c:formatCode>0.0</c:formatCode>
                <c:ptCount val="239"/>
                <c:pt idx="0">
                  <c:v>62.625810000000001</c:v>
                </c:pt>
                <c:pt idx="1">
                  <c:v>63.432259999999999</c:v>
                </c:pt>
                <c:pt idx="2">
                  <c:v>62.896769999999997</c:v>
                </c:pt>
                <c:pt idx="3">
                  <c:v>64.612899999999996</c:v>
                </c:pt>
                <c:pt idx="4">
                  <c:v>62.109679999999997</c:v>
                </c:pt>
                <c:pt idx="5">
                  <c:v>62.451610000000002</c:v>
                </c:pt>
                <c:pt idx="6">
                  <c:v>64.619349999999997</c:v>
                </c:pt>
                <c:pt idx="7">
                  <c:v>65.787099999999995</c:v>
                </c:pt>
                <c:pt idx="8">
                  <c:v>63.477420000000002</c:v>
                </c:pt>
                <c:pt idx="9">
                  <c:v>62.574190000000002</c:v>
                </c:pt>
                <c:pt idx="10">
                  <c:v>63.12903</c:v>
                </c:pt>
                <c:pt idx="11">
                  <c:v>65.154839999999993</c:v>
                </c:pt>
                <c:pt idx="12">
                  <c:v>63.393549999999998</c:v>
                </c:pt>
                <c:pt idx="13">
                  <c:v>61.703229999999998</c:v>
                </c:pt>
                <c:pt idx="14">
                  <c:v>63.522579999999998</c:v>
                </c:pt>
                <c:pt idx="15">
                  <c:v>64.767740000000003</c:v>
                </c:pt>
                <c:pt idx="16">
                  <c:v>64.883870000000002</c:v>
                </c:pt>
                <c:pt idx="17">
                  <c:v>65.412899999999993</c:v>
                </c:pt>
                <c:pt idx="18">
                  <c:v>66.122579999999999</c:v>
                </c:pt>
                <c:pt idx="19">
                  <c:v>68.341939999999994</c:v>
                </c:pt>
                <c:pt idx="20">
                  <c:v>67.167739999999995</c:v>
                </c:pt>
                <c:pt idx="21">
                  <c:v>66.851609999999994</c:v>
                </c:pt>
                <c:pt idx="22">
                  <c:v>67.967740000000006</c:v>
                </c:pt>
                <c:pt idx="23">
                  <c:v>67.838710000000006</c:v>
                </c:pt>
                <c:pt idx="24">
                  <c:v>67.619349999999997</c:v>
                </c:pt>
                <c:pt idx="25">
                  <c:v>68.722579999999994</c:v>
                </c:pt>
                <c:pt idx="26">
                  <c:v>69.638710000000003</c:v>
                </c:pt>
                <c:pt idx="27">
                  <c:v>68.567740000000001</c:v>
                </c:pt>
                <c:pt idx="28">
                  <c:v>70.419349999999994</c:v>
                </c:pt>
                <c:pt idx="29">
                  <c:v>67.329030000000003</c:v>
                </c:pt>
                <c:pt idx="30">
                  <c:v>69.477419999999995</c:v>
                </c:pt>
                <c:pt idx="31">
                  <c:v>69.612899999999996</c:v>
                </c:pt>
                <c:pt idx="32">
                  <c:v>70.922579999999996</c:v>
                </c:pt>
                <c:pt idx="33">
                  <c:v>70.877420000000001</c:v>
                </c:pt>
                <c:pt idx="34">
                  <c:v>70.961290000000005</c:v>
                </c:pt>
                <c:pt idx="35">
                  <c:v>72.425809999999998</c:v>
                </c:pt>
                <c:pt idx="36">
                  <c:v>70.735479999999995</c:v>
                </c:pt>
                <c:pt idx="37">
                  <c:v>71.81935</c:v>
                </c:pt>
                <c:pt idx="38">
                  <c:v>72.270970000000005</c:v>
                </c:pt>
                <c:pt idx="39">
                  <c:v>73.729029999999995</c:v>
                </c:pt>
                <c:pt idx="40">
                  <c:v>72.025810000000007</c:v>
                </c:pt>
                <c:pt idx="41">
                  <c:v>74.490319999999997</c:v>
                </c:pt>
                <c:pt idx="42">
                  <c:v>77.56129</c:v>
                </c:pt>
                <c:pt idx="43">
                  <c:v>73.516130000000004</c:v>
                </c:pt>
                <c:pt idx="44">
                  <c:v>71.858059999999995</c:v>
                </c:pt>
                <c:pt idx="45">
                  <c:v>70.941940000000002</c:v>
                </c:pt>
                <c:pt idx="46">
                  <c:v>72.025810000000007</c:v>
                </c:pt>
                <c:pt idx="47">
                  <c:v>72.787099999999995</c:v>
                </c:pt>
                <c:pt idx="48">
                  <c:v>75.348389999999995</c:v>
                </c:pt>
                <c:pt idx="49">
                  <c:v>73.774190000000004</c:v>
                </c:pt>
                <c:pt idx="50">
                  <c:v>74.25806</c:v>
                </c:pt>
                <c:pt idx="51">
                  <c:v>74.25806</c:v>
                </c:pt>
                <c:pt idx="52">
                  <c:v>74.012900000000002</c:v>
                </c:pt>
                <c:pt idx="53">
                  <c:v>74.161289999999994</c:v>
                </c:pt>
                <c:pt idx="54">
                  <c:v>75.400000000000006</c:v>
                </c:pt>
                <c:pt idx="55">
                  <c:v>73.935479999999998</c:v>
                </c:pt>
                <c:pt idx="56">
                  <c:v>75.283869999999993</c:v>
                </c:pt>
                <c:pt idx="57">
                  <c:v>75.374189999999999</c:v>
                </c:pt>
                <c:pt idx="58">
                  <c:v>75.122579999999999</c:v>
                </c:pt>
                <c:pt idx="59">
                  <c:v>75.838710000000006</c:v>
                </c:pt>
                <c:pt idx="60">
                  <c:v>76.354839999999996</c:v>
                </c:pt>
                <c:pt idx="61">
                  <c:v>75.812899999999999</c:v>
                </c:pt>
                <c:pt idx="62">
                  <c:v>76.032259999999994</c:v>
                </c:pt>
                <c:pt idx="63">
                  <c:v>76.206450000000004</c:v>
                </c:pt>
                <c:pt idx="64">
                  <c:v>77.270970000000005</c:v>
                </c:pt>
                <c:pt idx="65">
                  <c:v>76.012900000000002</c:v>
                </c:pt>
                <c:pt idx="66">
                  <c:v>76.174189999999996</c:v>
                </c:pt>
                <c:pt idx="67">
                  <c:v>76.929029999999997</c:v>
                </c:pt>
                <c:pt idx="68">
                  <c:v>77.587100000000007</c:v>
                </c:pt>
                <c:pt idx="69">
                  <c:v>78</c:v>
                </c:pt>
                <c:pt idx="70">
                  <c:v>77.270970000000005</c:v>
                </c:pt>
                <c:pt idx="71">
                  <c:v>76.12903</c:v>
                </c:pt>
                <c:pt idx="72">
                  <c:v>75.380650000000003</c:v>
                </c:pt>
                <c:pt idx="73">
                  <c:v>74.090320000000006</c:v>
                </c:pt>
                <c:pt idx="74">
                  <c:v>73.787099999999995</c:v>
                </c:pt>
                <c:pt idx="75">
                  <c:v>73.490319999999997</c:v>
                </c:pt>
                <c:pt idx="76">
                  <c:v>73.787099999999995</c:v>
                </c:pt>
                <c:pt idx="77">
                  <c:v>72.929029999999997</c:v>
                </c:pt>
                <c:pt idx="78">
                  <c:v>70.967740000000006</c:v>
                </c:pt>
                <c:pt idx="79">
                  <c:v>71.890320000000003</c:v>
                </c:pt>
                <c:pt idx="80">
                  <c:v>69.238709999999998</c:v>
                </c:pt>
                <c:pt idx="81">
                  <c:v>66.232259999999997</c:v>
                </c:pt>
                <c:pt idx="82">
                  <c:v>64.670969999999997</c:v>
                </c:pt>
                <c:pt idx="83">
                  <c:v>64.193550000000002</c:v>
                </c:pt>
                <c:pt idx="84">
                  <c:v>66</c:v>
                </c:pt>
                <c:pt idx="85">
                  <c:v>64.916129999999995</c:v>
                </c:pt>
                <c:pt idx="86">
                  <c:v>63.496769999999998</c:v>
                </c:pt>
                <c:pt idx="87">
                  <c:v>63.148389999999999</c:v>
                </c:pt>
                <c:pt idx="88">
                  <c:v>64.445160000000001</c:v>
                </c:pt>
                <c:pt idx="89">
                  <c:v>64.929029999999997</c:v>
                </c:pt>
                <c:pt idx="90">
                  <c:v>65.858059999999995</c:v>
                </c:pt>
                <c:pt idx="91">
                  <c:v>70.264520000000005</c:v>
                </c:pt>
                <c:pt idx="92">
                  <c:v>64.219350000000006</c:v>
                </c:pt>
                <c:pt idx="93">
                  <c:v>64.748390000000001</c:v>
                </c:pt>
                <c:pt idx="94">
                  <c:v>65.638710000000003</c:v>
                </c:pt>
                <c:pt idx="95">
                  <c:v>65.909679999999994</c:v>
                </c:pt>
                <c:pt idx="96">
                  <c:v>64.909679999999994</c:v>
                </c:pt>
                <c:pt idx="97">
                  <c:v>64.851609999999994</c:v>
                </c:pt>
                <c:pt idx="98">
                  <c:v>67.87097</c:v>
                </c:pt>
                <c:pt idx="99">
                  <c:v>67.483869999999996</c:v>
                </c:pt>
                <c:pt idx="100">
                  <c:v>67.206450000000004</c:v>
                </c:pt>
                <c:pt idx="101">
                  <c:v>67.361289999999997</c:v>
                </c:pt>
                <c:pt idx="102">
                  <c:v>67.580650000000006</c:v>
                </c:pt>
                <c:pt idx="103">
                  <c:v>67.980649999999997</c:v>
                </c:pt>
                <c:pt idx="104">
                  <c:v>68.135480000000001</c:v>
                </c:pt>
                <c:pt idx="105">
                  <c:v>69.625810000000001</c:v>
                </c:pt>
                <c:pt idx="106">
                  <c:v>69.516130000000004</c:v>
                </c:pt>
                <c:pt idx="107">
                  <c:v>69.593549999999993</c:v>
                </c:pt>
                <c:pt idx="108">
                  <c:v>70</c:v>
                </c:pt>
                <c:pt idx="109">
                  <c:v>69.922579999999996</c:v>
                </c:pt>
                <c:pt idx="110">
                  <c:v>70.645160000000004</c:v>
                </c:pt>
                <c:pt idx="111">
                  <c:v>70.380650000000003</c:v>
                </c:pt>
                <c:pt idx="112">
                  <c:v>69.754840000000002</c:v>
                </c:pt>
                <c:pt idx="113">
                  <c:v>69.458060000000003</c:v>
                </c:pt>
                <c:pt idx="114">
                  <c:v>70.045159999999996</c:v>
                </c:pt>
                <c:pt idx="115">
                  <c:v>70.012900000000002</c:v>
                </c:pt>
                <c:pt idx="116">
                  <c:v>71.051609999999997</c:v>
                </c:pt>
                <c:pt idx="117">
                  <c:v>71.896770000000004</c:v>
                </c:pt>
                <c:pt idx="118">
                  <c:v>71.477419999999995</c:v>
                </c:pt>
                <c:pt idx="119">
                  <c:v>71.929029999999997</c:v>
                </c:pt>
                <c:pt idx="120">
                  <c:v>72.929029999999997</c:v>
                </c:pt>
                <c:pt idx="121">
                  <c:v>73.929029999999997</c:v>
                </c:pt>
                <c:pt idx="122">
                  <c:v>73.419349999999994</c:v>
                </c:pt>
                <c:pt idx="123">
                  <c:v>73.380650000000003</c:v>
                </c:pt>
                <c:pt idx="124">
                  <c:v>73.122579999999999</c:v>
                </c:pt>
                <c:pt idx="125">
                  <c:v>72.896770000000004</c:v>
                </c:pt>
                <c:pt idx="126">
                  <c:v>73.206450000000004</c:v>
                </c:pt>
                <c:pt idx="127">
                  <c:v>73.445160000000001</c:v>
                </c:pt>
                <c:pt idx="128">
                  <c:v>74.316130000000001</c:v>
                </c:pt>
                <c:pt idx="129">
                  <c:v>73.625810000000001</c:v>
                </c:pt>
                <c:pt idx="130">
                  <c:v>75.445160000000001</c:v>
                </c:pt>
                <c:pt idx="131">
                  <c:v>76.135480000000001</c:v>
                </c:pt>
                <c:pt idx="132">
                  <c:v>76.941940000000002</c:v>
                </c:pt>
                <c:pt idx="133">
                  <c:v>76.980649999999997</c:v>
                </c:pt>
                <c:pt idx="134">
                  <c:v>76.161289999999994</c:v>
                </c:pt>
                <c:pt idx="135">
                  <c:v>76.277420000000006</c:v>
                </c:pt>
                <c:pt idx="136">
                  <c:v>76.587100000000007</c:v>
                </c:pt>
                <c:pt idx="137">
                  <c:v>76.574190000000002</c:v>
                </c:pt>
                <c:pt idx="138">
                  <c:v>76.825810000000004</c:v>
                </c:pt>
                <c:pt idx="139">
                  <c:v>76.625810000000001</c:v>
                </c:pt>
                <c:pt idx="140">
                  <c:v>76.664519999999996</c:v>
                </c:pt>
                <c:pt idx="141">
                  <c:v>76.864519999999999</c:v>
                </c:pt>
                <c:pt idx="142">
                  <c:v>77.529030000000006</c:v>
                </c:pt>
                <c:pt idx="143">
                  <c:v>76.8</c:v>
                </c:pt>
                <c:pt idx="144">
                  <c:v>75.735479999999995</c:v>
                </c:pt>
                <c:pt idx="145">
                  <c:v>77.722579999999994</c:v>
                </c:pt>
                <c:pt idx="146">
                  <c:v>79.477419999999995</c:v>
                </c:pt>
                <c:pt idx="147">
                  <c:v>79.374189999999999</c:v>
                </c:pt>
                <c:pt idx="148">
                  <c:v>79.909679999999994</c:v>
                </c:pt>
                <c:pt idx="149">
                  <c:v>80.606449999999995</c:v>
                </c:pt>
                <c:pt idx="150">
                  <c:v>80.541939999999997</c:v>
                </c:pt>
                <c:pt idx="151">
                  <c:v>81.2</c:v>
                </c:pt>
                <c:pt idx="152">
                  <c:v>81.277420000000006</c:v>
                </c:pt>
                <c:pt idx="153">
                  <c:v>81.529030000000006</c:v>
                </c:pt>
                <c:pt idx="154">
                  <c:v>82.116129999999998</c:v>
                </c:pt>
                <c:pt idx="155">
                  <c:v>82.109679999999997</c:v>
                </c:pt>
                <c:pt idx="156">
                  <c:v>82.148390000000006</c:v>
                </c:pt>
                <c:pt idx="157">
                  <c:v>82.367739999999998</c:v>
                </c:pt>
                <c:pt idx="158">
                  <c:v>83.961290000000005</c:v>
                </c:pt>
                <c:pt idx="159">
                  <c:v>84.374189999999999</c:v>
                </c:pt>
                <c:pt idx="160">
                  <c:v>84.6</c:v>
                </c:pt>
                <c:pt idx="161">
                  <c:v>84.503230000000002</c:v>
                </c:pt>
                <c:pt idx="162">
                  <c:v>84.935479999999998</c:v>
                </c:pt>
                <c:pt idx="163">
                  <c:v>85.322580000000002</c:v>
                </c:pt>
                <c:pt idx="164">
                  <c:v>84.941940000000002</c:v>
                </c:pt>
                <c:pt idx="165">
                  <c:v>84.43871</c:v>
                </c:pt>
                <c:pt idx="166">
                  <c:v>85.354839999999996</c:v>
                </c:pt>
                <c:pt idx="167">
                  <c:v>85.4</c:v>
                </c:pt>
                <c:pt idx="168">
                  <c:v>85.174189999999996</c:v>
                </c:pt>
                <c:pt idx="169">
                  <c:v>86.625810000000001</c:v>
                </c:pt>
                <c:pt idx="170">
                  <c:v>85.374189999999999</c:v>
                </c:pt>
                <c:pt idx="171">
                  <c:v>85.748390000000001</c:v>
                </c:pt>
                <c:pt idx="172">
                  <c:v>85.851609999999994</c:v>
                </c:pt>
                <c:pt idx="173">
                  <c:v>86.961290000000005</c:v>
                </c:pt>
                <c:pt idx="174">
                  <c:v>87.387100000000004</c:v>
                </c:pt>
                <c:pt idx="175">
                  <c:v>87.2</c:v>
                </c:pt>
                <c:pt idx="176">
                  <c:v>87.612899999999996</c:v>
                </c:pt>
                <c:pt idx="177">
                  <c:v>87.909679999999994</c:v>
                </c:pt>
                <c:pt idx="178">
                  <c:v>86.754840000000002</c:v>
                </c:pt>
                <c:pt idx="179">
                  <c:v>88.838710000000006</c:v>
                </c:pt>
                <c:pt idx="180">
                  <c:v>88.419349999999994</c:v>
                </c:pt>
                <c:pt idx="181">
                  <c:v>88.709680000000006</c:v>
                </c:pt>
                <c:pt idx="182">
                  <c:v>88.161289999999994</c:v>
                </c:pt>
                <c:pt idx="183">
                  <c:v>88.670969999999997</c:v>
                </c:pt>
                <c:pt idx="184">
                  <c:v>88.535480000000007</c:v>
                </c:pt>
                <c:pt idx="185">
                  <c:v>89.30968</c:v>
                </c:pt>
                <c:pt idx="186">
                  <c:v>89.748390000000001</c:v>
                </c:pt>
                <c:pt idx="187">
                  <c:v>89.341939999999994</c:v>
                </c:pt>
                <c:pt idx="188">
                  <c:v>91.43871</c:v>
                </c:pt>
                <c:pt idx="189">
                  <c:v>91.967740000000006</c:v>
                </c:pt>
                <c:pt idx="190">
                  <c:v>93.148390000000006</c:v>
                </c:pt>
                <c:pt idx="191">
                  <c:v>93.812899999999999</c:v>
                </c:pt>
                <c:pt idx="192">
                  <c:v>93.058059999999998</c:v>
                </c:pt>
                <c:pt idx="193">
                  <c:v>93.74194</c:v>
                </c:pt>
                <c:pt idx="194">
                  <c:v>93.722579999999994</c:v>
                </c:pt>
                <c:pt idx="195">
                  <c:v>94.625810000000001</c:v>
                </c:pt>
                <c:pt idx="196">
                  <c:v>95.212900000000005</c:v>
                </c:pt>
                <c:pt idx="197">
                  <c:v>94.916129999999995</c:v>
                </c:pt>
                <c:pt idx="198">
                  <c:v>95.296769999999995</c:v>
                </c:pt>
                <c:pt idx="199">
                  <c:v>95.651610000000005</c:v>
                </c:pt>
                <c:pt idx="200">
                  <c:v>95.161289999999994</c:v>
                </c:pt>
                <c:pt idx="201">
                  <c:v>95.535480000000007</c:v>
                </c:pt>
                <c:pt idx="202">
                  <c:v>97.096770000000006</c:v>
                </c:pt>
                <c:pt idx="203">
                  <c:v>93.393550000000005</c:v>
                </c:pt>
                <c:pt idx="204">
                  <c:v>94.412899999999993</c:v>
                </c:pt>
                <c:pt idx="205">
                  <c:v>94.335480000000004</c:v>
                </c:pt>
                <c:pt idx="206">
                  <c:v>96.406450000000007</c:v>
                </c:pt>
                <c:pt idx="207">
                  <c:v>96.574190000000002</c:v>
                </c:pt>
                <c:pt idx="208">
                  <c:v>97.43871</c:v>
                </c:pt>
                <c:pt idx="209">
                  <c:v>98.103229999999996</c:v>
                </c:pt>
                <c:pt idx="210">
                  <c:v>98.283869999999993</c:v>
                </c:pt>
                <c:pt idx="211">
                  <c:v>98.606449999999995</c:v>
                </c:pt>
                <c:pt idx="212">
                  <c:v>99.516130000000004</c:v>
                </c:pt>
                <c:pt idx="213">
                  <c:v>98.703230000000005</c:v>
                </c:pt>
                <c:pt idx="214">
                  <c:v>99.812899999999999</c:v>
                </c:pt>
                <c:pt idx="215">
                  <c:v>99.393550000000005</c:v>
                </c:pt>
                <c:pt idx="216">
                  <c:v>100.05161</c:v>
                </c:pt>
                <c:pt idx="217">
                  <c:v>100</c:v>
                </c:pt>
                <c:pt idx="218">
                  <c:v>87.348389999999995</c:v>
                </c:pt>
                <c:pt idx="219">
                  <c:v>77.122579999999999</c:v>
                </c:pt>
                <c:pt idx="220">
                  <c:v>98.87097</c:v>
                </c:pt>
                <c:pt idx="221">
                  <c:v>108.1871</c:v>
                </c:pt>
                <c:pt idx="222">
                  <c:v>111.67097</c:v>
                </c:pt>
                <c:pt idx="223">
                  <c:v>113.1871</c:v>
                </c:pt>
                <c:pt idx="224">
                  <c:v>114.49032</c:v>
                </c:pt>
                <c:pt idx="225">
                  <c:v>115.74194</c:v>
                </c:pt>
                <c:pt idx="226">
                  <c:v>113.7871</c:v>
                </c:pt>
                <c:pt idx="227">
                  <c:v>110.96129000000001</c:v>
                </c:pt>
                <c:pt idx="228">
                  <c:v>123.39355</c:v>
                </c:pt>
                <c:pt idx="229">
                  <c:v>118.50968</c:v>
                </c:pt>
                <c:pt idx="230">
                  <c:v>137.03226000000001</c:v>
                </c:pt>
                <c:pt idx="231">
                  <c:v>138.72902999999999</c:v>
                </c:pt>
                <c:pt idx="232">
                  <c:v>133.27097000000001</c:v>
                </c:pt>
                <c:pt idx="233">
                  <c:v>132.93548000000001</c:v>
                </c:pt>
                <c:pt idx="234">
                  <c:v>127.72902999999999</c:v>
                </c:pt>
                <c:pt idx="235">
                  <c:v>128.84515999999999</c:v>
                </c:pt>
                <c:pt idx="236">
                  <c:v>129.58064999999999</c:v>
                </c:pt>
                <c:pt idx="237">
                  <c:v>135.17419000000001</c:v>
                </c:pt>
                <c:pt idx="238">
                  <c:v>134.37419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533-944E-85E5-9407ECD83CF7}"/>
            </c:ext>
          </c:extLst>
        </c:ser>
        <c:ser>
          <c:idx val="1"/>
          <c:order val="1"/>
          <c:tx>
            <c:strRef>
              <c:f>'FRED Graph'!$G$11</c:f>
              <c:strCache>
                <c:ptCount val="1"/>
                <c:pt idx="0">
                  <c:v>Services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dLbl>
              <c:idx val="238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533-944E-85E5-9407ECD83C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'FRED Graph'!$E$12:$E$250</c:f>
              <c:numCache>
                <c:formatCode>yyyy\-mm\-dd</c:formatCode>
                <c:ptCount val="239"/>
                <c:pt idx="0">
                  <c:v>37257</c:v>
                </c:pt>
                <c:pt idx="1">
                  <c:v>37288</c:v>
                </c:pt>
                <c:pt idx="2">
                  <c:v>37316</c:v>
                </c:pt>
                <c:pt idx="3">
                  <c:v>37347</c:v>
                </c:pt>
                <c:pt idx="4">
                  <c:v>37377</c:v>
                </c:pt>
                <c:pt idx="5">
                  <c:v>37408</c:v>
                </c:pt>
                <c:pt idx="6">
                  <c:v>37438</c:v>
                </c:pt>
                <c:pt idx="7">
                  <c:v>37469</c:v>
                </c:pt>
                <c:pt idx="8">
                  <c:v>37500</c:v>
                </c:pt>
                <c:pt idx="9">
                  <c:v>37530</c:v>
                </c:pt>
                <c:pt idx="10">
                  <c:v>37561</c:v>
                </c:pt>
                <c:pt idx="11">
                  <c:v>37591</c:v>
                </c:pt>
                <c:pt idx="12">
                  <c:v>37622</c:v>
                </c:pt>
                <c:pt idx="13">
                  <c:v>37653</c:v>
                </c:pt>
                <c:pt idx="14">
                  <c:v>37681</c:v>
                </c:pt>
                <c:pt idx="15">
                  <c:v>37712</c:v>
                </c:pt>
                <c:pt idx="16">
                  <c:v>37742</c:v>
                </c:pt>
                <c:pt idx="17">
                  <c:v>37773</c:v>
                </c:pt>
                <c:pt idx="18">
                  <c:v>37803</c:v>
                </c:pt>
                <c:pt idx="19">
                  <c:v>37834</c:v>
                </c:pt>
                <c:pt idx="20">
                  <c:v>37865</c:v>
                </c:pt>
                <c:pt idx="21">
                  <c:v>37895</c:v>
                </c:pt>
                <c:pt idx="22">
                  <c:v>37926</c:v>
                </c:pt>
                <c:pt idx="23">
                  <c:v>37956</c:v>
                </c:pt>
                <c:pt idx="24">
                  <c:v>37987</c:v>
                </c:pt>
                <c:pt idx="25">
                  <c:v>38018</c:v>
                </c:pt>
                <c:pt idx="26">
                  <c:v>38047</c:v>
                </c:pt>
                <c:pt idx="27">
                  <c:v>38078</c:v>
                </c:pt>
                <c:pt idx="28">
                  <c:v>38108</c:v>
                </c:pt>
                <c:pt idx="29">
                  <c:v>38139</c:v>
                </c:pt>
                <c:pt idx="30">
                  <c:v>38169</c:v>
                </c:pt>
                <c:pt idx="31">
                  <c:v>38200</c:v>
                </c:pt>
                <c:pt idx="32">
                  <c:v>38231</c:v>
                </c:pt>
                <c:pt idx="33">
                  <c:v>38261</c:v>
                </c:pt>
                <c:pt idx="34">
                  <c:v>38292</c:v>
                </c:pt>
                <c:pt idx="35">
                  <c:v>38322</c:v>
                </c:pt>
                <c:pt idx="36">
                  <c:v>38353</c:v>
                </c:pt>
                <c:pt idx="37">
                  <c:v>38384</c:v>
                </c:pt>
                <c:pt idx="38">
                  <c:v>38412</c:v>
                </c:pt>
                <c:pt idx="39">
                  <c:v>38443</c:v>
                </c:pt>
                <c:pt idx="40">
                  <c:v>38473</c:v>
                </c:pt>
                <c:pt idx="41">
                  <c:v>38504</c:v>
                </c:pt>
                <c:pt idx="42">
                  <c:v>38534</c:v>
                </c:pt>
                <c:pt idx="43">
                  <c:v>38565</c:v>
                </c:pt>
                <c:pt idx="44">
                  <c:v>38596</c:v>
                </c:pt>
                <c:pt idx="45">
                  <c:v>38626</c:v>
                </c:pt>
                <c:pt idx="46">
                  <c:v>38657</c:v>
                </c:pt>
                <c:pt idx="47">
                  <c:v>38687</c:v>
                </c:pt>
                <c:pt idx="48">
                  <c:v>38718</c:v>
                </c:pt>
                <c:pt idx="49">
                  <c:v>38749</c:v>
                </c:pt>
                <c:pt idx="50">
                  <c:v>38777</c:v>
                </c:pt>
                <c:pt idx="51">
                  <c:v>38808</c:v>
                </c:pt>
                <c:pt idx="52">
                  <c:v>38838</c:v>
                </c:pt>
                <c:pt idx="53">
                  <c:v>38869</c:v>
                </c:pt>
                <c:pt idx="54">
                  <c:v>38899</c:v>
                </c:pt>
                <c:pt idx="55">
                  <c:v>38930</c:v>
                </c:pt>
                <c:pt idx="56">
                  <c:v>38961</c:v>
                </c:pt>
                <c:pt idx="57">
                  <c:v>38991</c:v>
                </c:pt>
                <c:pt idx="58">
                  <c:v>39022</c:v>
                </c:pt>
                <c:pt idx="59">
                  <c:v>39052</c:v>
                </c:pt>
                <c:pt idx="60">
                  <c:v>39083</c:v>
                </c:pt>
                <c:pt idx="61">
                  <c:v>39114</c:v>
                </c:pt>
                <c:pt idx="62">
                  <c:v>39142</c:v>
                </c:pt>
                <c:pt idx="63">
                  <c:v>39173</c:v>
                </c:pt>
                <c:pt idx="64">
                  <c:v>39203</c:v>
                </c:pt>
                <c:pt idx="65">
                  <c:v>39234</c:v>
                </c:pt>
                <c:pt idx="66">
                  <c:v>39264</c:v>
                </c:pt>
                <c:pt idx="67">
                  <c:v>39295</c:v>
                </c:pt>
                <c:pt idx="68">
                  <c:v>39326</c:v>
                </c:pt>
                <c:pt idx="69">
                  <c:v>39356</c:v>
                </c:pt>
                <c:pt idx="70">
                  <c:v>39387</c:v>
                </c:pt>
                <c:pt idx="71">
                  <c:v>39417</c:v>
                </c:pt>
                <c:pt idx="72">
                  <c:v>39448</c:v>
                </c:pt>
                <c:pt idx="73">
                  <c:v>39479</c:v>
                </c:pt>
                <c:pt idx="74">
                  <c:v>39508</c:v>
                </c:pt>
                <c:pt idx="75">
                  <c:v>39539</c:v>
                </c:pt>
                <c:pt idx="76">
                  <c:v>39569</c:v>
                </c:pt>
                <c:pt idx="77">
                  <c:v>39600</c:v>
                </c:pt>
                <c:pt idx="78">
                  <c:v>39630</c:v>
                </c:pt>
                <c:pt idx="79">
                  <c:v>39661</c:v>
                </c:pt>
                <c:pt idx="80">
                  <c:v>39692</c:v>
                </c:pt>
                <c:pt idx="81">
                  <c:v>39722</c:v>
                </c:pt>
                <c:pt idx="82">
                  <c:v>39753</c:v>
                </c:pt>
                <c:pt idx="83">
                  <c:v>39783</c:v>
                </c:pt>
                <c:pt idx="84">
                  <c:v>39814</c:v>
                </c:pt>
                <c:pt idx="85">
                  <c:v>39845</c:v>
                </c:pt>
                <c:pt idx="86">
                  <c:v>39873</c:v>
                </c:pt>
                <c:pt idx="87">
                  <c:v>39904</c:v>
                </c:pt>
                <c:pt idx="88">
                  <c:v>39934</c:v>
                </c:pt>
                <c:pt idx="89">
                  <c:v>39965</c:v>
                </c:pt>
                <c:pt idx="90">
                  <c:v>39995</c:v>
                </c:pt>
                <c:pt idx="91">
                  <c:v>40026</c:v>
                </c:pt>
                <c:pt idx="92">
                  <c:v>40057</c:v>
                </c:pt>
                <c:pt idx="93">
                  <c:v>40087</c:v>
                </c:pt>
                <c:pt idx="94">
                  <c:v>40118</c:v>
                </c:pt>
                <c:pt idx="95">
                  <c:v>40148</c:v>
                </c:pt>
                <c:pt idx="96">
                  <c:v>40179</c:v>
                </c:pt>
                <c:pt idx="97">
                  <c:v>40210</c:v>
                </c:pt>
                <c:pt idx="98">
                  <c:v>40238</c:v>
                </c:pt>
                <c:pt idx="99">
                  <c:v>40269</c:v>
                </c:pt>
                <c:pt idx="100">
                  <c:v>40299</c:v>
                </c:pt>
                <c:pt idx="101">
                  <c:v>40330</c:v>
                </c:pt>
                <c:pt idx="102">
                  <c:v>40360</c:v>
                </c:pt>
                <c:pt idx="103">
                  <c:v>40391</c:v>
                </c:pt>
                <c:pt idx="104">
                  <c:v>40422</c:v>
                </c:pt>
                <c:pt idx="105">
                  <c:v>40452</c:v>
                </c:pt>
                <c:pt idx="106">
                  <c:v>40483</c:v>
                </c:pt>
                <c:pt idx="107">
                  <c:v>40513</c:v>
                </c:pt>
                <c:pt idx="108">
                  <c:v>40544</c:v>
                </c:pt>
                <c:pt idx="109">
                  <c:v>40575</c:v>
                </c:pt>
                <c:pt idx="110">
                  <c:v>40603</c:v>
                </c:pt>
                <c:pt idx="111">
                  <c:v>40634</c:v>
                </c:pt>
                <c:pt idx="112">
                  <c:v>40664</c:v>
                </c:pt>
                <c:pt idx="113">
                  <c:v>40695</c:v>
                </c:pt>
                <c:pt idx="114">
                  <c:v>40725</c:v>
                </c:pt>
                <c:pt idx="115">
                  <c:v>40756</c:v>
                </c:pt>
                <c:pt idx="116">
                  <c:v>40787</c:v>
                </c:pt>
                <c:pt idx="117">
                  <c:v>40817</c:v>
                </c:pt>
                <c:pt idx="118">
                  <c:v>40848</c:v>
                </c:pt>
                <c:pt idx="119">
                  <c:v>40878</c:v>
                </c:pt>
                <c:pt idx="120">
                  <c:v>40909</c:v>
                </c:pt>
                <c:pt idx="121">
                  <c:v>40940</c:v>
                </c:pt>
                <c:pt idx="122">
                  <c:v>40969</c:v>
                </c:pt>
                <c:pt idx="123">
                  <c:v>41000</c:v>
                </c:pt>
                <c:pt idx="124">
                  <c:v>41030</c:v>
                </c:pt>
                <c:pt idx="125">
                  <c:v>41061</c:v>
                </c:pt>
                <c:pt idx="126">
                  <c:v>41091</c:v>
                </c:pt>
                <c:pt idx="127">
                  <c:v>41122</c:v>
                </c:pt>
                <c:pt idx="128">
                  <c:v>41153</c:v>
                </c:pt>
                <c:pt idx="129">
                  <c:v>41183</c:v>
                </c:pt>
                <c:pt idx="130">
                  <c:v>41214</c:v>
                </c:pt>
                <c:pt idx="131">
                  <c:v>41244</c:v>
                </c:pt>
                <c:pt idx="132">
                  <c:v>41275</c:v>
                </c:pt>
                <c:pt idx="133">
                  <c:v>41306</c:v>
                </c:pt>
                <c:pt idx="134">
                  <c:v>41334</c:v>
                </c:pt>
                <c:pt idx="135">
                  <c:v>41365</c:v>
                </c:pt>
                <c:pt idx="136">
                  <c:v>41395</c:v>
                </c:pt>
                <c:pt idx="137">
                  <c:v>41426</c:v>
                </c:pt>
                <c:pt idx="138">
                  <c:v>41456</c:v>
                </c:pt>
                <c:pt idx="139">
                  <c:v>41487</c:v>
                </c:pt>
                <c:pt idx="140">
                  <c:v>41518</c:v>
                </c:pt>
                <c:pt idx="141">
                  <c:v>41548</c:v>
                </c:pt>
                <c:pt idx="142">
                  <c:v>41579</c:v>
                </c:pt>
                <c:pt idx="143">
                  <c:v>41609</c:v>
                </c:pt>
                <c:pt idx="144">
                  <c:v>41640</c:v>
                </c:pt>
                <c:pt idx="145">
                  <c:v>41671</c:v>
                </c:pt>
                <c:pt idx="146">
                  <c:v>41699</c:v>
                </c:pt>
                <c:pt idx="147">
                  <c:v>41730</c:v>
                </c:pt>
                <c:pt idx="148">
                  <c:v>41760</c:v>
                </c:pt>
                <c:pt idx="149">
                  <c:v>41791</c:v>
                </c:pt>
                <c:pt idx="150">
                  <c:v>41821</c:v>
                </c:pt>
                <c:pt idx="151">
                  <c:v>41852</c:v>
                </c:pt>
                <c:pt idx="152">
                  <c:v>41883</c:v>
                </c:pt>
                <c:pt idx="153">
                  <c:v>41913</c:v>
                </c:pt>
                <c:pt idx="154">
                  <c:v>41944</c:v>
                </c:pt>
                <c:pt idx="155">
                  <c:v>41974</c:v>
                </c:pt>
                <c:pt idx="156">
                  <c:v>42005</c:v>
                </c:pt>
                <c:pt idx="157">
                  <c:v>42036</c:v>
                </c:pt>
                <c:pt idx="158">
                  <c:v>42064</c:v>
                </c:pt>
                <c:pt idx="159">
                  <c:v>42095</c:v>
                </c:pt>
                <c:pt idx="160">
                  <c:v>42125</c:v>
                </c:pt>
                <c:pt idx="161">
                  <c:v>42156</c:v>
                </c:pt>
                <c:pt idx="162">
                  <c:v>42186</c:v>
                </c:pt>
                <c:pt idx="163">
                  <c:v>42217</c:v>
                </c:pt>
                <c:pt idx="164">
                  <c:v>42248</c:v>
                </c:pt>
                <c:pt idx="165">
                  <c:v>42278</c:v>
                </c:pt>
                <c:pt idx="166">
                  <c:v>42309</c:v>
                </c:pt>
                <c:pt idx="167">
                  <c:v>42339</c:v>
                </c:pt>
                <c:pt idx="168">
                  <c:v>42370</c:v>
                </c:pt>
                <c:pt idx="169">
                  <c:v>42401</c:v>
                </c:pt>
                <c:pt idx="170">
                  <c:v>42430</c:v>
                </c:pt>
                <c:pt idx="171">
                  <c:v>42461</c:v>
                </c:pt>
                <c:pt idx="172">
                  <c:v>42491</c:v>
                </c:pt>
                <c:pt idx="173">
                  <c:v>42522</c:v>
                </c:pt>
                <c:pt idx="174">
                  <c:v>42552</c:v>
                </c:pt>
                <c:pt idx="175">
                  <c:v>42583</c:v>
                </c:pt>
                <c:pt idx="176">
                  <c:v>42614</c:v>
                </c:pt>
                <c:pt idx="177">
                  <c:v>42644</c:v>
                </c:pt>
                <c:pt idx="178">
                  <c:v>42675</c:v>
                </c:pt>
                <c:pt idx="179">
                  <c:v>42705</c:v>
                </c:pt>
                <c:pt idx="180">
                  <c:v>42736</c:v>
                </c:pt>
                <c:pt idx="181">
                  <c:v>42767</c:v>
                </c:pt>
                <c:pt idx="182">
                  <c:v>42795</c:v>
                </c:pt>
                <c:pt idx="183">
                  <c:v>42826</c:v>
                </c:pt>
                <c:pt idx="184">
                  <c:v>42856</c:v>
                </c:pt>
                <c:pt idx="185">
                  <c:v>42887</c:v>
                </c:pt>
                <c:pt idx="186">
                  <c:v>42917</c:v>
                </c:pt>
                <c:pt idx="187">
                  <c:v>42948</c:v>
                </c:pt>
                <c:pt idx="188">
                  <c:v>42979</c:v>
                </c:pt>
                <c:pt idx="189">
                  <c:v>43009</c:v>
                </c:pt>
                <c:pt idx="190">
                  <c:v>43040</c:v>
                </c:pt>
                <c:pt idx="191">
                  <c:v>43070</c:v>
                </c:pt>
                <c:pt idx="192">
                  <c:v>43101</c:v>
                </c:pt>
                <c:pt idx="193">
                  <c:v>43132</c:v>
                </c:pt>
                <c:pt idx="194">
                  <c:v>43160</c:v>
                </c:pt>
                <c:pt idx="195">
                  <c:v>43191</c:v>
                </c:pt>
                <c:pt idx="196">
                  <c:v>43221</c:v>
                </c:pt>
                <c:pt idx="197">
                  <c:v>43252</c:v>
                </c:pt>
                <c:pt idx="198">
                  <c:v>43282</c:v>
                </c:pt>
                <c:pt idx="199">
                  <c:v>43313</c:v>
                </c:pt>
                <c:pt idx="200">
                  <c:v>43344</c:v>
                </c:pt>
                <c:pt idx="201">
                  <c:v>43374</c:v>
                </c:pt>
                <c:pt idx="202">
                  <c:v>43405</c:v>
                </c:pt>
                <c:pt idx="203">
                  <c:v>43435</c:v>
                </c:pt>
                <c:pt idx="204">
                  <c:v>43466</c:v>
                </c:pt>
                <c:pt idx="205">
                  <c:v>43497</c:v>
                </c:pt>
                <c:pt idx="206">
                  <c:v>43525</c:v>
                </c:pt>
                <c:pt idx="207">
                  <c:v>43556</c:v>
                </c:pt>
                <c:pt idx="208">
                  <c:v>43586</c:v>
                </c:pt>
                <c:pt idx="209">
                  <c:v>43617</c:v>
                </c:pt>
                <c:pt idx="210">
                  <c:v>43647</c:v>
                </c:pt>
                <c:pt idx="211">
                  <c:v>43678</c:v>
                </c:pt>
                <c:pt idx="212">
                  <c:v>43709</c:v>
                </c:pt>
                <c:pt idx="213">
                  <c:v>43739</c:v>
                </c:pt>
                <c:pt idx="214">
                  <c:v>43770</c:v>
                </c:pt>
                <c:pt idx="215">
                  <c:v>43800</c:v>
                </c:pt>
                <c:pt idx="216">
                  <c:v>43831</c:v>
                </c:pt>
                <c:pt idx="217">
                  <c:v>43862</c:v>
                </c:pt>
                <c:pt idx="218">
                  <c:v>43891</c:v>
                </c:pt>
                <c:pt idx="219">
                  <c:v>43922</c:v>
                </c:pt>
                <c:pt idx="220">
                  <c:v>43952</c:v>
                </c:pt>
                <c:pt idx="221">
                  <c:v>43983</c:v>
                </c:pt>
                <c:pt idx="222">
                  <c:v>44013</c:v>
                </c:pt>
                <c:pt idx="223">
                  <c:v>44044</c:v>
                </c:pt>
                <c:pt idx="224">
                  <c:v>44075</c:v>
                </c:pt>
                <c:pt idx="225">
                  <c:v>44105</c:v>
                </c:pt>
                <c:pt idx="226">
                  <c:v>44136</c:v>
                </c:pt>
                <c:pt idx="227">
                  <c:v>44166</c:v>
                </c:pt>
                <c:pt idx="228">
                  <c:v>44197</c:v>
                </c:pt>
                <c:pt idx="229">
                  <c:v>44228</c:v>
                </c:pt>
                <c:pt idx="230">
                  <c:v>44256</c:v>
                </c:pt>
                <c:pt idx="231">
                  <c:v>44287</c:v>
                </c:pt>
                <c:pt idx="232">
                  <c:v>44317</c:v>
                </c:pt>
                <c:pt idx="233">
                  <c:v>44348</c:v>
                </c:pt>
                <c:pt idx="234">
                  <c:v>44378</c:v>
                </c:pt>
                <c:pt idx="235">
                  <c:v>44409</c:v>
                </c:pt>
                <c:pt idx="236">
                  <c:v>44440</c:v>
                </c:pt>
                <c:pt idx="237">
                  <c:v>44470</c:v>
                </c:pt>
                <c:pt idx="238">
                  <c:v>44501</c:v>
                </c:pt>
              </c:numCache>
            </c:numRef>
          </c:cat>
          <c:val>
            <c:numRef>
              <c:f>'FRED Graph'!$G$12:$G$250</c:f>
              <c:numCache>
                <c:formatCode>0.0</c:formatCode>
                <c:ptCount val="239"/>
                <c:pt idx="0">
                  <c:v>71.418880000000001</c:v>
                </c:pt>
                <c:pt idx="1">
                  <c:v>71.558059999999998</c:v>
                </c:pt>
                <c:pt idx="2">
                  <c:v>71.650450000000006</c:v>
                </c:pt>
                <c:pt idx="3">
                  <c:v>71.90307</c:v>
                </c:pt>
                <c:pt idx="4">
                  <c:v>72.031720000000007</c:v>
                </c:pt>
                <c:pt idx="5">
                  <c:v>72.053939999999997</c:v>
                </c:pt>
                <c:pt idx="6">
                  <c:v>72.320589999999996</c:v>
                </c:pt>
                <c:pt idx="7">
                  <c:v>72.26679</c:v>
                </c:pt>
                <c:pt idx="8">
                  <c:v>72.280829999999995</c:v>
                </c:pt>
                <c:pt idx="9">
                  <c:v>72.699520000000007</c:v>
                </c:pt>
                <c:pt idx="10">
                  <c:v>72.691339999999997</c:v>
                </c:pt>
                <c:pt idx="11">
                  <c:v>72.864429999999999</c:v>
                </c:pt>
                <c:pt idx="12">
                  <c:v>73.096000000000004</c:v>
                </c:pt>
                <c:pt idx="13">
                  <c:v>73.044539999999998</c:v>
                </c:pt>
                <c:pt idx="14">
                  <c:v>73.108860000000007</c:v>
                </c:pt>
                <c:pt idx="15">
                  <c:v>73.29365</c:v>
                </c:pt>
                <c:pt idx="16">
                  <c:v>73.575509999999994</c:v>
                </c:pt>
                <c:pt idx="17">
                  <c:v>73.667900000000003</c:v>
                </c:pt>
                <c:pt idx="18">
                  <c:v>73.914670000000001</c:v>
                </c:pt>
                <c:pt idx="19">
                  <c:v>74.076070000000001</c:v>
                </c:pt>
                <c:pt idx="20">
                  <c:v>74.007059999999996</c:v>
                </c:pt>
                <c:pt idx="21">
                  <c:v>74.251499999999993</c:v>
                </c:pt>
                <c:pt idx="22">
                  <c:v>74.398859999999999</c:v>
                </c:pt>
                <c:pt idx="23">
                  <c:v>74.621070000000003</c:v>
                </c:pt>
                <c:pt idx="24">
                  <c:v>74.864329999999995</c:v>
                </c:pt>
                <c:pt idx="25">
                  <c:v>75.099410000000006</c:v>
                </c:pt>
                <c:pt idx="26">
                  <c:v>75.157889999999995</c:v>
                </c:pt>
                <c:pt idx="27">
                  <c:v>75.39179</c:v>
                </c:pt>
                <c:pt idx="28">
                  <c:v>75.501729999999995</c:v>
                </c:pt>
                <c:pt idx="29">
                  <c:v>75.706400000000002</c:v>
                </c:pt>
                <c:pt idx="30">
                  <c:v>76.102869999999996</c:v>
                </c:pt>
                <c:pt idx="31">
                  <c:v>76.267780000000002</c:v>
                </c:pt>
                <c:pt idx="32">
                  <c:v>76.613960000000006</c:v>
                </c:pt>
                <c:pt idx="33">
                  <c:v>76.865409999999997</c:v>
                </c:pt>
                <c:pt idx="34">
                  <c:v>77.074759999999998</c:v>
                </c:pt>
                <c:pt idx="35">
                  <c:v>77.377669999999995</c:v>
                </c:pt>
                <c:pt idx="36">
                  <c:v>77.282929999999993</c:v>
                </c:pt>
                <c:pt idx="37">
                  <c:v>77.542569999999998</c:v>
                </c:pt>
                <c:pt idx="38">
                  <c:v>77.795190000000005</c:v>
                </c:pt>
                <c:pt idx="39">
                  <c:v>77.98115</c:v>
                </c:pt>
                <c:pt idx="40">
                  <c:v>78.208039999999997</c:v>
                </c:pt>
                <c:pt idx="41">
                  <c:v>78.54486</c:v>
                </c:pt>
                <c:pt idx="42">
                  <c:v>78.703919999999997</c:v>
                </c:pt>
                <c:pt idx="43">
                  <c:v>78.845429999999993</c:v>
                </c:pt>
                <c:pt idx="44">
                  <c:v>78.974080000000001</c:v>
                </c:pt>
                <c:pt idx="45">
                  <c:v>78.920280000000005</c:v>
                </c:pt>
                <c:pt idx="46">
                  <c:v>79.155360000000002</c:v>
                </c:pt>
                <c:pt idx="47">
                  <c:v>79.390439999999998</c:v>
                </c:pt>
                <c:pt idx="48">
                  <c:v>79.251260000000002</c:v>
                </c:pt>
                <c:pt idx="49">
                  <c:v>79.626679999999993</c:v>
                </c:pt>
                <c:pt idx="50">
                  <c:v>79.931929999999994</c:v>
                </c:pt>
                <c:pt idx="51">
                  <c:v>79.998599999999996</c:v>
                </c:pt>
                <c:pt idx="52">
                  <c:v>80.276949999999999</c:v>
                </c:pt>
                <c:pt idx="53">
                  <c:v>80.252390000000005</c:v>
                </c:pt>
                <c:pt idx="54">
                  <c:v>80.506180000000001</c:v>
                </c:pt>
                <c:pt idx="55">
                  <c:v>80.501499999999993</c:v>
                </c:pt>
                <c:pt idx="56">
                  <c:v>80.757630000000006</c:v>
                </c:pt>
                <c:pt idx="57">
                  <c:v>81.040649999999999</c:v>
                </c:pt>
                <c:pt idx="58">
                  <c:v>81.151759999999996</c:v>
                </c:pt>
                <c:pt idx="59">
                  <c:v>81.304969999999997</c:v>
                </c:pt>
                <c:pt idx="60">
                  <c:v>81.531859999999995</c:v>
                </c:pt>
                <c:pt idx="61">
                  <c:v>81.693250000000006</c:v>
                </c:pt>
                <c:pt idx="62">
                  <c:v>81.665189999999996</c:v>
                </c:pt>
                <c:pt idx="63">
                  <c:v>81.832430000000002</c:v>
                </c:pt>
                <c:pt idx="64">
                  <c:v>81.764600000000002</c:v>
                </c:pt>
                <c:pt idx="65">
                  <c:v>81.971599999999995</c:v>
                </c:pt>
                <c:pt idx="66">
                  <c:v>82.116630000000001</c:v>
                </c:pt>
                <c:pt idx="67">
                  <c:v>82.621870000000001</c:v>
                </c:pt>
                <c:pt idx="68">
                  <c:v>82.518950000000004</c:v>
                </c:pt>
                <c:pt idx="69">
                  <c:v>82.633560000000003</c:v>
                </c:pt>
                <c:pt idx="70">
                  <c:v>82.883840000000006</c:v>
                </c:pt>
                <c:pt idx="71">
                  <c:v>82.971559999999997</c:v>
                </c:pt>
                <c:pt idx="72">
                  <c:v>83.287329999999997</c:v>
                </c:pt>
                <c:pt idx="73">
                  <c:v>83.359840000000005</c:v>
                </c:pt>
                <c:pt idx="74">
                  <c:v>83.475629999999995</c:v>
                </c:pt>
                <c:pt idx="75">
                  <c:v>83.699010000000001</c:v>
                </c:pt>
                <c:pt idx="76">
                  <c:v>83.806610000000006</c:v>
                </c:pt>
                <c:pt idx="77">
                  <c:v>83.852220000000003</c:v>
                </c:pt>
                <c:pt idx="78">
                  <c:v>83.759820000000005</c:v>
                </c:pt>
                <c:pt idx="79">
                  <c:v>83.612459999999999</c:v>
                </c:pt>
                <c:pt idx="80">
                  <c:v>83.759820000000005</c:v>
                </c:pt>
                <c:pt idx="81">
                  <c:v>83.969170000000005</c:v>
                </c:pt>
                <c:pt idx="82">
                  <c:v>83.840519999999998</c:v>
                </c:pt>
                <c:pt idx="83">
                  <c:v>83.732919999999993</c:v>
                </c:pt>
                <c:pt idx="84">
                  <c:v>83.707189999999997</c:v>
                </c:pt>
                <c:pt idx="85">
                  <c:v>83.42183</c:v>
                </c:pt>
                <c:pt idx="86">
                  <c:v>83.424170000000004</c:v>
                </c:pt>
                <c:pt idx="87">
                  <c:v>83.263940000000005</c:v>
                </c:pt>
                <c:pt idx="88">
                  <c:v>83.062780000000004</c:v>
                </c:pt>
                <c:pt idx="89">
                  <c:v>83.15634</c:v>
                </c:pt>
                <c:pt idx="90">
                  <c:v>83.197280000000006</c:v>
                </c:pt>
                <c:pt idx="91">
                  <c:v>83.34581</c:v>
                </c:pt>
                <c:pt idx="92">
                  <c:v>83.349320000000006</c:v>
                </c:pt>
                <c:pt idx="93">
                  <c:v>83.335279999999997</c:v>
                </c:pt>
                <c:pt idx="94">
                  <c:v>83.120090000000005</c:v>
                </c:pt>
                <c:pt idx="95">
                  <c:v>83.673280000000005</c:v>
                </c:pt>
                <c:pt idx="96">
                  <c:v>83.591409999999996</c:v>
                </c:pt>
                <c:pt idx="97">
                  <c:v>83.897829999999999</c:v>
                </c:pt>
                <c:pt idx="98">
                  <c:v>83.88964</c:v>
                </c:pt>
                <c:pt idx="99">
                  <c:v>84.027649999999994</c:v>
                </c:pt>
                <c:pt idx="100">
                  <c:v>84.467389999999995</c:v>
                </c:pt>
                <c:pt idx="101">
                  <c:v>84.583179999999999</c:v>
                </c:pt>
                <c:pt idx="102">
                  <c:v>84.88843</c:v>
                </c:pt>
                <c:pt idx="103">
                  <c:v>84.996020000000001</c:v>
                </c:pt>
                <c:pt idx="104">
                  <c:v>84.952749999999995</c:v>
                </c:pt>
                <c:pt idx="105">
                  <c:v>84.977310000000003</c:v>
                </c:pt>
                <c:pt idx="106">
                  <c:v>85.150400000000005</c:v>
                </c:pt>
                <c:pt idx="107">
                  <c:v>85.324659999999994</c:v>
                </c:pt>
                <c:pt idx="108">
                  <c:v>85.295419999999993</c:v>
                </c:pt>
                <c:pt idx="109">
                  <c:v>85.365600000000001</c:v>
                </c:pt>
                <c:pt idx="110">
                  <c:v>85.617050000000006</c:v>
                </c:pt>
                <c:pt idx="111">
                  <c:v>85.54804</c:v>
                </c:pt>
                <c:pt idx="112">
                  <c:v>85.750370000000004</c:v>
                </c:pt>
                <c:pt idx="113">
                  <c:v>85.832239999999999</c:v>
                </c:pt>
                <c:pt idx="114">
                  <c:v>86.110590000000002</c:v>
                </c:pt>
                <c:pt idx="115">
                  <c:v>86.102400000000003</c:v>
                </c:pt>
                <c:pt idx="116">
                  <c:v>86.035740000000004</c:v>
                </c:pt>
                <c:pt idx="117">
                  <c:v>86.0989</c:v>
                </c:pt>
                <c:pt idx="118">
                  <c:v>85.953869999999995</c:v>
                </c:pt>
                <c:pt idx="119">
                  <c:v>85.949200000000005</c:v>
                </c:pt>
                <c:pt idx="120">
                  <c:v>86.133979999999994</c:v>
                </c:pt>
                <c:pt idx="121">
                  <c:v>86.502390000000005</c:v>
                </c:pt>
                <c:pt idx="122">
                  <c:v>86.536299999999997</c:v>
                </c:pt>
                <c:pt idx="123">
                  <c:v>86.652090000000001</c:v>
                </c:pt>
                <c:pt idx="124">
                  <c:v>86.618170000000006</c:v>
                </c:pt>
                <c:pt idx="125">
                  <c:v>86.607640000000004</c:v>
                </c:pt>
                <c:pt idx="126">
                  <c:v>86.773719999999997</c:v>
                </c:pt>
                <c:pt idx="127">
                  <c:v>86.595950000000002</c:v>
                </c:pt>
                <c:pt idx="128">
                  <c:v>86.733949999999993</c:v>
                </c:pt>
                <c:pt idx="129">
                  <c:v>86.828689999999995</c:v>
                </c:pt>
                <c:pt idx="130">
                  <c:v>86.995930000000001</c:v>
                </c:pt>
                <c:pt idx="131">
                  <c:v>86.91874</c:v>
                </c:pt>
                <c:pt idx="132">
                  <c:v>86.79477</c:v>
                </c:pt>
                <c:pt idx="133">
                  <c:v>86.838040000000007</c:v>
                </c:pt>
                <c:pt idx="134">
                  <c:v>86.992419999999996</c:v>
                </c:pt>
                <c:pt idx="135">
                  <c:v>87.007630000000006</c:v>
                </c:pt>
                <c:pt idx="136">
                  <c:v>87.026340000000005</c:v>
                </c:pt>
                <c:pt idx="137">
                  <c:v>87.098849999999999</c:v>
                </c:pt>
                <c:pt idx="138">
                  <c:v>87.019319999999993</c:v>
                </c:pt>
                <c:pt idx="139">
                  <c:v>87.25206</c:v>
                </c:pt>
                <c:pt idx="140">
                  <c:v>87.400589999999994</c:v>
                </c:pt>
                <c:pt idx="141">
                  <c:v>87.640339999999995</c:v>
                </c:pt>
                <c:pt idx="142">
                  <c:v>87.935069999999996</c:v>
                </c:pt>
                <c:pt idx="143">
                  <c:v>88.009919999999994</c:v>
                </c:pt>
                <c:pt idx="144">
                  <c:v>87.963139999999996</c:v>
                </c:pt>
                <c:pt idx="145">
                  <c:v>87.964309999999998</c:v>
                </c:pt>
                <c:pt idx="146">
                  <c:v>88.30932</c:v>
                </c:pt>
                <c:pt idx="147">
                  <c:v>88.330370000000002</c:v>
                </c:pt>
                <c:pt idx="148">
                  <c:v>88.495279999999994</c:v>
                </c:pt>
                <c:pt idx="149">
                  <c:v>88.754909999999995</c:v>
                </c:pt>
                <c:pt idx="150">
                  <c:v>88.902270000000001</c:v>
                </c:pt>
                <c:pt idx="151">
                  <c:v>89.47184</c:v>
                </c:pt>
                <c:pt idx="152">
                  <c:v>89.601659999999995</c:v>
                </c:pt>
                <c:pt idx="153">
                  <c:v>90.12912</c:v>
                </c:pt>
                <c:pt idx="154">
                  <c:v>90.200460000000007</c:v>
                </c:pt>
                <c:pt idx="155">
                  <c:v>90.348990000000001</c:v>
                </c:pt>
                <c:pt idx="156">
                  <c:v>90.490499999999997</c:v>
                </c:pt>
                <c:pt idx="157">
                  <c:v>90.703360000000004</c:v>
                </c:pt>
                <c:pt idx="158">
                  <c:v>90.613299999999995</c:v>
                </c:pt>
                <c:pt idx="159">
                  <c:v>90.884640000000005</c:v>
                </c:pt>
                <c:pt idx="160">
                  <c:v>91.083460000000002</c:v>
                </c:pt>
                <c:pt idx="161">
                  <c:v>91.192220000000006</c:v>
                </c:pt>
                <c:pt idx="162">
                  <c:v>91.413269999999997</c:v>
                </c:pt>
                <c:pt idx="163">
                  <c:v>91.615600000000001</c:v>
                </c:pt>
                <c:pt idx="164">
                  <c:v>91.75009</c:v>
                </c:pt>
                <c:pt idx="165">
                  <c:v>92.021429999999995</c:v>
                </c:pt>
                <c:pt idx="166">
                  <c:v>91.983999999999995</c:v>
                </c:pt>
                <c:pt idx="167">
                  <c:v>92.303280000000001</c:v>
                </c:pt>
                <c:pt idx="168">
                  <c:v>92.476380000000006</c:v>
                </c:pt>
                <c:pt idx="169">
                  <c:v>92.881029999999996</c:v>
                </c:pt>
                <c:pt idx="170">
                  <c:v>92.634259999999998</c:v>
                </c:pt>
                <c:pt idx="171">
                  <c:v>92.925479999999993</c:v>
                </c:pt>
                <c:pt idx="172">
                  <c:v>92.945359999999994</c:v>
                </c:pt>
                <c:pt idx="173">
                  <c:v>93.066990000000004</c:v>
                </c:pt>
                <c:pt idx="174">
                  <c:v>93.210840000000005</c:v>
                </c:pt>
                <c:pt idx="175">
                  <c:v>93.279849999999996</c:v>
                </c:pt>
                <c:pt idx="176">
                  <c:v>93.569890000000001</c:v>
                </c:pt>
                <c:pt idx="177">
                  <c:v>93.485680000000002</c:v>
                </c:pt>
                <c:pt idx="178">
                  <c:v>93.769880000000001</c:v>
                </c:pt>
                <c:pt idx="179">
                  <c:v>94.092669999999998</c:v>
                </c:pt>
                <c:pt idx="180">
                  <c:v>94.257580000000004</c:v>
                </c:pt>
                <c:pt idx="181">
                  <c:v>94.199100000000001</c:v>
                </c:pt>
                <c:pt idx="182">
                  <c:v>94.760480000000001</c:v>
                </c:pt>
                <c:pt idx="183">
                  <c:v>94.530079999999998</c:v>
                </c:pt>
                <c:pt idx="184">
                  <c:v>94.597909999999999</c:v>
                </c:pt>
                <c:pt idx="185">
                  <c:v>94.651709999999994</c:v>
                </c:pt>
                <c:pt idx="186">
                  <c:v>94.810770000000005</c:v>
                </c:pt>
                <c:pt idx="187">
                  <c:v>94.857550000000003</c:v>
                </c:pt>
                <c:pt idx="188">
                  <c:v>95.050520000000006</c:v>
                </c:pt>
                <c:pt idx="189">
                  <c:v>95.117189999999994</c:v>
                </c:pt>
                <c:pt idx="190">
                  <c:v>95.415419999999997</c:v>
                </c:pt>
                <c:pt idx="191">
                  <c:v>95.965100000000007</c:v>
                </c:pt>
                <c:pt idx="192">
                  <c:v>96.059830000000005</c:v>
                </c:pt>
                <c:pt idx="193">
                  <c:v>96.003699999999995</c:v>
                </c:pt>
                <c:pt idx="194">
                  <c:v>96.479699999999994</c:v>
                </c:pt>
                <c:pt idx="195">
                  <c:v>96.780270000000002</c:v>
                </c:pt>
                <c:pt idx="196">
                  <c:v>96.748689999999996</c:v>
                </c:pt>
                <c:pt idx="197">
                  <c:v>97.241060000000004</c:v>
                </c:pt>
                <c:pt idx="198">
                  <c:v>97.386089999999996</c:v>
                </c:pt>
                <c:pt idx="199">
                  <c:v>97.639880000000005</c:v>
                </c:pt>
                <c:pt idx="200">
                  <c:v>97.58023</c:v>
                </c:pt>
                <c:pt idx="201">
                  <c:v>97.957989999999995</c:v>
                </c:pt>
                <c:pt idx="202">
                  <c:v>97.993080000000006</c:v>
                </c:pt>
                <c:pt idx="203">
                  <c:v>97.78022</c:v>
                </c:pt>
                <c:pt idx="204">
                  <c:v>97.807119999999998</c:v>
                </c:pt>
                <c:pt idx="205">
                  <c:v>97.896000000000001</c:v>
                </c:pt>
                <c:pt idx="206">
                  <c:v>98.242189999999994</c:v>
                </c:pt>
                <c:pt idx="207">
                  <c:v>98.300659999999993</c:v>
                </c:pt>
                <c:pt idx="208">
                  <c:v>98.460890000000006</c:v>
                </c:pt>
                <c:pt idx="209">
                  <c:v>98.669070000000005</c:v>
                </c:pt>
                <c:pt idx="210">
                  <c:v>98.880750000000006</c:v>
                </c:pt>
                <c:pt idx="211">
                  <c:v>99.06671</c:v>
                </c:pt>
                <c:pt idx="212">
                  <c:v>99.265529999999998</c:v>
                </c:pt>
                <c:pt idx="213">
                  <c:v>99.31465</c:v>
                </c:pt>
                <c:pt idx="214">
                  <c:v>99.618729999999999</c:v>
                </c:pt>
                <c:pt idx="215">
                  <c:v>99.505290000000002</c:v>
                </c:pt>
                <c:pt idx="216">
                  <c:v>99.919300000000007</c:v>
                </c:pt>
                <c:pt idx="217">
                  <c:v>100</c:v>
                </c:pt>
                <c:pt idx="218">
                  <c:v>90.74897</c:v>
                </c:pt>
                <c:pt idx="219">
                  <c:v>79.696860000000001</c:v>
                </c:pt>
                <c:pt idx="220">
                  <c:v>84.273250000000004</c:v>
                </c:pt>
                <c:pt idx="221">
                  <c:v>89.257810000000006</c:v>
                </c:pt>
                <c:pt idx="222">
                  <c:v>90.440209999999993</c:v>
                </c:pt>
                <c:pt idx="223">
                  <c:v>91.423789999999997</c:v>
                </c:pt>
                <c:pt idx="224">
                  <c:v>92.33954</c:v>
                </c:pt>
                <c:pt idx="225">
                  <c:v>92.805009999999996</c:v>
                </c:pt>
                <c:pt idx="226">
                  <c:v>92.593329999999995</c:v>
                </c:pt>
                <c:pt idx="227">
                  <c:v>92.376959999999997</c:v>
                </c:pt>
                <c:pt idx="228">
                  <c:v>93.117279999999994</c:v>
                </c:pt>
                <c:pt idx="229">
                  <c:v>92.847120000000004</c:v>
                </c:pt>
                <c:pt idx="230">
                  <c:v>94.493819999999999</c:v>
                </c:pt>
                <c:pt idx="231">
                  <c:v>95.402550000000005</c:v>
                </c:pt>
                <c:pt idx="232">
                  <c:v>96.06568</c:v>
                </c:pt>
                <c:pt idx="233">
                  <c:v>96.738159999999993</c:v>
                </c:pt>
                <c:pt idx="234">
                  <c:v>97.556839999999994</c:v>
                </c:pt>
                <c:pt idx="235">
                  <c:v>98.026989999999998</c:v>
                </c:pt>
                <c:pt idx="236">
                  <c:v>98.384870000000006</c:v>
                </c:pt>
                <c:pt idx="237">
                  <c:v>98.734560000000002</c:v>
                </c:pt>
                <c:pt idx="238">
                  <c:v>99.191850000000002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533-944E-85E5-9407ECD83C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45210032"/>
        <c:axId val="766574560"/>
      </c:lineChart>
      <c:dateAx>
        <c:axId val="845210032"/>
        <c:scaling>
          <c:orientation val="minMax"/>
        </c:scaling>
        <c:delete val="0"/>
        <c:axPos val="b"/>
        <c:numFmt formatCode="yyyy\-mm\-dd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6574560"/>
        <c:crosses val="autoZero"/>
        <c:auto val="1"/>
        <c:lblOffset val="100"/>
        <c:baseTimeUnit val="months"/>
      </c:dateAx>
      <c:valAx>
        <c:axId val="766574560"/>
        <c:scaling>
          <c:orientation val="minMax"/>
          <c:max val="150"/>
          <c:min val="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5210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'FRED Graph'!$B$11</c:f>
              <c:strCache>
                <c:ptCount val="1"/>
                <c:pt idx="0">
                  <c:v>Unemployment Rate</c:v>
                </c:pt>
              </c:strCache>
            </c:strRef>
          </c:tx>
          <c:spPr>
            <a:ln w="317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dLbl>
              <c:idx val="603"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F0B-5346-A890-459B2CA460D1}"/>
                </c:ext>
              </c:extLst>
            </c:dLbl>
            <c:dLbl>
              <c:idx val="623"/>
              <c:layout>
                <c:manualLayout>
                  <c:x val="-1.4668634157544175E-2"/>
                  <c:y val="2.62604331937601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F0B-5346-A890-459B2CA460D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l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'FRED Graph'!$A$12:$A$635</c:f>
              <c:numCache>
                <c:formatCode>yyyy\-mm\-dd</c:formatCode>
                <c:ptCount val="624"/>
                <c:pt idx="0">
                  <c:v>25569</c:v>
                </c:pt>
                <c:pt idx="1">
                  <c:v>25600</c:v>
                </c:pt>
                <c:pt idx="2">
                  <c:v>25628</c:v>
                </c:pt>
                <c:pt idx="3">
                  <c:v>25659</c:v>
                </c:pt>
                <c:pt idx="4">
                  <c:v>25689</c:v>
                </c:pt>
                <c:pt idx="5">
                  <c:v>25720</c:v>
                </c:pt>
                <c:pt idx="6">
                  <c:v>25750</c:v>
                </c:pt>
                <c:pt idx="7">
                  <c:v>25781</c:v>
                </c:pt>
                <c:pt idx="8">
                  <c:v>25812</c:v>
                </c:pt>
                <c:pt idx="9">
                  <c:v>25842</c:v>
                </c:pt>
                <c:pt idx="10">
                  <c:v>25873</c:v>
                </c:pt>
                <c:pt idx="11">
                  <c:v>25903</c:v>
                </c:pt>
                <c:pt idx="12">
                  <c:v>25934</c:v>
                </c:pt>
                <c:pt idx="13">
                  <c:v>25965</c:v>
                </c:pt>
                <c:pt idx="14">
                  <c:v>25993</c:v>
                </c:pt>
                <c:pt idx="15">
                  <c:v>26024</c:v>
                </c:pt>
                <c:pt idx="16">
                  <c:v>26054</c:v>
                </c:pt>
                <c:pt idx="17">
                  <c:v>26085</c:v>
                </c:pt>
                <c:pt idx="18">
                  <c:v>26115</c:v>
                </c:pt>
                <c:pt idx="19">
                  <c:v>26146</c:v>
                </c:pt>
                <c:pt idx="20">
                  <c:v>26177</c:v>
                </c:pt>
                <c:pt idx="21">
                  <c:v>26207</c:v>
                </c:pt>
                <c:pt idx="22">
                  <c:v>26238</c:v>
                </c:pt>
                <c:pt idx="23">
                  <c:v>26268</c:v>
                </c:pt>
                <c:pt idx="24">
                  <c:v>26299</c:v>
                </c:pt>
                <c:pt idx="25">
                  <c:v>26330</c:v>
                </c:pt>
                <c:pt idx="26">
                  <c:v>26359</c:v>
                </c:pt>
                <c:pt idx="27">
                  <c:v>26390</c:v>
                </c:pt>
                <c:pt idx="28">
                  <c:v>26420</c:v>
                </c:pt>
                <c:pt idx="29">
                  <c:v>26451</c:v>
                </c:pt>
                <c:pt idx="30">
                  <c:v>26481</c:v>
                </c:pt>
                <c:pt idx="31">
                  <c:v>26512</c:v>
                </c:pt>
                <c:pt idx="32">
                  <c:v>26543</c:v>
                </c:pt>
                <c:pt idx="33">
                  <c:v>26573</c:v>
                </c:pt>
                <c:pt idx="34">
                  <c:v>26604</c:v>
                </c:pt>
                <c:pt idx="35">
                  <c:v>26634</c:v>
                </c:pt>
                <c:pt idx="36">
                  <c:v>26665</c:v>
                </c:pt>
                <c:pt idx="37">
                  <c:v>26696</c:v>
                </c:pt>
                <c:pt idx="38">
                  <c:v>26724</c:v>
                </c:pt>
                <c:pt idx="39">
                  <c:v>26755</c:v>
                </c:pt>
                <c:pt idx="40">
                  <c:v>26785</c:v>
                </c:pt>
                <c:pt idx="41">
                  <c:v>26816</c:v>
                </c:pt>
                <c:pt idx="42">
                  <c:v>26846</c:v>
                </c:pt>
                <c:pt idx="43">
                  <c:v>26877</c:v>
                </c:pt>
                <c:pt idx="44">
                  <c:v>26908</c:v>
                </c:pt>
                <c:pt idx="45">
                  <c:v>26938</c:v>
                </c:pt>
                <c:pt idx="46">
                  <c:v>26969</c:v>
                </c:pt>
                <c:pt idx="47">
                  <c:v>26999</c:v>
                </c:pt>
                <c:pt idx="48">
                  <c:v>27030</c:v>
                </c:pt>
                <c:pt idx="49">
                  <c:v>27061</c:v>
                </c:pt>
                <c:pt idx="50">
                  <c:v>27089</c:v>
                </c:pt>
                <c:pt idx="51">
                  <c:v>27120</c:v>
                </c:pt>
                <c:pt idx="52">
                  <c:v>27150</c:v>
                </c:pt>
                <c:pt idx="53">
                  <c:v>27181</c:v>
                </c:pt>
                <c:pt idx="54">
                  <c:v>27211</c:v>
                </c:pt>
                <c:pt idx="55">
                  <c:v>27242</c:v>
                </c:pt>
                <c:pt idx="56">
                  <c:v>27273</c:v>
                </c:pt>
                <c:pt idx="57">
                  <c:v>27303</c:v>
                </c:pt>
                <c:pt idx="58">
                  <c:v>27334</c:v>
                </c:pt>
                <c:pt idx="59">
                  <c:v>27364</c:v>
                </c:pt>
                <c:pt idx="60">
                  <c:v>27395</c:v>
                </c:pt>
                <c:pt idx="61">
                  <c:v>27426</c:v>
                </c:pt>
                <c:pt idx="62">
                  <c:v>27454</c:v>
                </c:pt>
                <c:pt idx="63">
                  <c:v>27485</c:v>
                </c:pt>
                <c:pt idx="64">
                  <c:v>27515</c:v>
                </c:pt>
                <c:pt idx="65">
                  <c:v>27546</c:v>
                </c:pt>
                <c:pt idx="66">
                  <c:v>27576</c:v>
                </c:pt>
                <c:pt idx="67">
                  <c:v>27607</c:v>
                </c:pt>
                <c:pt idx="68">
                  <c:v>27638</c:v>
                </c:pt>
                <c:pt idx="69">
                  <c:v>27668</c:v>
                </c:pt>
                <c:pt idx="70">
                  <c:v>27699</c:v>
                </c:pt>
                <c:pt idx="71">
                  <c:v>27729</c:v>
                </c:pt>
                <c:pt idx="72">
                  <c:v>27760</c:v>
                </c:pt>
                <c:pt idx="73">
                  <c:v>27791</c:v>
                </c:pt>
                <c:pt idx="74">
                  <c:v>27820</c:v>
                </c:pt>
                <c:pt idx="75">
                  <c:v>27851</c:v>
                </c:pt>
                <c:pt idx="76">
                  <c:v>27881</c:v>
                </c:pt>
                <c:pt idx="77">
                  <c:v>27912</c:v>
                </c:pt>
                <c:pt idx="78">
                  <c:v>27942</c:v>
                </c:pt>
                <c:pt idx="79">
                  <c:v>27973</c:v>
                </c:pt>
                <c:pt idx="80">
                  <c:v>28004</c:v>
                </c:pt>
                <c:pt idx="81">
                  <c:v>28034</c:v>
                </c:pt>
                <c:pt idx="82">
                  <c:v>28065</c:v>
                </c:pt>
                <c:pt idx="83">
                  <c:v>28095</c:v>
                </c:pt>
                <c:pt idx="84">
                  <c:v>28126</c:v>
                </c:pt>
                <c:pt idx="85">
                  <c:v>28157</c:v>
                </c:pt>
                <c:pt idx="86">
                  <c:v>28185</c:v>
                </c:pt>
                <c:pt idx="87">
                  <c:v>28216</c:v>
                </c:pt>
                <c:pt idx="88">
                  <c:v>28246</c:v>
                </c:pt>
                <c:pt idx="89">
                  <c:v>28277</c:v>
                </c:pt>
                <c:pt idx="90">
                  <c:v>28307</c:v>
                </c:pt>
                <c:pt idx="91">
                  <c:v>28338</c:v>
                </c:pt>
                <c:pt idx="92">
                  <c:v>28369</c:v>
                </c:pt>
                <c:pt idx="93">
                  <c:v>28399</c:v>
                </c:pt>
                <c:pt idx="94">
                  <c:v>28430</c:v>
                </c:pt>
                <c:pt idx="95">
                  <c:v>28460</c:v>
                </c:pt>
                <c:pt idx="96">
                  <c:v>28491</c:v>
                </c:pt>
                <c:pt idx="97">
                  <c:v>28522</c:v>
                </c:pt>
                <c:pt idx="98">
                  <c:v>28550</c:v>
                </c:pt>
                <c:pt idx="99">
                  <c:v>28581</c:v>
                </c:pt>
                <c:pt idx="100">
                  <c:v>28611</c:v>
                </c:pt>
                <c:pt idx="101">
                  <c:v>28642</c:v>
                </c:pt>
                <c:pt idx="102">
                  <c:v>28672</c:v>
                </c:pt>
                <c:pt idx="103">
                  <c:v>28703</c:v>
                </c:pt>
                <c:pt idx="104">
                  <c:v>28734</c:v>
                </c:pt>
                <c:pt idx="105">
                  <c:v>28764</c:v>
                </c:pt>
                <c:pt idx="106">
                  <c:v>28795</c:v>
                </c:pt>
                <c:pt idx="107">
                  <c:v>28825</c:v>
                </c:pt>
                <c:pt idx="108">
                  <c:v>28856</c:v>
                </c:pt>
                <c:pt idx="109">
                  <c:v>28887</c:v>
                </c:pt>
                <c:pt idx="110">
                  <c:v>28915</c:v>
                </c:pt>
                <c:pt idx="111">
                  <c:v>28946</c:v>
                </c:pt>
                <c:pt idx="112">
                  <c:v>28976</c:v>
                </c:pt>
                <c:pt idx="113">
                  <c:v>29007</c:v>
                </c:pt>
                <c:pt idx="114">
                  <c:v>29037</c:v>
                </c:pt>
                <c:pt idx="115">
                  <c:v>29068</c:v>
                </c:pt>
                <c:pt idx="116">
                  <c:v>29099</c:v>
                </c:pt>
                <c:pt idx="117">
                  <c:v>29129</c:v>
                </c:pt>
                <c:pt idx="118">
                  <c:v>29160</c:v>
                </c:pt>
                <c:pt idx="119">
                  <c:v>29190</c:v>
                </c:pt>
                <c:pt idx="120">
                  <c:v>29221</c:v>
                </c:pt>
                <c:pt idx="121">
                  <c:v>29252</c:v>
                </c:pt>
                <c:pt idx="122">
                  <c:v>29281</c:v>
                </c:pt>
                <c:pt idx="123">
                  <c:v>29312</c:v>
                </c:pt>
                <c:pt idx="124">
                  <c:v>29342</c:v>
                </c:pt>
                <c:pt idx="125">
                  <c:v>29373</c:v>
                </c:pt>
                <c:pt idx="126">
                  <c:v>29403</c:v>
                </c:pt>
                <c:pt idx="127">
                  <c:v>29434</c:v>
                </c:pt>
                <c:pt idx="128">
                  <c:v>29465</c:v>
                </c:pt>
                <c:pt idx="129">
                  <c:v>29495</c:v>
                </c:pt>
                <c:pt idx="130">
                  <c:v>29526</c:v>
                </c:pt>
                <c:pt idx="131">
                  <c:v>29556</c:v>
                </c:pt>
                <c:pt idx="132">
                  <c:v>29587</c:v>
                </c:pt>
                <c:pt idx="133">
                  <c:v>29618</c:v>
                </c:pt>
                <c:pt idx="134">
                  <c:v>29646</c:v>
                </c:pt>
                <c:pt idx="135">
                  <c:v>29677</c:v>
                </c:pt>
                <c:pt idx="136">
                  <c:v>29707</c:v>
                </c:pt>
                <c:pt idx="137">
                  <c:v>29738</c:v>
                </c:pt>
                <c:pt idx="138">
                  <c:v>29768</c:v>
                </c:pt>
                <c:pt idx="139">
                  <c:v>29799</c:v>
                </c:pt>
                <c:pt idx="140">
                  <c:v>29830</c:v>
                </c:pt>
                <c:pt idx="141">
                  <c:v>29860</c:v>
                </c:pt>
                <c:pt idx="142">
                  <c:v>29891</c:v>
                </c:pt>
                <c:pt idx="143">
                  <c:v>29921</c:v>
                </c:pt>
                <c:pt idx="144">
                  <c:v>29952</c:v>
                </c:pt>
                <c:pt idx="145">
                  <c:v>29983</c:v>
                </c:pt>
                <c:pt idx="146">
                  <c:v>30011</c:v>
                </c:pt>
                <c:pt idx="147">
                  <c:v>30042</c:v>
                </c:pt>
                <c:pt idx="148">
                  <c:v>30072</c:v>
                </c:pt>
                <c:pt idx="149">
                  <c:v>30103</c:v>
                </c:pt>
                <c:pt idx="150">
                  <c:v>30133</c:v>
                </c:pt>
                <c:pt idx="151">
                  <c:v>30164</c:v>
                </c:pt>
                <c:pt idx="152">
                  <c:v>30195</c:v>
                </c:pt>
                <c:pt idx="153">
                  <c:v>30225</c:v>
                </c:pt>
                <c:pt idx="154">
                  <c:v>30256</c:v>
                </c:pt>
                <c:pt idx="155">
                  <c:v>30286</c:v>
                </c:pt>
                <c:pt idx="156">
                  <c:v>30317</c:v>
                </c:pt>
                <c:pt idx="157">
                  <c:v>30348</c:v>
                </c:pt>
                <c:pt idx="158">
                  <c:v>30376</c:v>
                </c:pt>
                <c:pt idx="159">
                  <c:v>30407</c:v>
                </c:pt>
                <c:pt idx="160">
                  <c:v>30437</c:v>
                </c:pt>
                <c:pt idx="161">
                  <c:v>30468</c:v>
                </c:pt>
                <c:pt idx="162">
                  <c:v>30498</c:v>
                </c:pt>
                <c:pt idx="163">
                  <c:v>30529</c:v>
                </c:pt>
                <c:pt idx="164">
                  <c:v>30560</c:v>
                </c:pt>
                <c:pt idx="165">
                  <c:v>30590</c:v>
                </c:pt>
                <c:pt idx="166">
                  <c:v>30621</c:v>
                </c:pt>
                <c:pt idx="167">
                  <c:v>30651</c:v>
                </c:pt>
                <c:pt idx="168">
                  <c:v>30682</c:v>
                </c:pt>
                <c:pt idx="169">
                  <c:v>30713</c:v>
                </c:pt>
                <c:pt idx="170">
                  <c:v>30742</c:v>
                </c:pt>
                <c:pt idx="171">
                  <c:v>30773</c:v>
                </c:pt>
                <c:pt idx="172">
                  <c:v>30803</c:v>
                </c:pt>
                <c:pt idx="173">
                  <c:v>30834</c:v>
                </c:pt>
                <c:pt idx="174">
                  <c:v>30864</c:v>
                </c:pt>
                <c:pt idx="175">
                  <c:v>30895</c:v>
                </c:pt>
                <c:pt idx="176">
                  <c:v>30926</c:v>
                </c:pt>
                <c:pt idx="177">
                  <c:v>30956</c:v>
                </c:pt>
                <c:pt idx="178">
                  <c:v>30987</c:v>
                </c:pt>
                <c:pt idx="179">
                  <c:v>31017</c:v>
                </c:pt>
                <c:pt idx="180">
                  <c:v>31048</c:v>
                </c:pt>
                <c:pt idx="181">
                  <c:v>31079</c:v>
                </c:pt>
                <c:pt idx="182">
                  <c:v>31107</c:v>
                </c:pt>
                <c:pt idx="183">
                  <c:v>31138</c:v>
                </c:pt>
                <c:pt idx="184">
                  <c:v>31168</c:v>
                </c:pt>
                <c:pt idx="185">
                  <c:v>31199</c:v>
                </c:pt>
                <c:pt idx="186">
                  <c:v>31229</c:v>
                </c:pt>
                <c:pt idx="187">
                  <c:v>31260</c:v>
                </c:pt>
                <c:pt idx="188">
                  <c:v>31291</c:v>
                </c:pt>
                <c:pt idx="189">
                  <c:v>31321</c:v>
                </c:pt>
                <c:pt idx="190">
                  <c:v>31352</c:v>
                </c:pt>
                <c:pt idx="191">
                  <c:v>31382</c:v>
                </c:pt>
                <c:pt idx="192">
                  <c:v>31413</c:v>
                </c:pt>
                <c:pt idx="193">
                  <c:v>31444</c:v>
                </c:pt>
                <c:pt idx="194">
                  <c:v>31472</c:v>
                </c:pt>
                <c:pt idx="195">
                  <c:v>31503</c:v>
                </c:pt>
                <c:pt idx="196">
                  <c:v>31533</c:v>
                </c:pt>
                <c:pt idx="197">
                  <c:v>31564</c:v>
                </c:pt>
                <c:pt idx="198">
                  <c:v>31594</c:v>
                </c:pt>
                <c:pt idx="199">
                  <c:v>31625</c:v>
                </c:pt>
                <c:pt idx="200">
                  <c:v>31656</c:v>
                </c:pt>
                <c:pt idx="201">
                  <c:v>31686</c:v>
                </c:pt>
                <c:pt idx="202">
                  <c:v>31717</c:v>
                </c:pt>
                <c:pt idx="203">
                  <c:v>31747</c:v>
                </c:pt>
                <c:pt idx="204">
                  <c:v>31778</c:v>
                </c:pt>
                <c:pt idx="205">
                  <c:v>31809</c:v>
                </c:pt>
                <c:pt idx="206">
                  <c:v>31837</c:v>
                </c:pt>
                <c:pt idx="207">
                  <c:v>31868</c:v>
                </c:pt>
                <c:pt idx="208">
                  <c:v>31898</c:v>
                </c:pt>
                <c:pt idx="209">
                  <c:v>31929</c:v>
                </c:pt>
                <c:pt idx="210">
                  <c:v>31959</c:v>
                </c:pt>
                <c:pt idx="211">
                  <c:v>31990</c:v>
                </c:pt>
                <c:pt idx="212">
                  <c:v>32021</c:v>
                </c:pt>
                <c:pt idx="213">
                  <c:v>32051</c:v>
                </c:pt>
                <c:pt idx="214">
                  <c:v>32082</c:v>
                </c:pt>
                <c:pt idx="215">
                  <c:v>32112</c:v>
                </c:pt>
                <c:pt idx="216">
                  <c:v>32143</c:v>
                </c:pt>
                <c:pt idx="217">
                  <c:v>32174</c:v>
                </c:pt>
                <c:pt idx="218">
                  <c:v>32203</c:v>
                </c:pt>
                <c:pt idx="219">
                  <c:v>32234</c:v>
                </c:pt>
                <c:pt idx="220">
                  <c:v>32264</c:v>
                </c:pt>
                <c:pt idx="221">
                  <c:v>32295</c:v>
                </c:pt>
                <c:pt idx="222">
                  <c:v>32325</c:v>
                </c:pt>
                <c:pt idx="223">
                  <c:v>32356</c:v>
                </c:pt>
                <c:pt idx="224">
                  <c:v>32387</c:v>
                </c:pt>
                <c:pt idx="225">
                  <c:v>32417</c:v>
                </c:pt>
                <c:pt idx="226">
                  <c:v>32448</c:v>
                </c:pt>
                <c:pt idx="227">
                  <c:v>32478</c:v>
                </c:pt>
                <c:pt idx="228">
                  <c:v>32509</c:v>
                </c:pt>
                <c:pt idx="229">
                  <c:v>32540</c:v>
                </c:pt>
                <c:pt idx="230">
                  <c:v>32568</c:v>
                </c:pt>
                <c:pt idx="231">
                  <c:v>32599</c:v>
                </c:pt>
                <c:pt idx="232">
                  <c:v>32629</c:v>
                </c:pt>
                <c:pt idx="233">
                  <c:v>32660</c:v>
                </c:pt>
                <c:pt idx="234">
                  <c:v>32690</c:v>
                </c:pt>
                <c:pt idx="235">
                  <c:v>32721</c:v>
                </c:pt>
                <c:pt idx="236">
                  <c:v>32752</c:v>
                </c:pt>
                <c:pt idx="237">
                  <c:v>32782</c:v>
                </c:pt>
                <c:pt idx="238">
                  <c:v>32813</c:v>
                </c:pt>
                <c:pt idx="239">
                  <c:v>32843</c:v>
                </c:pt>
                <c:pt idx="240">
                  <c:v>32874</c:v>
                </c:pt>
                <c:pt idx="241">
                  <c:v>32905</c:v>
                </c:pt>
                <c:pt idx="242">
                  <c:v>32933</c:v>
                </c:pt>
                <c:pt idx="243">
                  <c:v>32964</c:v>
                </c:pt>
                <c:pt idx="244">
                  <c:v>32994</c:v>
                </c:pt>
                <c:pt idx="245">
                  <c:v>33025</c:v>
                </c:pt>
                <c:pt idx="246">
                  <c:v>33055</c:v>
                </c:pt>
                <c:pt idx="247">
                  <c:v>33086</c:v>
                </c:pt>
                <c:pt idx="248">
                  <c:v>33117</c:v>
                </c:pt>
                <c:pt idx="249">
                  <c:v>33147</c:v>
                </c:pt>
                <c:pt idx="250">
                  <c:v>33178</c:v>
                </c:pt>
                <c:pt idx="251">
                  <c:v>33208</c:v>
                </c:pt>
                <c:pt idx="252">
                  <c:v>33239</c:v>
                </c:pt>
                <c:pt idx="253">
                  <c:v>33270</c:v>
                </c:pt>
                <c:pt idx="254">
                  <c:v>33298</c:v>
                </c:pt>
                <c:pt idx="255">
                  <c:v>33329</c:v>
                </c:pt>
                <c:pt idx="256">
                  <c:v>33359</c:v>
                </c:pt>
                <c:pt idx="257">
                  <c:v>33390</c:v>
                </c:pt>
                <c:pt idx="258">
                  <c:v>33420</c:v>
                </c:pt>
                <c:pt idx="259">
                  <c:v>33451</c:v>
                </c:pt>
                <c:pt idx="260">
                  <c:v>33482</c:v>
                </c:pt>
                <c:pt idx="261">
                  <c:v>33512</c:v>
                </c:pt>
                <c:pt idx="262">
                  <c:v>33543</c:v>
                </c:pt>
                <c:pt idx="263">
                  <c:v>33573</c:v>
                </c:pt>
                <c:pt idx="264">
                  <c:v>33604</c:v>
                </c:pt>
                <c:pt idx="265">
                  <c:v>33635</c:v>
                </c:pt>
                <c:pt idx="266">
                  <c:v>33664</c:v>
                </c:pt>
                <c:pt idx="267">
                  <c:v>33695</c:v>
                </c:pt>
                <c:pt idx="268">
                  <c:v>33725</c:v>
                </c:pt>
                <c:pt idx="269">
                  <c:v>33756</c:v>
                </c:pt>
                <c:pt idx="270">
                  <c:v>33786</c:v>
                </c:pt>
                <c:pt idx="271">
                  <c:v>33817</c:v>
                </c:pt>
                <c:pt idx="272">
                  <c:v>33848</c:v>
                </c:pt>
                <c:pt idx="273">
                  <c:v>33878</c:v>
                </c:pt>
                <c:pt idx="274">
                  <c:v>33909</c:v>
                </c:pt>
                <c:pt idx="275">
                  <c:v>33939</c:v>
                </c:pt>
                <c:pt idx="276">
                  <c:v>33970</c:v>
                </c:pt>
                <c:pt idx="277">
                  <c:v>34001</c:v>
                </c:pt>
                <c:pt idx="278">
                  <c:v>34029</c:v>
                </c:pt>
                <c:pt idx="279">
                  <c:v>34060</c:v>
                </c:pt>
                <c:pt idx="280">
                  <c:v>34090</c:v>
                </c:pt>
                <c:pt idx="281">
                  <c:v>34121</c:v>
                </c:pt>
                <c:pt idx="282">
                  <c:v>34151</c:v>
                </c:pt>
                <c:pt idx="283">
                  <c:v>34182</c:v>
                </c:pt>
                <c:pt idx="284">
                  <c:v>34213</c:v>
                </c:pt>
                <c:pt idx="285">
                  <c:v>34243</c:v>
                </c:pt>
                <c:pt idx="286">
                  <c:v>34274</c:v>
                </c:pt>
                <c:pt idx="287">
                  <c:v>34304</c:v>
                </c:pt>
                <c:pt idx="288">
                  <c:v>34335</c:v>
                </c:pt>
                <c:pt idx="289">
                  <c:v>34366</c:v>
                </c:pt>
                <c:pt idx="290">
                  <c:v>34394</c:v>
                </c:pt>
                <c:pt idx="291">
                  <c:v>34425</c:v>
                </c:pt>
                <c:pt idx="292">
                  <c:v>34455</c:v>
                </c:pt>
                <c:pt idx="293">
                  <c:v>34486</c:v>
                </c:pt>
                <c:pt idx="294">
                  <c:v>34516</c:v>
                </c:pt>
                <c:pt idx="295">
                  <c:v>34547</c:v>
                </c:pt>
                <c:pt idx="296">
                  <c:v>34578</c:v>
                </c:pt>
                <c:pt idx="297">
                  <c:v>34608</c:v>
                </c:pt>
                <c:pt idx="298">
                  <c:v>34639</c:v>
                </c:pt>
                <c:pt idx="299">
                  <c:v>34669</c:v>
                </c:pt>
                <c:pt idx="300">
                  <c:v>34700</c:v>
                </c:pt>
                <c:pt idx="301">
                  <c:v>34731</c:v>
                </c:pt>
                <c:pt idx="302">
                  <c:v>34759</c:v>
                </c:pt>
                <c:pt idx="303">
                  <c:v>34790</c:v>
                </c:pt>
                <c:pt idx="304">
                  <c:v>34820</c:v>
                </c:pt>
                <c:pt idx="305">
                  <c:v>34851</c:v>
                </c:pt>
                <c:pt idx="306">
                  <c:v>34881</c:v>
                </c:pt>
                <c:pt idx="307">
                  <c:v>34912</c:v>
                </c:pt>
                <c:pt idx="308">
                  <c:v>34943</c:v>
                </c:pt>
                <c:pt idx="309">
                  <c:v>34973</c:v>
                </c:pt>
                <c:pt idx="310">
                  <c:v>35004</c:v>
                </c:pt>
                <c:pt idx="311">
                  <c:v>35034</c:v>
                </c:pt>
                <c:pt idx="312">
                  <c:v>35065</c:v>
                </c:pt>
                <c:pt idx="313">
                  <c:v>35096</c:v>
                </c:pt>
                <c:pt idx="314">
                  <c:v>35125</c:v>
                </c:pt>
                <c:pt idx="315">
                  <c:v>35156</c:v>
                </c:pt>
                <c:pt idx="316">
                  <c:v>35186</c:v>
                </c:pt>
                <c:pt idx="317">
                  <c:v>35217</c:v>
                </c:pt>
                <c:pt idx="318">
                  <c:v>35247</c:v>
                </c:pt>
                <c:pt idx="319">
                  <c:v>35278</c:v>
                </c:pt>
                <c:pt idx="320">
                  <c:v>35309</c:v>
                </c:pt>
                <c:pt idx="321">
                  <c:v>35339</c:v>
                </c:pt>
                <c:pt idx="322">
                  <c:v>35370</c:v>
                </c:pt>
                <c:pt idx="323">
                  <c:v>35400</c:v>
                </c:pt>
                <c:pt idx="324">
                  <c:v>35431</c:v>
                </c:pt>
                <c:pt idx="325">
                  <c:v>35462</c:v>
                </c:pt>
                <c:pt idx="326">
                  <c:v>35490</c:v>
                </c:pt>
                <c:pt idx="327">
                  <c:v>35521</c:v>
                </c:pt>
                <c:pt idx="328">
                  <c:v>35551</c:v>
                </c:pt>
                <c:pt idx="329">
                  <c:v>35582</c:v>
                </c:pt>
                <c:pt idx="330">
                  <c:v>35612</c:v>
                </c:pt>
                <c:pt idx="331">
                  <c:v>35643</c:v>
                </c:pt>
                <c:pt idx="332">
                  <c:v>35674</c:v>
                </c:pt>
                <c:pt idx="333">
                  <c:v>35704</c:v>
                </c:pt>
                <c:pt idx="334">
                  <c:v>35735</c:v>
                </c:pt>
                <c:pt idx="335">
                  <c:v>35765</c:v>
                </c:pt>
                <c:pt idx="336">
                  <c:v>35796</c:v>
                </c:pt>
                <c:pt idx="337">
                  <c:v>35827</c:v>
                </c:pt>
                <c:pt idx="338">
                  <c:v>35855</c:v>
                </c:pt>
                <c:pt idx="339">
                  <c:v>35886</c:v>
                </c:pt>
                <c:pt idx="340">
                  <c:v>35916</c:v>
                </c:pt>
                <c:pt idx="341">
                  <c:v>35947</c:v>
                </c:pt>
                <c:pt idx="342">
                  <c:v>35977</c:v>
                </c:pt>
                <c:pt idx="343">
                  <c:v>36008</c:v>
                </c:pt>
                <c:pt idx="344">
                  <c:v>36039</c:v>
                </c:pt>
                <c:pt idx="345">
                  <c:v>36069</c:v>
                </c:pt>
                <c:pt idx="346">
                  <c:v>36100</c:v>
                </c:pt>
                <c:pt idx="347">
                  <c:v>36130</c:v>
                </c:pt>
                <c:pt idx="348">
                  <c:v>36161</c:v>
                </c:pt>
                <c:pt idx="349">
                  <c:v>36192</c:v>
                </c:pt>
                <c:pt idx="350">
                  <c:v>36220</c:v>
                </c:pt>
                <c:pt idx="351">
                  <c:v>36251</c:v>
                </c:pt>
                <c:pt idx="352">
                  <c:v>36281</c:v>
                </c:pt>
                <c:pt idx="353">
                  <c:v>36312</c:v>
                </c:pt>
                <c:pt idx="354">
                  <c:v>36342</c:v>
                </c:pt>
                <c:pt idx="355">
                  <c:v>36373</c:v>
                </c:pt>
                <c:pt idx="356">
                  <c:v>36404</c:v>
                </c:pt>
                <c:pt idx="357">
                  <c:v>36434</c:v>
                </c:pt>
                <c:pt idx="358">
                  <c:v>36465</c:v>
                </c:pt>
                <c:pt idx="359">
                  <c:v>36495</c:v>
                </c:pt>
                <c:pt idx="360">
                  <c:v>36526</c:v>
                </c:pt>
                <c:pt idx="361">
                  <c:v>36557</c:v>
                </c:pt>
                <c:pt idx="362">
                  <c:v>36586</c:v>
                </c:pt>
                <c:pt idx="363">
                  <c:v>36617</c:v>
                </c:pt>
                <c:pt idx="364">
                  <c:v>36647</c:v>
                </c:pt>
                <c:pt idx="365">
                  <c:v>36678</c:v>
                </c:pt>
                <c:pt idx="366">
                  <c:v>36708</c:v>
                </c:pt>
                <c:pt idx="367">
                  <c:v>36739</c:v>
                </c:pt>
                <c:pt idx="368">
                  <c:v>36770</c:v>
                </c:pt>
                <c:pt idx="369">
                  <c:v>36800</c:v>
                </c:pt>
                <c:pt idx="370">
                  <c:v>36831</c:v>
                </c:pt>
                <c:pt idx="371">
                  <c:v>36861</c:v>
                </c:pt>
                <c:pt idx="372">
                  <c:v>36892</c:v>
                </c:pt>
                <c:pt idx="373">
                  <c:v>36923</c:v>
                </c:pt>
                <c:pt idx="374">
                  <c:v>36951</c:v>
                </c:pt>
                <c:pt idx="375">
                  <c:v>36982</c:v>
                </c:pt>
                <c:pt idx="376">
                  <c:v>37012</c:v>
                </c:pt>
                <c:pt idx="377">
                  <c:v>37043</c:v>
                </c:pt>
                <c:pt idx="378">
                  <c:v>37073</c:v>
                </c:pt>
                <c:pt idx="379">
                  <c:v>37104</c:v>
                </c:pt>
                <c:pt idx="380">
                  <c:v>37135</c:v>
                </c:pt>
                <c:pt idx="381">
                  <c:v>37165</c:v>
                </c:pt>
                <c:pt idx="382">
                  <c:v>37196</c:v>
                </c:pt>
                <c:pt idx="383">
                  <c:v>37226</c:v>
                </c:pt>
                <c:pt idx="384">
                  <c:v>37257</c:v>
                </c:pt>
                <c:pt idx="385">
                  <c:v>37288</c:v>
                </c:pt>
                <c:pt idx="386">
                  <c:v>37316</c:v>
                </c:pt>
                <c:pt idx="387">
                  <c:v>37347</c:v>
                </c:pt>
                <c:pt idx="388">
                  <c:v>37377</c:v>
                </c:pt>
                <c:pt idx="389">
                  <c:v>37408</c:v>
                </c:pt>
                <c:pt idx="390">
                  <c:v>37438</c:v>
                </c:pt>
                <c:pt idx="391">
                  <c:v>37469</c:v>
                </c:pt>
                <c:pt idx="392">
                  <c:v>37500</c:v>
                </c:pt>
                <c:pt idx="393">
                  <c:v>37530</c:v>
                </c:pt>
                <c:pt idx="394">
                  <c:v>37561</c:v>
                </c:pt>
                <c:pt idx="395">
                  <c:v>37591</c:v>
                </c:pt>
                <c:pt idx="396">
                  <c:v>37622</c:v>
                </c:pt>
                <c:pt idx="397">
                  <c:v>37653</c:v>
                </c:pt>
                <c:pt idx="398">
                  <c:v>37681</c:v>
                </c:pt>
                <c:pt idx="399">
                  <c:v>37712</c:v>
                </c:pt>
                <c:pt idx="400">
                  <c:v>37742</c:v>
                </c:pt>
                <c:pt idx="401">
                  <c:v>37773</c:v>
                </c:pt>
                <c:pt idx="402">
                  <c:v>37803</c:v>
                </c:pt>
                <c:pt idx="403">
                  <c:v>37834</c:v>
                </c:pt>
                <c:pt idx="404">
                  <c:v>37865</c:v>
                </c:pt>
                <c:pt idx="405">
                  <c:v>37895</c:v>
                </c:pt>
                <c:pt idx="406">
                  <c:v>37926</c:v>
                </c:pt>
                <c:pt idx="407">
                  <c:v>37956</c:v>
                </c:pt>
                <c:pt idx="408">
                  <c:v>37987</c:v>
                </c:pt>
                <c:pt idx="409">
                  <c:v>38018</c:v>
                </c:pt>
                <c:pt idx="410">
                  <c:v>38047</c:v>
                </c:pt>
                <c:pt idx="411">
                  <c:v>38078</c:v>
                </c:pt>
                <c:pt idx="412">
                  <c:v>38108</c:v>
                </c:pt>
                <c:pt idx="413">
                  <c:v>38139</c:v>
                </c:pt>
                <c:pt idx="414">
                  <c:v>38169</c:v>
                </c:pt>
                <c:pt idx="415">
                  <c:v>38200</c:v>
                </c:pt>
                <c:pt idx="416">
                  <c:v>38231</c:v>
                </c:pt>
                <c:pt idx="417">
                  <c:v>38261</c:v>
                </c:pt>
                <c:pt idx="418">
                  <c:v>38292</c:v>
                </c:pt>
                <c:pt idx="419">
                  <c:v>38322</c:v>
                </c:pt>
                <c:pt idx="420">
                  <c:v>38353</c:v>
                </c:pt>
                <c:pt idx="421">
                  <c:v>38384</c:v>
                </c:pt>
                <c:pt idx="422">
                  <c:v>38412</c:v>
                </c:pt>
                <c:pt idx="423">
                  <c:v>38443</c:v>
                </c:pt>
                <c:pt idx="424">
                  <c:v>38473</c:v>
                </c:pt>
                <c:pt idx="425">
                  <c:v>38504</c:v>
                </c:pt>
                <c:pt idx="426">
                  <c:v>38534</c:v>
                </c:pt>
                <c:pt idx="427">
                  <c:v>38565</c:v>
                </c:pt>
                <c:pt idx="428">
                  <c:v>38596</c:v>
                </c:pt>
                <c:pt idx="429">
                  <c:v>38626</c:v>
                </c:pt>
                <c:pt idx="430">
                  <c:v>38657</c:v>
                </c:pt>
                <c:pt idx="431">
                  <c:v>38687</c:v>
                </c:pt>
                <c:pt idx="432">
                  <c:v>38718</c:v>
                </c:pt>
                <c:pt idx="433">
                  <c:v>38749</c:v>
                </c:pt>
                <c:pt idx="434">
                  <c:v>38777</c:v>
                </c:pt>
                <c:pt idx="435">
                  <c:v>38808</c:v>
                </c:pt>
                <c:pt idx="436">
                  <c:v>38838</c:v>
                </c:pt>
                <c:pt idx="437">
                  <c:v>38869</c:v>
                </c:pt>
                <c:pt idx="438">
                  <c:v>38899</c:v>
                </c:pt>
                <c:pt idx="439">
                  <c:v>38930</c:v>
                </c:pt>
                <c:pt idx="440">
                  <c:v>38961</c:v>
                </c:pt>
                <c:pt idx="441">
                  <c:v>38991</c:v>
                </c:pt>
                <c:pt idx="442">
                  <c:v>39022</c:v>
                </c:pt>
                <c:pt idx="443">
                  <c:v>39052</c:v>
                </c:pt>
                <c:pt idx="444">
                  <c:v>39083</c:v>
                </c:pt>
                <c:pt idx="445">
                  <c:v>39114</c:v>
                </c:pt>
                <c:pt idx="446">
                  <c:v>39142</c:v>
                </c:pt>
                <c:pt idx="447">
                  <c:v>39173</c:v>
                </c:pt>
                <c:pt idx="448">
                  <c:v>39203</c:v>
                </c:pt>
                <c:pt idx="449">
                  <c:v>39234</c:v>
                </c:pt>
                <c:pt idx="450">
                  <c:v>39264</c:v>
                </c:pt>
                <c:pt idx="451">
                  <c:v>39295</c:v>
                </c:pt>
                <c:pt idx="452">
                  <c:v>39326</c:v>
                </c:pt>
                <c:pt idx="453">
                  <c:v>39356</c:v>
                </c:pt>
                <c:pt idx="454">
                  <c:v>39387</c:v>
                </c:pt>
                <c:pt idx="455">
                  <c:v>39417</c:v>
                </c:pt>
                <c:pt idx="456">
                  <c:v>39448</c:v>
                </c:pt>
                <c:pt idx="457">
                  <c:v>39479</c:v>
                </c:pt>
                <c:pt idx="458">
                  <c:v>39508</c:v>
                </c:pt>
                <c:pt idx="459">
                  <c:v>39539</c:v>
                </c:pt>
                <c:pt idx="460">
                  <c:v>39569</c:v>
                </c:pt>
                <c:pt idx="461">
                  <c:v>39600</c:v>
                </c:pt>
                <c:pt idx="462">
                  <c:v>39630</c:v>
                </c:pt>
                <c:pt idx="463">
                  <c:v>39661</c:v>
                </c:pt>
                <c:pt idx="464">
                  <c:v>39692</c:v>
                </c:pt>
                <c:pt idx="465">
                  <c:v>39722</c:v>
                </c:pt>
                <c:pt idx="466">
                  <c:v>39753</c:v>
                </c:pt>
                <c:pt idx="467">
                  <c:v>39783</c:v>
                </c:pt>
                <c:pt idx="468">
                  <c:v>39814</c:v>
                </c:pt>
                <c:pt idx="469">
                  <c:v>39845</c:v>
                </c:pt>
                <c:pt idx="470">
                  <c:v>39873</c:v>
                </c:pt>
                <c:pt idx="471">
                  <c:v>39904</c:v>
                </c:pt>
                <c:pt idx="472">
                  <c:v>39934</c:v>
                </c:pt>
                <c:pt idx="473">
                  <c:v>39965</c:v>
                </c:pt>
                <c:pt idx="474">
                  <c:v>39995</c:v>
                </c:pt>
                <c:pt idx="475">
                  <c:v>40026</c:v>
                </c:pt>
                <c:pt idx="476">
                  <c:v>40057</c:v>
                </c:pt>
                <c:pt idx="477">
                  <c:v>40087</c:v>
                </c:pt>
                <c:pt idx="478">
                  <c:v>40118</c:v>
                </c:pt>
                <c:pt idx="479">
                  <c:v>40148</c:v>
                </c:pt>
                <c:pt idx="480">
                  <c:v>40179</c:v>
                </c:pt>
                <c:pt idx="481">
                  <c:v>40210</c:v>
                </c:pt>
                <c:pt idx="482">
                  <c:v>40238</c:v>
                </c:pt>
                <c:pt idx="483">
                  <c:v>40269</c:v>
                </c:pt>
                <c:pt idx="484">
                  <c:v>40299</c:v>
                </c:pt>
                <c:pt idx="485">
                  <c:v>40330</c:v>
                </c:pt>
                <c:pt idx="486">
                  <c:v>40360</c:v>
                </c:pt>
                <c:pt idx="487">
                  <c:v>40391</c:v>
                </c:pt>
                <c:pt idx="488">
                  <c:v>40422</c:v>
                </c:pt>
                <c:pt idx="489">
                  <c:v>40452</c:v>
                </c:pt>
                <c:pt idx="490">
                  <c:v>40483</c:v>
                </c:pt>
                <c:pt idx="491">
                  <c:v>40513</c:v>
                </c:pt>
                <c:pt idx="492">
                  <c:v>40544</c:v>
                </c:pt>
                <c:pt idx="493">
                  <c:v>40575</c:v>
                </c:pt>
                <c:pt idx="494">
                  <c:v>40603</c:v>
                </c:pt>
                <c:pt idx="495">
                  <c:v>40634</c:v>
                </c:pt>
                <c:pt idx="496">
                  <c:v>40664</c:v>
                </c:pt>
                <c:pt idx="497">
                  <c:v>40695</c:v>
                </c:pt>
                <c:pt idx="498">
                  <c:v>40725</c:v>
                </c:pt>
                <c:pt idx="499">
                  <c:v>40756</c:v>
                </c:pt>
                <c:pt idx="500">
                  <c:v>40787</c:v>
                </c:pt>
                <c:pt idx="501">
                  <c:v>40817</c:v>
                </c:pt>
                <c:pt idx="502">
                  <c:v>40848</c:v>
                </c:pt>
                <c:pt idx="503">
                  <c:v>40878</c:v>
                </c:pt>
                <c:pt idx="504">
                  <c:v>40909</c:v>
                </c:pt>
                <c:pt idx="505">
                  <c:v>40940</c:v>
                </c:pt>
                <c:pt idx="506">
                  <c:v>40969</c:v>
                </c:pt>
                <c:pt idx="507">
                  <c:v>41000</c:v>
                </c:pt>
                <c:pt idx="508">
                  <c:v>41030</c:v>
                </c:pt>
                <c:pt idx="509">
                  <c:v>41061</c:v>
                </c:pt>
                <c:pt idx="510">
                  <c:v>41091</c:v>
                </c:pt>
                <c:pt idx="511">
                  <c:v>41122</c:v>
                </c:pt>
                <c:pt idx="512">
                  <c:v>41153</c:v>
                </c:pt>
                <c:pt idx="513">
                  <c:v>41183</c:v>
                </c:pt>
                <c:pt idx="514">
                  <c:v>41214</c:v>
                </c:pt>
                <c:pt idx="515">
                  <c:v>41244</c:v>
                </c:pt>
                <c:pt idx="516">
                  <c:v>41275</c:v>
                </c:pt>
                <c:pt idx="517">
                  <c:v>41306</c:v>
                </c:pt>
                <c:pt idx="518">
                  <c:v>41334</c:v>
                </c:pt>
                <c:pt idx="519">
                  <c:v>41365</c:v>
                </c:pt>
                <c:pt idx="520">
                  <c:v>41395</c:v>
                </c:pt>
                <c:pt idx="521">
                  <c:v>41426</c:v>
                </c:pt>
                <c:pt idx="522">
                  <c:v>41456</c:v>
                </c:pt>
                <c:pt idx="523">
                  <c:v>41487</c:v>
                </c:pt>
                <c:pt idx="524">
                  <c:v>41518</c:v>
                </c:pt>
                <c:pt idx="525">
                  <c:v>41548</c:v>
                </c:pt>
                <c:pt idx="526">
                  <c:v>41579</c:v>
                </c:pt>
                <c:pt idx="527">
                  <c:v>41609</c:v>
                </c:pt>
                <c:pt idx="528">
                  <c:v>41640</c:v>
                </c:pt>
                <c:pt idx="529">
                  <c:v>41671</c:v>
                </c:pt>
                <c:pt idx="530">
                  <c:v>41699</c:v>
                </c:pt>
                <c:pt idx="531">
                  <c:v>41730</c:v>
                </c:pt>
                <c:pt idx="532">
                  <c:v>41760</c:v>
                </c:pt>
                <c:pt idx="533">
                  <c:v>41791</c:v>
                </c:pt>
                <c:pt idx="534">
                  <c:v>41821</c:v>
                </c:pt>
                <c:pt idx="535">
                  <c:v>41852</c:v>
                </c:pt>
                <c:pt idx="536">
                  <c:v>41883</c:v>
                </c:pt>
                <c:pt idx="537">
                  <c:v>41913</c:v>
                </c:pt>
                <c:pt idx="538">
                  <c:v>41944</c:v>
                </c:pt>
                <c:pt idx="539">
                  <c:v>41974</c:v>
                </c:pt>
                <c:pt idx="540">
                  <c:v>42005</c:v>
                </c:pt>
                <c:pt idx="541">
                  <c:v>42036</c:v>
                </c:pt>
                <c:pt idx="542">
                  <c:v>42064</c:v>
                </c:pt>
                <c:pt idx="543">
                  <c:v>42095</c:v>
                </c:pt>
                <c:pt idx="544">
                  <c:v>42125</c:v>
                </c:pt>
                <c:pt idx="545">
                  <c:v>42156</c:v>
                </c:pt>
                <c:pt idx="546">
                  <c:v>42186</c:v>
                </c:pt>
                <c:pt idx="547">
                  <c:v>42217</c:v>
                </c:pt>
                <c:pt idx="548">
                  <c:v>42248</c:v>
                </c:pt>
                <c:pt idx="549">
                  <c:v>42278</c:v>
                </c:pt>
                <c:pt idx="550">
                  <c:v>42309</c:v>
                </c:pt>
                <c:pt idx="551">
                  <c:v>42339</c:v>
                </c:pt>
                <c:pt idx="552">
                  <c:v>42370</c:v>
                </c:pt>
                <c:pt idx="553">
                  <c:v>42401</c:v>
                </c:pt>
                <c:pt idx="554">
                  <c:v>42430</c:v>
                </c:pt>
                <c:pt idx="555">
                  <c:v>42461</c:v>
                </c:pt>
                <c:pt idx="556">
                  <c:v>42491</c:v>
                </c:pt>
                <c:pt idx="557">
                  <c:v>42522</c:v>
                </c:pt>
                <c:pt idx="558">
                  <c:v>42552</c:v>
                </c:pt>
                <c:pt idx="559">
                  <c:v>42583</c:v>
                </c:pt>
                <c:pt idx="560">
                  <c:v>42614</c:v>
                </c:pt>
                <c:pt idx="561">
                  <c:v>42644</c:v>
                </c:pt>
                <c:pt idx="562">
                  <c:v>42675</c:v>
                </c:pt>
                <c:pt idx="563">
                  <c:v>42705</c:v>
                </c:pt>
                <c:pt idx="564">
                  <c:v>42736</c:v>
                </c:pt>
                <c:pt idx="565">
                  <c:v>42767</c:v>
                </c:pt>
                <c:pt idx="566">
                  <c:v>42795</c:v>
                </c:pt>
                <c:pt idx="567">
                  <c:v>42826</c:v>
                </c:pt>
                <c:pt idx="568">
                  <c:v>42856</c:v>
                </c:pt>
                <c:pt idx="569">
                  <c:v>42887</c:v>
                </c:pt>
                <c:pt idx="570">
                  <c:v>42917</c:v>
                </c:pt>
                <c:pt idx="571">
                  <c:v>42948</c:v>
                </c:pt>
                <c:pt idx="572">
                  <c:v>42979</c:v>
                </c:pt>
                <c:pt idx="573">
                  <c:v>43009</c:v>
                </c:pt>
                <c:pt idx="574">
                  <c:v>43040</c:v>
                </c:pt>
                <c:pt idx="575">
                  <c:v>43070</c:v>
                </c:pt>
                <c:pt idx="576">
                  <c:v>43101</c:v>
                </c:pt>
                <c:pt idx="577">
                  <c:v>43132</c:v>
                </c:pt>
                <c:pt idx="578">
                  <c:v>43160</c:v>
                </c:pt>
                <c:pt idx="579">
                  <c:v>43191</c:v>
                </c:pt>
                <c:pt idx="580">
                  <c:v>43221</c:v>
                </c:pt>
                <c:pt idx="581">
                  <c:v>43252</c:v>
                </c:pt>
                <c:pt idx="582">
                  <c:v>43282</c:v>
                </c:pt>
                <c:pt idx="583">
                  <c:v>43313</c:v>
                </c:pt>
                <c:pt idx="584">
                  <c:v>43344</c:v>
                </c:pt>
                <c:pt idx="585">
                  <c:v>43374</c:v>
                </c:pt>
                <c:pt idx="586">
                  <c:v>43405</c:v>
                </c:pt>
                <c:pt idx="587">
                  <c:v>43435</c:v>
                </c:pt>
                <c:pt idx="588">
                  <c:v>43466</c:v>
                </c:pt>
                <c:pt idx="589">
                  <c:v>43497</c:v>
                </c:pt>
                <c:pt idx="590">
                  <c:v>43525</c:v>
                </c:pt>
                <c:pt idx="591">
                  <c:v>43556</c:v>
                </c:pt>
                <c:pt idx="592">
                  <c:v>43586</c:v>
                </c:pt>
                <c:pt idx="593">
                  <c:v>43617</c:v>
                </c:pt>
                <c:pt idx="594">
                  <c:v>43647</c:v>
                </c:pt>
                <c:pt idx="595">
                  <c:v>43678</c:v>
                </c:pt>
                <c:pt idx="596">
                  <c:v>43709</c:v>
                </c:pt>
                <c:pt idx="597">
                  <c:v>43739</c:v>
                </c:pt>
                <c:pt idx="598">
                  <c:v>43770</c:v>
                </c:pt>
                <c:pt idx="599">
                  <c:v>43800</c:v>
                </c:pt>
                <c:pt idx="600">
                  <c:v>43831</c:v>
                </c:pt>
                <c:pt idx="601">
                  <c:v>43862</c:v>
                </c:pt>
                <c:pt idx="602">
                  <c:v>43891</c:v>
                </c:pt>
                <c:pt idx="603">
                  <c:v>43922</c:v>
                </c:pt>
                <c:pt idx="604">
                  <c:v>43952</c:v>
                </c:pt>
                <c:pt idx="605">
                  <c:v>43983</c:v>
                </c:pt>
                <c:pt idx="606">
                  <c:v>44013</c:v>
                </c:pt>
                <c:pt idx="607">
                  <c:v>44044</c:v>
                </c:pt>
                <c:pt idx="608">
                  <c:v>44075</c:v>
                </c:pt>
                <c:pt idx="609">
                  <c:v>44105</c:v>
                </c:pt>
                <c:pt idx="610">
                  <c:v>44136</c:v>
                </c:pt>
                <c:pt idx="611">
                  <c:v>44166</c:v>
                </c:pt>
                <c:pt idx="612">
                  <c:v>44197</c:v>
                </c:pt>
                <c:pt idx="613">
                  <c:v>44228</c:v>
                </c:pt>
                <c:pt idx="614">
                  <c:v>44256</c:v>
                </c:pt>
                <c:pt idx="615">
                  <c:v>44287</c:v>
                </c:pt>
                <c:pt idx="616">
                  <c:v>44317</c:v>
                </c:pt>
                <c:pt idx="617">
                  <c:v>44348</c:v>
                </c:pt>
                <c:pt idx="618">
                  <c:v>44378</c:v>
                </c:pt>
                <c:pt idx="619">
                  <c:v>44409</c:v>
                </c:pt>
                <c:pt idx="620">
                  <c:v>44440</c:v>
                </c:pt>
                <c:pt idx="621">
                  <c:v>44470</c:v>
                </c:pt>
                <c:pt idx="622">
                  <c:v>44501</c:v>
                </c:pt>
                <c:pt idx="623">
                  <c:v>44531</c:v>
                </c:pt>
              </c:numCache>
            </c:numRef>
          </c:cat>
          <c:val>
            <c:numRef>
              <c:f>'FRED Graph'!$B$12:$B$635</c:f>
              <c:numCache>
                <c:formatCode>0.0</c:formatCode>
                <c:ptCount val="624"/>
                <c:pt idx="0">
                  <c:v>3.9</c:v>
                </c:pt>
                <c:pt idx="1">
                  <c:v>4.2</c:v>
                </c:pt>
                <c:pt idx="2">
                  <c:v>4.4000000000000004</c:v>
                </c:pt>
                <c:pt idx="3">
                  <c:v>4.5999999999999996</c:v>
                </c:pt>
                <c:pt idx="4">
                  <c:v>4.8</c:v>
                </c:pt>
                <c:pt idx="5">
                  <c:v>4.9000000000000004</c:v>
                </c:pt>
                <c:pt idx="6">
                  <c:v>5</c:v>
                </c:pt>
                <c:pt idx="7">
                  <c:v>5.0999999999999996</c:v>
                </c:pt>
                <c:pt idx="8">
                  <c:v>5.4</c:v>
                </c:pt>
                <c:pt idx="9">
                  <c:v>5.5</c:v>
                </c:pt>
                <c:pt idx="10">
                  <c:v>5.9</c:v>
                </c:pt>
                <c:pt idx="11">
                  <c:v>6.1</c:v>
                </c:pt>
                <c:pt idx="12">
                  <c:v>5.9</c:v>
                </c:pt>
                <c:pt idx="13">
                  <c:v>5.9</c:v>
                </c:pt>
                <c:pt idx="14">
                  <c:v>6</c:v>
                </c:pt>
                <c:pt idx="15">
                  <c:v>5.9</c:v>
                </c:pt>
                <c:pt idx="16">
                  <c:v>5.9</c:v>
                </c:pt>
                <c:pt idx="17">
                  <c:v>5.9</c:v>
                </c:pt>
                <c:pt idx="18">
                  <c:v>6</c:v>
                </c:pt>
                <c:pt idx="19">
                  <c:v>6.1</c:v>
                </c:pt>
                <c:pt idx="20">
                  <c:v>6</c:v>
                </c:pt>
                <c:pt idx="21">
                  <c:v>5.8</c:v>
                </c:pt>
                <c:pt idx="22">
                  <c:v>6</c:v>
                </c:pt>
                <c:pt idx="23">
                  <c:v>6</c:v>
                </c:pt>
                <c:pt idx="24">
                  <c:v>5.8</c:v>
                </c:pt>
                <c:pt idx="25">
                  <c:v>5.7</c:v>
                </c:pt>
                <c:pt idx="26">
                  <c:v>5.8</c:v>
                </c:pt>
                <c:pt idx="27">
                  <c:v>5.7</c:v>
                </c:pt>
                <c:pt idx="28">
                  <c:v>5.7</c:v>
                </c:pt>
                <c:pt idx="29">
                  <c:v>5.7</c:v>
                </c:pt>
                <c:pt idx="30">
                  <c:v>5.6</c:v>
                </c:pt>
                <c:pt idx="31">
                  <c:v>5.6</c:v>
                </c:pt>
                <c:pt idx="32">
                  <c:v>5.5</c:v>
                </c:pt>
                <c:pt idx="33">
                  <c:v>5.6</c:v>
                </c:pt>
                <c:pt idx="34">
                  <c:v>5.3</c:v>
                </c:pt>
                <c:pt idx="35">
                  <c:v>5.2</c:v>
                </c:pt>
                <c:pt idx="36">
                  <c:v>4.9000000000000004</c:v>
                </c:pt>
                <c:pt idx="37">
                  <c:v>5</c:v>
                </c:pt>
                <c:pt idx="38">
                  <c:v>4.9000000000000004</c:v>
                </c:pt>
                <c:pt idx="39">
                  <c:v>5</c:v>
                </c:pt>
                <c:pt idx="40">
                  <c:v>4.9000000000000004</c:v>
                </c:pt>
                <c:pt idx="41">
                  <c:v>4.9000000000000004</c:v>
                </c:pt>
                <c:pt idx="42">
                  <c:v>4.8</c:v>
                </c:pt>
                <c:pt idx="43">
                  <c:v>4.8</c:v>
                </c:pt>
                <c:pt idx="44">
                  <c:v>4.8</c:v>
                </c:pt>
                <c:pt idx="45">
                  <c:v>4.5999999999999996</c:v>
                </c:pt>
                <c:pt idx="46">
                  <c:v>4.8</c:v>
                </c:pt>
                <c:pt idx="47">
                  <c:v>4.9000000000000004</c:v>
                </c:pt>
                <c:pt idx="48">
                  <c:v>5.0999999999999996</c:v>
                </c:pt>
                <c:pt idx="49">
                  <c:v>5.2</c:v>
                </c:pt>
                <c:pt idx="50">
                  <c:v>5.0999999999999996</c:v>
                </c:pt>
                <c:pt idx="51">
                  <c:v>5.0999999999999996</c:v>
                </c:pt>
                <c:pt idx="52">
                  <c:v>5.0999999999999996</c:v>
                </c:pt>
                <c:pt idx="53">
                  <c:v>5.4</c:v>
                </c:pt>
                <c:pt idx="54">
                  <c:v>5.5</c:v>
                </c:pt>
                <c:pt idx="55">
                  <c:v>5.5</c:v>
                </c:pt>
                <c:pt idx="56">
                  <c:v>5.9</c:v>
                </c:pt>
                <c:pt idx="57">
                  <c:v>6</c:v>
                </c:pt>
                <c:pt idx="58">
                  <c:v>6.6</c:v>
                </c:pt>
                <c:pt idx="59">
                  <c:v>7.2</c:v>
                </c:pt>
                <c:pt idx="60">
                  <c:v>8.1</c:v>
                </c:pt>
                <c:pt idx="61">
                  <c:v>8.1</c:v>
                </c:pt>
                <c:pt idx="62">
                  <c:v>8.6</c:v>
                </c:pt>
                <c:pt idx="63">
                  <c:v>8.8000000000000007</c:v>
                </c:pt>
                <c:pt idx="64">
                  <c:v>9</c:v>
                </c:pt>
                <c:pt idx="65">
                  <c:v>8.8000000000000007</c:v>
                </c:pt>
                <c:pt idx="66">
                  <c:v>8.6</c:v>
                </c:pt>
                <c:pt idx="67">
                  <c:v>8.4</c:v>
                </c:pt>
                <c:pt idx="68">
                  <c:v>8.4</c:v>
                </c:pt>
                <c:pt idx="69">
                  <c:v>8.4</c:v>
                </c:pt>
                <c:pt idx="70">
                  <c:v>8.3000000000000007</c:v>
                </c:pt>
                <c:pt idx="71">
                  <c:v>8.1999999999999993</c:v>
                </c:pt>
                <c:pt idx="72">
                  <c:v>7.9</c:v>
                </c:pt>
                <c:pt idx="73">
                  <c:v>7.7</c:v>
                </c:pt>
                <c:pt idx="74">
                  <c:v>7.6</c:v>
                </c:pt>
                <c:pt idx="75">
                  <c:v>7.7</c:v>
                </c:pt>
                <c:pt idx="76">
                  <c:v>7.4</c:v>
                </c:pt>
                <c:pt idx="77">
                  <c:v>7.6</c:v>
                </c:pt>
                <c:pt idx="78">
                  <c:v>7.8</c:v>
                </c:pt>
                <c:pt idx="79">
                  <c:v>7.8</c:v>
                </c:pt>
                <c:pt idx="80">
                  <c:v>7.6</c:v>
                </c:pt>
                <c:pt idx="81">
                  <c:v>7.7</c:v>
                </c:pt>
                <c:pt idx="82">
                  <c:v>7.8</c:v>
                </c:pt>
                <c:pt idx="83">
                  <c:v>7.8</c:v>
                </c:pt>
                <c:pt idx="84">
                  <c:v>7.5</c:v>
                </c:pt>
                <c:pt idx="85">
                  <c:v>7.6</c:v>
                </c:pt>
                <c:pt idx="86">
                  <c:v>7.4</c:v>
                </c:pt>
                <c:pt idx="87">
                  <c:v>7.2</c:v>
                </c:pt>
                <c:pt idx="88">
                  <c:v>7</c:v>
                </c:pt>
                <c:pt idx="89">
                  <c:v>7.2</c:v>
                </c:pt>
                <c:pt idx="90">
                  <c:v>6.9</c:v>
                </c:pt>
                <c:pt idx="91">
                  <c:v>7</c:v>
                </c:pt>
                <c:pt idx="92">
                  <c:v>6.8</c:v>
                </c:pt>
                <c:pt idx="93">
                  <c:v>6.8</c:v>
                </c:pt>
                <c:pt idx="94">
                  <c:v>6.8</c:v>
                </c:pt>
                <c:pt idx="95">
                  <c:v>6.4</c:v>
                </c:pt>
                <c:pt idx="96">
                  <c:v>6.4</c:v>
                </c:pt>
                <c:pt idx="97">
                  <c:v>6.3</c:v>
                </c:pt>
                <c:pt idx="98">
                  <c:v>6.3</c:v>
                </c:pt>
                <c:pt idx="99">
                  <c:v>6.1</c:v>
                </c:pt>
                <c:pt idx="100">
                  <c:v>6</c:v>
                </c:pt>
                <c:pt idx="101">
                  <c:v>5.9</c:v>
                </c:pt>
                <c:pt idx="102">
                  <c:v>6.2</c:v>
                </c:pt>
                <c:pt idx="103">
                  <c:v>5.9</c:v>
                </c:pt>
                <c:pt idx="104">
                  <c:v>6</c:v>
                </c:pt>
                <c:pt idx="105">
                  <c:v>5.8</c:v>
                </c:pt>
                <c:pt idx="106">
                  <c:v>5.9</c:v>
                </c:pt>
                <c:pt idx="107">
                  <c:v>6</c:v>
                </c:pt>
                <c:pt idx="108">
                  <c:v>5.9</c:v>
                </c:pt>
                <c:pt idx="109">
                  <c:v>5.9</c:v>
                </c:pt>
                <c:pt idx="110">
                  <c:v>5.8</c:v>
                </c:pt>
                <c:pt idx="111">
                  <c:v>5.8</c:v>
                </c:pt>
                <c:pt idx="112">
                  <c:v>5.6</c:v>
                </c:pt>
                <c:pt idx="113">
                  <c:v>5.7</c:v>
                </c:pt>
                <c:pt idx="114">
                  <c:v>5.7</c:v>
                </c:pt>
                <c:pt idx="115">
                  <c:v>6</c:v>
                </c:pt>
                <c:pt idx="116">
                  <c:v>5.9</c:v>
                </c:pt>
                <c:pt idx="117">
                  <c:v>6</c:v>
                </c:pt>
                <c:pt idx="118">
                  <c:v>5.9</c:v>
                </c:pt>
                <c:pt idx="119">
                  <c:v>6</c:v>
                </c:pt>
                <c:pt idx="120">
                  <c:v>6.3</c:v>
                </c:pt>
                <c:pt idx="121">
                  <c:v>6.3</c:v>
                </c:pt>
                <c:pt idx="122">
                  <c:v>6.3</c:v>
                </c:pt>
                <c:pt idx="123">
                  <c:v>6.9</c:v>
                </c:pt>
                <c:pt idx="124">
                  <c:v>7.5</c:v>
                </c:pt>
                <c:pt idx="125">
                  <c:v>7.6</c:v>
                </c:pt>
                <c:pt idx="126">
                  <c:v>7.8</c:v>
                </c:pt>
                <c:pt idx="127">
                  <c:v>7.7</c:v>
                </c:pt>
                <c:pt idx="128">
                  <c:v>7.5</c:v>
                </c:pt>
                <c:pt idx="129">
                  <c:v>7.5</c:v>
                </c:pt>
                <c:pt idx="130">
                  <c:v>7.5</c:v>
                </c:pt>
                <c:pt idx="131">
                  <c:v>7.2</c:v>
                </c:pt>
                <c:pt idx="132">
                  <c:v>7.5</c:v>
                </c:pt>
                <c:pt idx="133">
                  <c:v>7.4</c:v>
                </c:pt>
                <c:pt idx="134">
                  <c:v>7.4</c:v>
                </c:pt>
                <c:pt idx="135">
                  <c:v>7.2</c:v>
                </c:pt>
                <c:pt idx="136">
                  <c:v>7.5</c:v>
                </c:pt>
                <c:pt idx="137">
                  <c:v>7.5</c:v>
                </c:pt>
                <c:pt idx="138">
                  <c:v>7.2</c:v>
                </c:pt>
                <c:pt idx="139">
                  <c:v>7.4</c:v>
                </c:pt>
                <c:pt idx="140">
                  <c:v>7.6</c:v>
                </c:pt>
                <c:pt idx="141">
                  <c:v>7.9</c:v>
                </c:pt>
                <c:pt idx="142">
                  <c:v>8.3000000000000007</c:v>
                </c:pt>
                <c:pt idx="143">
                  <c:v>8.5</c:v>
                </c:pt>
                <c:pt idx="144">
                  <c:v>8.6</c:v>
                </c:pt>
                <c:pt idx="145">
                  <c:v>8.9</c:v>
                </c:pt>
                <c:pt idx="146">
                  <c:v>9</c:v>
                </c:pt>
                <c:pt idx="147">
                  <c:v>9.3000000000000007</c:v>
                </c:pt>
                <c:pt idx="148">
                  <c:v>9.4</c:v>
                </c:pt>
                <c:pt idx="149">
                  <c:v>9.6</c:v>
                </c:pt>
                <c:pt idx="150">
                  <c:v>9.8000000000000007</c:v>
                </c:pt>
                <c:pt idx="151">
                  <c:v>9.8000000000000007</c:v>
                </c:pt>
                <c:pt idx="152">
                  <c:v>10.1</c:v>
                </c:pt>
                <c:pt idx="153">
                  <c:v>10.4</c:v>
                </c:pt>
                <c:pt idx="154">
                  <c:v>10.8</c:v>
                </c:pt>
                <c:pt idx="155">
                  <c:v>10.8</c:v>
                </c:pt>
                <c:pt idx="156">
                  <c:v>10.4</c:v>
                </c:pt>
                <c:pt idx="157">
                  <c:v>10.4</c:v>
                </c:pt>
                <c:pt idx="158">
                  <c:v>10.3</c:v>
                </c:pt>
                <c:pt idx="159">
                  <c:v>10.199999999999999</c:v>
                </c:pt>
                <c:pt idx="160">
                  <c:v>10.1</c:v>
                </c:pt>
                <c:pt idx="161">
                  <c:v>10.1</c:v>
                </c:pt>
                <c:pt idx="162">
                  <c:v>9.4</c:v>
                </c:pt>
                <c:pt idx="163">
                  <c:v>9.5</c:v>
                </c:pt>
                <c:pt idx="164">
                  <c:v>9.1999999999999993</c:v>
                </c:pt>
                <c:pt idx="165">
                  <c:v>8.8000000000000007</c:v>
                </c:pt>
                <c:pt idx="166">
                  <c:v>8.5</c:v>
                </c:pt>
                <c:pt idx="167">
                  <c:v>8.3000000000000007</c:v>
                </c:pt>
                <c:pt idx="168">
                  <c:v>8</c:v>
                </c:pt>
                <c:pt idx="169">
                  <c:v>7.8</c:v>
                </c:pt>
                <c:pt idx="170">
                  <c:v>7.8</c:v>
                </c:pt>
                <c:pt idx="171">
                  <c:v>7.7</c:v>
                </c:pt>
                <c:pt idx="172">
                  <c:v>7.4</c:v>
                </c:pt>
                <c:pt idx="173">
                  <c:v>7.2</c:v>
                </c:pt>
                <c:pt idx="174">
                  <c:v>7.5</c:v>
                </c:pt>
                <c:pt idx="175">
                  <c:v>7.5</c:v>
                </c:pt>
                <c:pt idx="176">
                  <c:v>7.3</c:v>
                </c:pt>
                <c:pt idx="177">
                  <c:v>7.4</c:v>
                </c:pt>
                <c:pt idx="178">
                  <c:v>7.2</c:v>
                </c:pt>
                <c:pt idx="179">
                  <c:v>7.3</c:v>
                </c:pt>
                <c:pt idx="180">
                  <c:v>7.3</c:v>
                </c:pt>
                <c:pt idx="181">
                  <c:v>7.2</c:v>
                </c:pt>
                <c:pt idx="182">
                  <c:v>7.2</c:v>
                </c:pt>
                <c:pt idx="183">
                  <c:v>7.3</c:v>
                </c:pt>
                <c:pt idx="184">
                  <c:v>7.2</c:v>
                </c:pt>
                <c:pt idx="185">
                  <c:v>7.4</c:v>
                </c:pt>
                <c:pt idx="186">
                  <c:v>7.4</c:v>
                </c:pt>
                <c:pt idx="187">
                  <c:v>7.1</c:v>
                </c:pt>
                <c:pt idx="188">
                  <c:v>7.1</c:v>
                </c:pt>
                <c:pt idx="189">
                  <c:v>7.1</c:v>
                </c:pt>
                <c:pt idx="190">
                  <c:v>7</c:v>
                </c:pt>
                <c:pt idx="191">
                  <c:v>7</c:v>
                </c:pt>
                <c:pt idx="192">
                  <c:v>6.7</c:v>
                </c:pt>
                <c:pt idx="193">
                  <c:v>7.2</c:v>
                </c:pt>
                <c:pt idx="194">
                  <c:v>7.2</c:v>
                </c:pt>
                <c:pt idx="195">
                  <c:v>7.1</c:v>
                </c:pt>
                <c:pt idx="196">
                  <c:v>7.2</c:v>
                </c:pt>
                <c:pt idx="197">
                  <c:v>7.2</c:v>
                </c:pt>
                <c:pt idx="198">
                  <c:v>7</c:v>
                </c:pt>
                <c:pt idx="199">
                  <c:v>6.9</c:v>
                </c:pt>
                <c:pt idx="200">
                  <c:v>7</c:v>
                </c:pt>
                <c:pt idx="201">
                  <c:v>7</c:v>
                </c:pt>
                <c:pt idx="202">
                  <c:v>6.9</c:v>
                </c:pt>
                <c:pt idx="203">
                  <c:v>6.6</c:v>
                </c:pt>
                <c:pt idx="204">
                  <c:v>6.6</c:v>
                </c:pt>
                <c:pt idx="205">
                  <c:v>6.6</c:v>
                </c:pt>
                <c:pt idx="206">
                  <c:v>6.6</c:v>
                </c:pt>
                <c:pt idx="207">
                  <c:v>6.3</c:v>
                </c:pt>
                <c:pt idx="208">
                  <c:v>6.3</c:v>
                </c:pt>
                <c:pt idx="209">
                  <c:v>6.2</c:v>
                </c:pt>
                <c:pt idx="210">
                  <c:v>6.1</c:v>
                </c:pt>
                <c:pt idx="211">
                  <c:v>6</c:v>
                </c:pt>
                <c:pt idx="212">
                  <c:v>5.9</c:v>
                </c:pt>
                <c:pt idx="213">
                  <c:v>6</c:v>
                </c:pt>
                <c:pt idx="214">
                  <c:v>5.8</c:v>
                </c:pt>
                <c:pt idx="215">
                  <c:v>5.7</c:v>
                </c:pt>
                <c:pt idx="216">
                  <c:v>5.7</c:v>
                </c:pt>
                <c:pt idx="217">
                  <c:v>5.7</c:v>
                </c:pt>
                <c:pt idx="218">
                  <c:v>5.7</c:v>
                </c:pt>
                <c:pt idx="219">
                  <c:v>5.4</c:v>
                </c:pt>
                <c:pt idx="220">
                  <c:v>5.6</c:v>
                </c:pt>
                <c:pt idx="221">
                  <c:v>5.4</c:v>
                </c:pt>
                <c:pt idx="222">
                  <c:v>5.4</c:v>
                </c:pt>
                <c:pt idx="223">
                  <c:v>5.6</c:v>
                </c:pt>
                <c:pt idx="224">
                  <c:v>5.4</c:v>
                </c:pt>
                <c:pt idx="225">
                  <c:v>5.4</c:v>
                </c:pt>
                <c:pt idx="226">
                  <c:v>5.3</c:v>
                </c:pt>
                <c:pt idx="227">
                  <c:v>5.3</c:v>
                </c:pt>
                <c:pt idx="228">
                  <c:v>5.4</c:v>
                </c:pt>
                <c:pt idx="229">
                  <c:v>5.2</c:v>
                </c:pt>
                <c:pt idx="230">
                  <c:v>5</c:v>
                </c:pt>
                <c:pt idx="231">
                  <c:v>5.2</c:v>
                </c:pt>
                <c:pt idx="232">
                  <c:v>5.2</c:v>
                </c:pt>
                <c:pt idx="233">
                  <c:v>5.3</c:v>
                </c:pt>
                <c:pt idx="234">
                  <c:v>5.2</c:v>
                </c:pt>
                <c:pt idx="235">
                  <c:v>5.2</c:v>
                </c:pt>
                <c:pt idx="236">
                  <c:v>5.3</c:v>
                </c:pt>
                <c:pt idx="237">
                  <c:v>5.3</c:v>
                </c:pt>
                <c:pt idx="238">
                  <c:v>5.4</c:v>
                </c:pt>
                <c:pt idx="239">
                  <c:v>5.4</c:v>
                </c:pt>
                <c:pt idx="240">
                  <c:v>5.4</c:v>
                </c:pt>
                <c:pt idx="241">
                  <c:v>5.3</c:v>
                </c:pt>
                <c:pt idx="242">
                  <c:v>5.2</c:v>
                </c:pt>
                <c:pt idx="243">
                  <c:v>5.4</c:v>
                </c:pt>
                <c:pt idx="244">
                  <c:v>5.4</c:v>
                </c:pt>
                <c:pt idx="245">
                  <c:v>5.2</c:v>
                </c:pt>
                <c:pt idx="246">
                  <c:v>5.5</c:v>
                </c:pt>
                <c:pt idx="247">
                  <c:v>5.7</c:v>
                </c:pt>
                <c:pt idx="248">
                  <c:v>5.9</c:v>
                </c:pt>
                <c:pt idx="249">
                  <c:v>5.9</c:v>
                </c:pt>
                <c:pt idx="250">
                  <c:v>6.2</c:v>
                </c:pt>
                <c:pt idx="251">
                  <c:v>6.3</c:v>
                </c:pt>
                <c:pt idx="252">
                  <c:v>6.4</c:v>
                </c:pt>
                <c:pt idx="253">
                  <c:v>6.6</c:v>
                </c:pt>
                <c:pt idx="254">
                  <c:v>6.8</c:v>
                </c:pt>
                <c:pt idx="255">
                  <c:v>6.7</c:v>
                </c:pt>
                <c:pt idx="256">
                  <c:v>6.9</c:v>
                </c:pt>
                <c:pt idx="257">
                  <c:v>6.9</c:v>
                </c:pt>
                <c:pt idx="258">
                  <c:v>6.8</c:v>
                </c:pt>
                <c:pt idx="259">
                  <c:v>6.9</c:v>
                </c:pt>
                <c:pt idx="260">
                  <c:v>6.9</c:v>
                </c:pt>
                <c:pt idx="261">
                  <c:v>7</c:v>
                </c:pt>
                <c:pt idx="262">
                  <c:v>7</c:v>
                </c:pt>
                <c:pt idx="263">
                  <c:v>7.3</c:v>
                </c:pt>
                <c:pt idx="264">
                  <c:v>7.3</c:v>
                </c:pt>
                <c:pt idx="265">
                  <c:v>7.4</c:v>
                </c:pt>
                <c:pt idx="266">
                  <c:v>7.4</c:v>
                </c:pt>
                <c:pt idx="267">
                  <c:v>7.4</c:v>
                </c:pt>
                <c:pt idx="268">
                  <c:v>7.6</c:v>
                </c:pt>
                <c:pt idx="269">
                  <c:v>7.8</c:v>
                </c:pt>
                <c:pt idx="270">
                  <c:v>7.7</c:v>
                </c:pt>
                <c:pt idx="271">
                  <c:v>7.6</c:v>
                </c:pt>
                <c:pt idx="272">
                  <c:v>7.6</c:v>
                </c:pt>
                <c:pt idx="273">
                  <c:v>7.3</c:v>
                </c:pt>
                <c:pt idx="274">
                  <c:v>7.4</c:v>
                </c:pt>
                <c:pt idx="275">
                  <c:v>7.4</c:v>
                </c:pt>
                <c:pt idx="276">
                  <c:v>7.3</c:v>
                </c:pt>
                <c:pt idx="277">
                  <c:v>7.1</c:v>
                </c:pt>
                <c:pt idx="278">
                  <c:v>7</c:v>
                </c:pt>
                <c:pt idx="279">
                  <c:v>7.1</c:v>
                </c:pt>
                <c:pt idx="280">
                  <c:v>7.1</c:v>
                </c:pt>
                <c:pt idx="281">
                  <c:v>7</c:v>
                </c:pt>
                <c:pt idx="282">
                  <c:v>6.9</c:v>
                </c:pt>
                <c:pt idx="283">
                  <c:v>6.8</c:v>
                </c:pt>
                <c:pt idx="284">
                  <c:v>6.7</c:v>
                </c:pt>
                <c:pt idx="285">
                  <c:v>6.8</c:v>
                </c:pt>
                <c:pt idx="286">
                  <c:v>6.6</c:v>
                </c:pt>
                <c:pt idx="287">
                  <c:v>6.5</c:v>
                </c:pt>
                <c:pt idx="288">
                  <c:v>6.6</c:v>
                </c:pt>
                <c:pt idx="289">
                  <c:v>6.6</c:v>
                </c:pt>
                <c:pt idx="290">
                  <c:v>6.5</c:v>
                </c:pt>
                <c:pt idx="291">
                  <c:v>6.4</c:v>
                </c:pt>
                <c:pt idx="292">
                  <c:v>6.1</c:v>
                </c:pt>
                <c:pt idx="293">
                  <c:v>6.1</c:v>
                </c:pt>
                <c:pt idx="294">
                  <c:v>6.1</c:v>
                </c:pt>
                <c:pt idx="295">
                  <c:v>6</c:v>
                </c:pt>
                <c:pt idx="296">
                  <c:v>5.9</c:v>
                </c:pt>
                <c:pt idx="297">
                  <c:v>5.8</c:v>
                </c:pt>
                <c:pt idx="298">
                  <c:v>5.6</c:v>
                </c:pt>
                <c:pt idx="299">
                  <c:v>5.5</c:v>
                </c:pt>
                <c:pt idx="300">
                  <c:v>5.6</c:v>
                </c:pt>
                <c:pt idx="301">
                  <c:v>5.4</c:v>
                </c:pt>
                <c:pt idx="302">
                  <c:v>5.4</c:v>
                </c:pt>
                <c:pt idx="303">
                  <c:v>5.8</c:v>
                </c:pt>
                <c:pt idx="304">
                  <c:v>5.6</c:v>
                </c:pt>
                <c:pt idx="305">
                  <c:v>5.6</c:v>
                </c:pt>
                <c:pt idx="306">
                  <c:v>5.7</c:v>
                </c:pt>
                <c:pt idx="307">
                  <c:v>5.7</c:v>
                </c:pt>
                <c:pt idx="308">
                  <c:v>5.6</c:v>
                </c:pt>
                <c:pt idx="309">
                  <c:v>5.5</c:v>
                </c:pt>
                <c:pt idx="310">
                  <c:v>5.6</c:v>
                </c:pt>
                <c:pt idx="311">
                  <c:v>5.6</c:v>
                </c:pt>
                <c:pt idx="312">
                  <c:v>5.6</c:v>
                </c:pt>
                <c:pt idx="313">
                  <c:v>5.5</c:v>
                </c:pt>
                <c:pt idx="314">
                  <c:v>5.5</c:v>
                </c:pt>
                <c:pt idx="315">
                  <c:v>5.6</c:v>
                </c:pt>
                <c:pt idx="316">
                  <c:v>5.6</c:v>
                </c:pt>
                <c:pt idx="317">
                  <c:v>5.3</c:v>
                </c:pt>
                <c:pt idx="318">
                  <c:v>5.5</c:v>
                </c:pt>
                <c:pt idx="319">
                  <c:v>5.0999999999999996</c:v>
                </c:pt>
                <c:pt idx="320">
                  <c:v>5.2</c:v>
                </c:pt>
                <c:pt idx="321">
                  <c:v>5.2</c:v>
                </c:pt>
                <c:pt idx="322">
                  <c:v>5.4</c:v>
                </c:pt>
                <c:pt idx="323">
                  <c:v>5.4</c:v>
                </c:pt>
                <c:pt idx="324">
                  <c:v>5.3</c:v>
                </c:pt>
                <c:pt idx="325">
                  <c:v>5.2</c:v>
                </c:pt>
                <c:pt idx="326">
                  <c:v>5.2</c:v>
                </c:pt>
                <c:pt idx="327">
                  <c:v>5.0999999999999996</c:v>
                </c:pt>
                <c:pt idx="328">
                  <c:v>4.9000000000000004</c:v>
                </c:pt>
                <c:pt idx="329">
                  <c:v>5</c:v>
                </c:pt>
                <c:pt idx="330">
                  <c:v>4.9000000000000004</c:v>
                </c:pt>
                <c:pt idx="331">
                  <c:v>4.8</c:v>
                </c:pt>
                <c:pt idx="332">
                  <c:v>4.9000000000000004</c:v>
                </c:pt>
                <c:pt idx="333">
                  <c:v>4.7</c:v>
                </c:pt>
                <c:pt idx="334">
                  <c:v>4.5999999999999996</c:v>
                </c:pt>
                <c:pt idx="335">
                  <c:v>4.7</c:v>
                </c:pt>
                <c:pt idx="336">
                  <c:v>4.5999999999999996</c:v>
                </c:pt>
                <c:pt idx="337">
                  <c:v>4.5999999999999996</c:v>
                </c:pt>
                <c:pt idx="338">
                  <c:v>4.7</c:v>
                </c:pt>
                <c:pt idx="339">
                  <c:v>4.3</c:v>
                </c:pt>
                <c:pt idx="340">
                  <c:v>4.4000000000000004</c:v>
                </c:pt>
                <c:pt idx="341">
                  <c:v>4.5</c:v>
                </c:pt>
                <c:pt idx="342">
                  <c:v>4.5</c:v>
                </c:pt>
                <c:pt idx="343">
                  <c:v>4.5</c:v>
                </c:pt>
                <c:pt idx="344">
                  <c:v>4.5999999999999996</c:v>
                </c:pt>
                <c:pt idx="345">
                  <c:v>4.5</c:v>
                </c:pt>
                <c:pt idx="346">
                  <c:v>4.4000000000000004</c:v>
                </c:pt>
                <c:pt idx="347">
                  <c:v>4.4000000000000004</c:v>
                </c:pt>
                <c:pt idx="348">
                  <c:v>4.3</c:v>
                </c:pt>
                <c:pt idx="349">
                  <c:v>4.4000000000000004</c:v>
                </c:pt>
                <c:pt idx="350">
                  <c:v>4.2</c:v>
                </c:pt>
                <c:pt idx="351">
                  <c:v>4.3</c:v>
                </c:pt>
                <c:pt idx="352">
                  <c:v>4.2</c:v>
                </c:pt>
                <c:pt idx="353">
                  <c:v>4.3</c:v>
                </c:pt>
                <c:pt idx="354">
                  <c:v>4.3</c:v>
                </c:pt>
                <c:pt idx="355">
                  <c:v>4.2</c:v>
                </c:pt>
                <c:pt idx="356">
                  <c:v>4.2</c:v>
                </c:pt>
                <c:pt idx="357">
                  <c:v>4.0999999999999996</c:v>
                </c:pt>
                <c:pt idx="358">
                  <c:v>4.0999999999999996</c:v>
                </c:pt>
                <c:pt idx="359">
                  <c:v>4</c:v>
                </c:pt>
                <c:pt idx="360">
                  <c:v>4</c:v>
                </c:pt>
                <c:pt idx="361">
                  <c:v>4.0999999999999996</c:v>
                </c:pt>
                <c:pt idx="362">
                  <c:v>4</c:v>
                </c:pt>
                <c:pt idx="363">
                  <c:v>3.8</c:v>
                </c:pt>
                <c:pt idx="364">
                  <c:v>4</c:v>
                </c:pt>
                <c:pt idx="365">
                  <c:v>4</c:v>
                </c:pt>
                <c:pt idx="366">
                  <c:v>4</c:v>
                </c:pt>
                <c:pt idx="367">
                  <c:v>4.0999999999999996</c:v>
                </c:pt>
                <c:pt idx="368">
                  <c:v>3.9</c:v>
                </c:pt>
                <c:pt idx="369">
                  <c:v>3.9</c:v>
                </c:pt>
                <c:pt idx="370">
                  <c:v>3.9</c:v>
                </c:pt>
                <c:pt idx="371">
                  <c:v>3.9</c:v>
                </c:pt>
                <c:pt idx="372">
                  <c:v>4.2</c:v>
                </c:pt>
                <c:pt idx="373">
                  <c:v>4.2</c:v>
                </c:pt>
                <c:pt idx="374">
                  <c:v>4.3</c:v>
                </c:pt>
                <c:pt idx="375">
                  <c:v>4.4000000000000004</c:v>
                </c:pt>
                <c:pt idx="376">
                  <c:v>4.3</c:v>
                </c:pt>
                <c:pt idx="377">
                  <c:v>4.5</c:v>
                </c:pt>
                <c:pt idx="378">
                  <c:v>4.5999999999999996</c:v>
                </c:pt>
                <c:pt idx="379">
                  <c:v>4.9000000000000004</c:v>
                </c:pt>
                <c:pt idx="380">
                  <c:v>5</c:v>
                </c:pt>
                <c:pt idx="381">
                  <c:v>5.3</c:v>
                </c:pt>
                <c:pt idx="382">
                  <c:v>5.5</c:v>
                </c:pt>
                <c:pt idx="383">
                  <c:v>5.7</c:v>
                </c:pt>
                <c:pt idx="384">
                  <c:v>5.7</c:v>
                </c:pt>
                <c:pt idx="385">
                  <c:v>5.7</c:v>
                </c:pt>
                <c:pt idx="386">
                  <c:v>5.7</c:v>
                </c:pt>
                <c:pt idx="387">
                  <c:v>5.9</c:v>
                </c:pt>
                <c:pt idx="388">
                  <c:v>5.8</c:v>
                </c:pt>
                <c:pt idx="389">
                  <c:v>5.8</c:v>
                </c:pt>
                <c:pt idx="390">
                  <c:v>5.8</c:v>
                </c:pt>
                <c:pt idx="391">
                  <c:v>5.7</c:v>
                </c:pt>
                <c:pt idx="392">
                  <c:v>5.7</c:v>
                </c:pt>
                <c:pt idx="393">
                  <c:v>5.7</c:v>
                </c:pt>
                <c:pt idx="394">
                  <c:v>5.9</c:v>
                </c:pt>
                <c:pt idx="395">
                  <c:v>6</c:v>
                </c:pt>
                <c:pt idx="396">
                  <c:v>5.8</c:v>
                </c:pt>
                <c:pt idx="397">
                  <c:v>5.9</c:v>
                </c:pt>
                <c:pt idx="398">
                  <c:v>5.9</c:v>
                </c:pt>
                <c:pt idx="399">
                  <c:v>6</c:v>
                </c:pt>
                <c:pt idx="400">
                  <c:v>6.1</c:v>
                </c:pt>
                <c:pt idx="401">
                  <c:v>6.3</c:v>
                </c:pt>
                <c:pt idx="402">
                  <c:v>6.2</c:v>
                </c:pt>
                <c:pt idx="403">
                  <c:v>6.1</c:v>
                </c:pt>
                <c:pt idx="404">
                  <c:v>6.1</c:v>
                </c:pt>
                <c:pt idx="405">
                  <c:v>6</c:v>
                </c:pt>
                <c:pt idx="406">
                  <c:v>5.8</c:v>
                </c:pt>
                <c:pt idx="407">
                  <c:v>5.7</c:v>
                </c:pt>
                <c:pt idx="408">
                  <c:v>5.7</c:v>
                </c:pt>
                <c:pt idx="409">
                  <c:v>5.6</c:v>
                </c:pt>
                <c:pt idx="410">
                  <c:v>5.8</c:v>
                </c:pt>
                <c:pt idx="411">
                  <c:v>5.6</c:v>
                </c:pt>
                <c:pt idx="412">
                  <c:v>5.6</c:v>
                </c:pt>
                <c:pt idx="413">
                  <c:v>5.6</c:v>
                </c:pt>
                <c:pt idx="414">
                  <c:v>5.5</c:v>
                </c:pt>
                <c:pt idx="415">
                  <c:v>5.4</c:v>
                </c:pt>
                <c:pt idx="416">
                  <c:v>5.4</c:v>
                </c:pt>
                <c:pt idx="417">
                  <c:v>5.5</c:v>
                </c:pt>
                <c:pt idx="418">
                  <c:v>5.4</c:v>
                </c:pt>
                <c:pt idx="419">
                  <c:v>5.4</c:v>
                </c:pt>
                <c:pt idx="420">
                  <c:v>5.3</c:v>
                </c:pt>
                <c:pt idx="421">
                  <c:v>5.4</c:v>
                </c:pt>
                <c:pt idx="422">
                  <c:v>5.2</c:v>
                </c:pt>
                <c:pt idx="423">
                  <c:v>5.2</c:v>
                </c:pt>
                <c:pt idx="424">
                  <c:v>5.0999999999999996</c:v>
                </c:pt>
                <c:pt idx="425">
                  <c:v>5</c:v>
                </c:pt>
                <c:pt idx="426">
                  <c:v>5</c:v>
                </c:pt>
                <c:pt idx="427">
                  <c:v>4.9000000000000004</c:v>
                </c:pt>
                <c:pt idx="428">
                  <c:v>5</c:v>
                </c:pt>
                <c:pt idx="429">
                  <c:v>5</c:v>
                </c:pt>
                <c:pt idx="430">
                  <c:v>5</c:v>
                </c:pt>
                <c:pt idx="431">
                  <c:v>4.9000000000000004</c:v>
                </c:pt>
                <c:pt idx="432">
                  <c:v>4.7</c:v>
                </c:pt>
                <c:pt idx="433">
                  <c:v>4.8</c:v>
                </c:pt>
                <c:pt idx="434">
                  <c:v>4.7</c:v>
                </c:pt>
                <c:pt idx="435">
                  <c:v>4.7</c:v>
                </c:pt>
                <c:pt idx="436">
                  <c:v>4.5999999999999996</c:v>
                </c:pt>
                <c:pt idx="437">
                  <c:v>4.5999999999999996</c:v>
                </c:pt>
                <c:pt idx="438">
                  <c:v>4.7</c:v>
                </c:pt>
                <c:pt idx="439">
                  <c:v>4.7</c:v>
                </c:pt>
                <c:pt idx="440">
                  <c:v>4.5</c:v>
                </c:pt>
                <c:pt idx="441">
                  <c:v>4.4000000000000004</c:v>
                </c:pt>
                <c:pt idx="442">
                  <c:v>4.5</c:v>
                </c:pt>
                <c:pt idx="443">
                  <c:v>4.4000000000000004</c:v>
                </c:pt>
                <c:pt idx="444">
                  <c:v>4.5999999999999996</c:v>
                </c:pt>
                <c:pt idx="445">
                  <c:v>4.5</c:v>
                </c:pt>
                <c:pt idx="446">
                  <c:v>4.4000000000000004</c:v>
                </c:pt>
                <c:pt idx="447">
                  <c:v>4.5</c:v>
                </c:pt>
                <c:pt idx="448">
                  <c:v>4.4000000000000004</c:v>
                </c:pt>
                <c:pt idx="449">
                  <c:v>4.5999999999999996</c:v>
                </c:pt>
                <c:pt idx="450">
                  <c:v>4.7</c:v>
                </c:pt>
                <c:pt idx="451">
                  <c:v>4.5999999999999996</c:v>
                </c:pt>
                <c:pt idx="452">
                  <c:v>4.7</c:v>
                </c:pt>
                <c:pt idx="453">
                  <c:v>4.7</c:v>
                </c:pt>
                <c:pt idx="454">
                  <c:v>4.7</c:v>
                </c:pt>
                <c:pt idx="455">
                  <c:v>5</c:v>
                </c:pt>
                <c:pt idx="456">
                  <c:v>5</c:v>
                </c:pt>
                <c:pt idx="457">
                  <c:v>4.9000000000000004</c:v>
                </c:pt>
                <c:pt idx="458">
                  <c:v>5.0999999999999996</c:v>
                </c:pt>
                <c:pt idx="459">
                  <c:v>5</c:v>
                </c:pt>
                <c:pt idx="460">
                  <c:v>5.4</c:v>
                </c:pt>
                <c:pt idx="461">
                  <c:v>5.6</c:v>
                </c:pt>
                <c:pt idx="462">
                  <c:v>5.8</c:v>
                </c:pt>
                <c:pt idx="463">
                  <c:v>6.1</c:v>
                </c:pt>
                <c:pt idx="464">
                  <c:v>6.1</c:v>
                </c:pt>
                <c:pt idx="465">
                  <c:v>6.5</c:v>
                </c:pt>
                <c:pt idx="466">
                  <c:v>6.8</c:v>
                </c:pt>
                <c:pt idx="467">
                  <c:v>7.3</c:v>
                </c:pt>
                <c:pt idx="468">
                  <c:v>7.8</c:v>
                </c:pt>
                <c:pt idx="469">
                  <c:v>8.3000000000000007</c:v>
                </c:pt>
                <c:pt idx="470">
                  <c:v>8.6999999999999993</c:v>
                </c:pt>
                <c:pt idx="471">
                  <c:v>9</c:v>
                </c:pt>
                <c:pt idx="472">
                  <c:v>9.4</c:v>
                </c:pt>
                <c:pt idx="473">
                  <c:v>9.5</c:v>
                </c:pt>
                <c:pt idx="474">
                  <c:v>9.5</c:v>
                </c:pt>
                <c:pt idx="475">
                  <c:v>9.6</c:v>
                </c:pt>
                <c:pt idx="476">
                  <c:v>9.8000000000000007</c:v>
                </c:pt>
                <c:pt idx="477">
                  <c:v>10</c:v>
                </c:pt>
                <c:pt idx="478">
                  <c:v>9.9</c:v>
                </c:pt>
                <c:pt idx="479">
                  <c:v>9.9</c:v>
                </c:pt>
                <c:pt idx="480">
                  <c:v>9.8000000000000007</c:v>
                </c:pt>
                <c:pt idx="481">
                  <c:v>9.8000000000000007</c:v>
                </c:pt>
                <c:pt idx="482">
                  <c:v>9.9</c:v>
                </c:pt>
                <c:pt idx="483">
                  <c:v>9.9</c:v>
                </c:pt>
                <c:pt idx="484">
                  <c:v>9.6</c:v>
                </c:pt>
                <c:pt idx="485">
                  <c:v>9.4</c:v>
                </c:pt>
                <c:pt idx="486">
                  <c:v>9.4</c:v>
                </c:pt>
                <c:pt idx="487">
                  <c:v>9.5</c:v>
                </c:pt>
                <c:pt idx="488">
                  <c:v>9.5</c:v>
                </c:pt>
                <c:pt idx="489">
                  <c:v>9.4</c:v>
                </c:pt>
                <c:pt idx="490">
                  <c:v>9.8000000000000007</c:v>
                </c:pt>
                <c:pt idx="491">
                  <c:v>9.3000000000000007</c:v>
                </c:pt>
                <c:pt idx="492">
                  <c:v>9.1</c:v>
                </c:pt>
                <c:pt idx="493">
                  <c:v>9</c:v>
                </c:pt>
                <c:pt idx="494">
                  <c:v>9</c:v>
                </c:pt>
                <c:pt idx="495">
                  <c:v>9.1</c:v>
                </c:pt>
                <c:pt idx="496">
                  <c:v>9</c:v>
                </c:pt>
                <c:pt idx="497">
                  <c:v>9.1</c:v>
                </c:pt>
                <c:pt idx="498">
                  <c:v>9</c:v>
                </c:pt>
                <c:pt idx="499">
                  <c:v>9</c:v>
                </c:pt>
                <c:pt idx="500">
                  <c:v>9</c:v>
                </c:pt>
                <c:pt idx="501">
                  <c:v>8.8000000000000007</c:v>
                </c:pt>
                <c:pt idx="502">
                  <c:v>8.6</c:v>
                </c:pt>
                <c:pt idx="503">
                  <c:v>8.5</c:v>
                </c:pt>
                <c:pt idx="504">
                  <c:v>8.3000000000000007</c:v>
                </c:pt>
                <c:pt idx="505">
                  <c:v>8.3000000000000007</c:v>
                </c:pt>
                <c:pt idx="506">
                  <c:v>8.1999999999999993</c:v>
                </c:pt>
                <c:pt idx="507">
                  <c:v>8.1999999999999993</c:v>
                </c:pt>
                <c:pt idx="508">
                  <c:v>8.1999999999999993</c:v>
                </c:pt>
                <c:pt idx="509">
                  <c:v>8.1999999999999993</c:v>
                </c:pt>
                <c:pt idx="510">
                  <c:v>8.1999999999999993</c:v>
                </c:pt>
                <c:pt idx="511">
                  <c:v>8.1</c:v>
                </c:pt>
                <c:pt idx="512">
                  <c:v>7.8</c:v>
                </c:pt>
                <c:pt idx="513">
                  <c:v>7.8</c:v>
                </c:pt>
                <c:pt idx="514">
                  <c:v>7.7</c:v>
                </c:pt>
                <c:pt idx="515">
                  <c:v>7.9</c:v>
                </c:pt>
                <c:pt idx="516">
                  <c:v>8</c:v>
                </c:pt>
                <c:pt idx="517">
                  <c:v>7.7</c:v>
                </c:pt>
                <c:pt idx="518">
                  <c:v>7.5</c:v>
                </c:pt>
                <c:pt idx="519">
                  <c:v>7.6</c:v>
                </c:pt>
                <c:pt idx="520">
                  <c:v>7.5</c:v>
                </c:pt>
                <c:pt idx="521">
                  <c:v>7.5</c:v>
                </c:pt>
                <c:pt idx="522">
                  <c:v>7.3</c:v>
                </c:pt>
                <c:pt idx="523">
                  <c:v>7.2</c:v>
                </c:pt>
                <c:pt idx="524">
                  <c:v>7.2</c:v>
                </c:pt>
                <c:pt idx="525">
                  <c:v>7.2</c:v>
                </c:pt>
                <c:pt idx="526">
                  <c:v>6.9</c:v>
                </c:pt>
                <c:pt idx="527">
                  <c:v>6.7</c:v>
                </c:pt>
                <c:pt idx="528">
                  <c:v>6.6</c:v>
                </c:pt>
                <c:pt idx="529">
                  <c:v>6.7</c:v>
                </c:pt>
                <c:pt idx="530">
                  <c:v>6.7</c:v>
                </c:pt>
                <c:pt idx="531">
                  <c:v>6.2</c:v>
                </c:pt>
                <c:pt idx="532">
                  <c:v>6.3</c:v>
                </c:pt>
                <c:pt idx="533">
                  <c:v>6.1</c:v>
                </c:pt>
                <c:pt idx="534">
                  <c:v>6.2</c:v>
                </c:pt>
                <c:pt idx="535">
                  <c:v>6.1</c:v>
                </c:pt>
                <c:pt idx="536">
                  <c:v>5.9</c:v>
                </c:pt>
                <c:pt idx="537">
                  <c:v>5.7</c:v>
                </c:pt>
                <c:pt idx="538">
                  <c:v>5.8</c:v>
                </c:pt>
                <c:pt idx="539">
                  <c:v>5.6</c:v>
                </c:pt>
                <c:pt idx="540">
                  <c:v>5.7</c:v>
                </c:pt>
                <c:pt idx="541">
                  <c:v>5.5</c:v>
                </c:pt>
                <c:pt idx="542">
                  <c:v>5.4</c:v>
                </c:pt>
                <c:pt idx="543">
                  <c:v>5.4</c:v>
                </c:pt>
                <c:pt idx="544">
                  <c:v>5.6</c:v>
                </c:pt>
                <c:pt idx="545">
                  <c:v>5.3</c:v>
                </c:pt>
                <c:pt idx="546">
                  <c:v>5.2</c:v>
                </c:pt>
                <c:pt idx="547">
                  <c:v>5.0999999999999996</c:v>
                </c:pt>
                <c:pt idx="548">
                  <c:v>5</c:v>
                </c:pt>
                <c:pt idx="549">
                  <c:v>5</c:v>
                </c:pt>
                <c:pt idx="550">
                  <c:v>5.0999999999999996</c:v>
                </c:pt>
                <c:pt idx="551">
                  <c:v>5</c:v>
                </c:pt>
                <c:pt idx="552">
                  <c:v>4.8</c:v>
                </c:pt>
                <c:pt idx="553">
                  <c:v>4.9000000000000004</c:v>
                </c:pt>
                <c:pt idx="554">
                  <c:v>5</c:v>
                </c:pt>
                <c:pt idx="555">
                  <c:v>5.0999999999999996</c:v>
                </c:pt>
                <c:pt idx="556">
                  <c:v>4.8</c:v>
                </c:pt>
                <c:pt idx="557">
                  <c:v>4.9000000000000004</c:v>
                </c:pt>
                <c:pt idx="558">
                  <c:v>4.8</c:v>
                </c:pt>
                <c:pt idx="559">
                  <c:v>4.9000000000000004</c:v>
                </c:pt>
                <c:pt idx="560">
                  <c:v>5</c:v>
                </c:pt>
                <c:pt idx="561">
                  <c:v>4.9000000000000004</c:v>
                </c:pt>
                <c:pt idx="562">
                  <c:v>4.7</c:v>
                </c:pt>
                <c:pt idx="563">
                  <c:v>4.7</c:v>
                </c:pt>
                <c:pt idx="564">
                  <c:v>4.7</c:v>
                </c:pt>
                <c:pt idx="565">
                  <c:v>4.5999999999999996</c:v>
                </c:pt>
                <c:pt idx="566">
                  <c:v>4.4000000000000004</c:v>
                </c:pt>
                <c:pt idx="567">
                  <c:v>4.4000000000000004</c:v>
                </c:pt>
                <c:pt idx="568">
                  <c:v>4.4000000000000004</c:v>
                </c:pt>
                <c:pt idx="569">
                  <c:v>4.3</c:v>
                </c:pt>
                <c:pt idx="570">
                  <c:v>4.3</c:v>
                </c:pt>
                <c:pt idx="571">
                  <c:v>4.4000000000000004</c:v>
                </c:pt>
                <c:pt idx="572">
                  <c:v>4.3</c:v>
                </c:pt>
                <c:pt idx="573">
                  <c:v>4.2</c:v>
                </c:pt>
                <c:pt idx="574">
                  <c:v>4.2</c:v>
                </c:pt>
                <c:pt idx="575">
                  <c:v>4.0999999999999996</c:v>
                </c:pt>
                <c:pt idx="576">
                  <c:v>4</c:v>
                </c:pt>
                <c:pt idx="577">
                  <c:v>4.0999999999999996</c:v>
                </c:pt>
                <c:pt idx="578">
                  <c:v>4</c:v>
                </c:pt>
                <c:pt idx="579">
                  <c:v>4</c:v>
                </c:pt>
                <c:pt idx="580">
                  <c:v>3.8</c:v>
                </c:pt>
                <c:pt idx="581">
                  <c:v>4</c:v>
                </c:pt>
                <c:pt idx="582">
                  <c:v>3.8</c:v>
                </c:pt>
                <c:pt idx="583">
                  <c:v>3.8</c:v>
                </c:pt>
                <c:pt idx="584">
                  <c:v>3.7</c:v>
                </c:pt>
                <c:pt idx="585">
                  <c:v>3.8</c:v>
                </c:pt>
                <c:pt idx="586">
                  <c:v>3.8</c:v>
                </c:pt>
                <c:pt idx="587">
                  <c:v>3.9</c:v>
                </c:pt>
                <c:pt idx="588">
                  <c:v>4</c:v>
                </c:pt>
                <c:pt idx="589">
                  <c:v>3.8</c:v>
                </c:pt>
                <c:pt idx="590">
                  <c:v>3.8</c:v>
                </c:pt>
                <c:pt idx="591">
                  <c:v>3.6</c:v>
                </c:pt>
                <c:pt idx="592">
                  <c:v>3.6</c:v>
                </c:pt>
                <c:pt idx="593">
                  <c:v>3.6</c:v>
                </c:pt>
                <c:pt idx="594">
                  <c:v>3.7</c:v>
                </c:pt>
                <c:pt idx="595">
                  <c:v>3.7</c:v>
                </c:pt>
                <c:pt idx="596">
                  <c:v>3.5</c:v>
                </c:pt>
                <c:pt idx="597">
                  <c:v>3.6</c:v>
                </c:pt>
                <c:pt idx="598">
                  <c:v>3.6</c:v>
                </c:pt>
                <c:pt idx="599">
                  <c:v>3.6</c:v>
                </c:pt>
                <c:pt idx="600">
                  <c:v>3.5</c:v>
                </c:pt>
                <c:pt idx="601">
                  <c:v>3.5</c:v>
                </c:pt>
                <c:pt idx="602">
                  <c:v>4.4000000000000004</c:v>
                </c:pt>
                <c:pt idx="603">
                  <c:v>14.7</c:v>
                </c:pt>
                <c:pt idx="604">
                  <c:v>13.2</c:v>
                </c:pt>
                <c:pt idx="605">
                  <c:v>11</c:v>
                </c:pt>
                <c:pt idx="606">
                  <c:v>10.199999999999999</c:v>
                </c:pt>
                <c:pt idx="607">
                  <c:v>8.4</c:v>
                </c:pt>
                <c:pt idx="608">
                  <c:v>7.9</c:v>
                </c:pt>
                <c:pt idx="609">
                  <c:v>6.9</c:v>
                </c:pt>
                <c:pt idx="610">
                  <c:v>6.7</c:v>
                </c:pt>
                <c:pt idx="611">
                  <c:v>6.7</c:v>
                </c:pt>
                <c:pt idx="612">
                  <c:v>6.4</c:v>
                </c:pt>
                <c:pt idx="613">
                  <c:v>6.2</c:v>
                </c:pt>
                <c:pt idx="614">
                  <c:v>6</c:v>
                </c:pt>
                <c:pt idx="615">
                  <c:v>6</c:v>
                </c:pt>
                <c:pt idx="616">
                  <c:v>5.8</c:v>
                </c:pt>
                <c:pt idx="617">
                  <c:v>5.9</c:v>
                </c:pt>
                <c:pt idx="618">
                  <c:v>5.4</c:v>
                </c:pt>
                <c:pt idx="619">
                  <c:v>5.2</c:v>
                </c:pt>
                <c:pt idx="620">
                  <c:v>4.7</c:v>
                </c:pt>
                <c:pt idx="621">
                  <c:v>4.5999999999999996</c:v>
                </c:pt>
                <c:pt idx="622">
                  <c:v>4.2</c:v>
                </c:pt>
                <c:pt idx="623">
                  <c:v>3.9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F0B-5346-A890-459B2CA460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43790175"/>
        <c:axId val="1343814367"/>
      </c:lineChart>
      <c:dateAx>
        <c:axId val="1343790175"/>
        <c:scaling>
          <c:orientation val="minMax"/>
        </c:scaling>
        <c:delete val="0"/>
        <c:axPos val="b"/>
        <c:numFmt formatCode="yyyy\-mm\-dd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3814367"/>
        <c:crosses val="autoZero"/>
        <c:auto val="1"/>
        <c:lblOffset val="100"/>
        <c:baseTimeUnit val="months"/>
      </c:dateAx>
      <c:valAx>
        <c:axId val="13438143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37901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432FF"/>
            </a:solidFill>
            <a:ln>
              <a:noFill/>
            </a:ln>
            <a:effectLst/>
          </c:spPr>
          <c:invertIfNegative val="0"/>
          <c:cat>
            <c:strRef>
              <c:f>'FRED Graph'!$I$11:$I$373</c:f>
              <c:strCache>
                <c:ptCount val="363"/>
                <c:pt idx="0">
                  <c:v>Date</c:v>
                </c:pt>
                <c:pt idx="1">
                  <c:v>1990-01-01</c:v>
                </c:pt>
                <c:pt idx="2">
                  <c:v>1990-02-01</c:v>
                </c:pt>
                <c:pt idx="3">
                  <c:v>1990-03-01</c:v>
                </c:pt>
                <c:pt idx="4">
                  <c:v>1990-04-01</c:v>
                </c:pt>
                <c:pt idx="5">
                  <c:v>1990-05-01</c:v>
                </c:pt>
                <c:pt idx="6">
                  <c:v>1990-06-01</c:v>
                </c:pt>
                <c:pt idx="7">
                  <c:v>1990-07-01</c:v>
                </c:pt>
                <c:pt idx="8">
                  <c:v>1990-08-01</c:v>
                </c:pt>
                <c:pt idx="9">
                  <c:v>1990-09-01</c:v>
                </c:pt>
                <c:pt idx="10">
                  <c:v>1990-10-01</c:v>
                </c:pt>
                <c:pt idx="11">
                  <c:v>1990-11-01</c:v>
                </c:pt>
                <c:pt idx="12">
                  <c:v>1990-12-01</c:v>
                </c:pt>
                <c:pt idx="13">
                  <c:v>1991-01-01</c:v>
                </c:pt>
                <c:pt idx="14">
                  <c:v>1991-02-01</c:v>
                </c:pt>
                <c:pt idx="15">
                  <c:v>1991-03-01</c:v>
                </c:pt>
                <c:pt idx="16">
                  <c:v>1991-04-01</c:v>
                </c:pt>
                <c:pt idx="17">
                  <c:v>1991-05-01</c:v>
                </c:pt>
                <c:pt idx="18">
                  <c:v>1991-06-01</c:v>
                </c:pt>
                <c:pt idx="19">
                  <c:v>1991-07-01</c:v>
                </c:pt>
                <c:pt idx="20">
                  <c:v>1991-08-01</c:v>
                </c:pt>
                <c:pt idx="21">
                  <c:v>1991-09-01</c:v>
                </c:pt>
                <c:pt idx="22">
                  <c:v>1991-10-01</c:v>
                </c:pt>
                <c:pt idx="23">
                  <c:v>1991-11-01</c:v>
                </c:pt>
                <c:pt idx="24">
                  <c:v>1991-12-01</c:v>
                </c:pt>
                <c:pt idx="25">
                  <c:v>1992-01-01</c:v>
                </c:pt>
                <c:pt idx="26">
                  <c:v>1992-02-01</c:v>
                </c:pt>
                <c:pt idx="27">
                  <c:v>1992-03-01</c:v>
                </c:pt>
                <c:pt idx="28">
                  <c:v>1992-04-01</c:v>
                </c:pt>
                <c:pt idx="29">
                  <c:v>1992-05-01</c:v>
                </c:pt>
                <c:pt idx="30">
                  <c:v>1992-06-01</c:v>
                </c:pt>
                <c:pt idx="31">
                  <c:v>1992-07-01</c:v>
                </c:pt>
                <c:pt idx="32">
                  <c:v>1992-08-01</c:v>
                </c:pt>
                <c:pt idx="33">
                  <c:v>1992-09-01</c:v>
                </c:pt>
                <c:pt idx="34">
                  <c:v>1992-10-01</c:v>
                </c:pt>
                <c:pt idx="35">
                  <c:v>1992-11-01</c:v>
                </c:pt>
                <c:pt idx="36">
                  <c:v>1992-12-01</c:v>
                </c:pt>
                <c:pt idx="37">
                  <c:v>1993-01-01</c:v>
                </c:pt>
                <c:pt idx="38">
                  <c:v>1993-02-01</c:v>
                </c:pt>
                <c:pt idx="39">
                  <c:v>1993-03-01</c:v>
                </c:pt>
                <c:pt idx="40">
                  <c:v>1993-04-01</c:v>
                </c:pt>
                <c:pt idx="41">
                  <c:v>1993-05-01</c:v>
                </c:pt>
                <c:pt idx="42">
                  <c:v>1993-06-01</c:v>
                </c:pt>
                <c:pt idx="43">
                  <c:v>1993-07-01</c:v>
                </c:pt>
                <c:pt idx="44">
                  <c:v>1993-08-01</c:v>
                </c:pt>
                <c:pt idx="45">
                  <c:v>1993-09-01</c:v>
                </c:pt>
                <c:pt idx="46">
                  <c:v>1993-10-01</c:v>
                </c:pt>
                <c:pt idx="47">
                  <c:v>1993-11-01</c:v>
                </c:pt>
                <c:pt idx="48">
                  <c:v>1993-12-01</c:v>
                </c:pt>
                <c:pt idx="49">
                  <c:v>1994-01-01</c:v>
                </c:pt>
                <c:pt idx="50">
                  <c:v>1994-02-01</c:v>
                </c:pt>
                <c:pt idx="51">
                  <c:v>1994-03-01</c:v>
                </c:pt>
                <c:pt idx="52">
                  <c:v>1994-04-01</c:v>
                </c:pt>
                <c:pt idx="53">
                  <c:v>1994-05-01</c:v>
                </c:pt>
                <c:pt idx="54">
                  <c:v>1994-06-01</c:v>
                </c:pt>
                <c:pt idx="55">
                  <c:v>1994-07-01</c:v>
                </c:pt>
                <c:pt idx="56">
                  <c:v>1994-08-01</c:v>
                </c:pt>
                <c:pt idx="57">
                  <c:v>1994-09-01</c:v>
                </c:pt>
                <c:pt idx="58">
                  <c:v>1994-10-01</c:v>
                </c:pt>
                <c:pt idx="59">
                  <c:v>1994-11-01</c:v>
                </c:pt>
                <c:pt idx="60">
                  <c:v>1994-12-01</c:v>
                </c:pt>
                <c:pt idx="61">
                  <c:v>1995-01-01</c:v>
                </c:pt>
                <c:pt idx="62">
                  <c:v>1995-02-01</c:v>
                </c:pt>
                <c:pt idx="63">
                  <c:v>1995-03-01</c:v>
                </c:pt>
                <c:pt idx="64">
                  <c:v>1995-04-01</c:v>
                </c:pt>
                <c:pt idx="65">
                  <c:v>1995-05-01</c:v>
                </c:pt>
                <c:pt idx="66">
                  <c:v>1995-06-01</c:v>
                </c:pt>
                <c:pt idx="67">
                  <c:v>1995-07-01</c:v>
                </c:pt>
                <c:pt idx="68">
                  <c:v>1995-08-01</c:v>
                </c:pt>
                <c:pt idx="69">
                  <c:v>1995-09-01</c:v>
                </c:pt>
                <c:pt idx="70">
                  <c:v>1995-10-01</c:v>
                </c:pt>
                <c:pt idx="71">
                  <c:v>1995-11-01</c:v>
                </c:pt>
                <c:pt idx="72">
                  <c:v>1995-12-01</c:v>
                </c:pt>
                <c:pt idx="73">
                  <c:v>1996-01-01</c:v>
                </c:pt>
                <c:pt idx="74">
                  <c:v>1996-02-01</c:v>
                </c:pt>
                <c:pt idx="75">
                  <c:v>1996-03-01</c:v>
                </c:pt>
                <c:pt idx="76">
                  <c:v>1996-04-01</c:v>
                </c:pt>
                <c:pt idx="77">
                  <c:v>1996-05-01</c:v>
                </c:pt>
                <c:pt idx="78">
                  <c:v>1996-06-01</c:v>
                </c:pt>
                <c:pt idx="79">
                  <c:v>1996-07-01</c:v>
                </c:pt>
                <c:pt idx="80">
                  <c:v>1996-08-01</c:v>
                </c:pt>
                <c:pt idx="81">
                  <c:v>1996-09-01</c:v>
                </c:pt>
                <c:pt idx="82">
                  <c:v>1996-10-01</c:v>
                </c:pt>
                <c:pt idx="83">
                  <c:v>1996-11-01</c:v>
                </c:pt>
                <c:pt idx="84">
                  <c:v>1996-12-01</c:v>
                </c:pt>
                <c:pt idx="85">
                  <c:v>1997-01-01</c:v>
                </c:pt>
                <c:pt idx="86">
                  <c:v>1997-02-01</c:v>
                </c:pt>
                <c:pt idx="87">
                  <c:v>1997-03-01</c:v>
                </c:pt>
                <c:pt idx="88">
                  <c:v>1997-04-01</c:v>
                </c:pt>
                <c:pt idx="89">
                  <c:v>1997-05-01</c:v>
                </c:pt>
                <c:pt idx="90">
                  <c:v>1997-06-01</c:v>
                </c:pt>
                <c:pt idx="91">
                  <c:v>1997-07-01</c:v>
                </c:pt>
                <c:pt idx="92">
                  <c:v>1997-08-01</c:v>
                </c:pt>
                <c:pt idx="93">
                  <c:v>1997-09-01</c:v>
                </c:pt>
                <c:pt idx="94">
                  <c:v>1997-10-01</c:v>
                </c:pt>
                <c:pt idx="95">
                  <c:v>1997-11-01</c:v>
                </c:pt>
                <c:pt idx="96">
                  <c:v>1997-12-01</c:v>
                </c:pt>
                <c:pt idx="97">
                  <c:v>1998-01-01</c:v>
                </c:pt>
                <c:pt idx="98">
                  <c:v>1998-02-01</c:v>
                </c:pt>
                <c:pt idx="99">
                  <c:v>1998-03-01</c:v>
                </c:pt>
                <c:pt idx="100">
                  <c:v>1998-04-01</c:v>
                </c:pt>
                <c:pt idx="101">
                  <c:v>1998-05-01</c:v>
                </c:pt>
                <c:pt idx="102">
                  <c:v>1998-06-01</c:v>
                </c:pt>
                <c:pt idx="103">
                  <c:v>1998-07-01</c:v>
                </c:pt>
                <c:pt idx="104">
                  <c:v>1998-08-01</c:v>
                </c:pt>
                <c:pt idx="105">
                  <c:v>1998-09-01</c:v>
                </c:pt>
                <c:pt idx="106">
                  <c:v>1998-10-01</c:v>
                </c:pt>
                <c:pt idx="107">
                  <c:v>1998-11-01</c:v>
                </c:pt>
                <c:pt idx="108">
                  <c:v>1998-12-01</c:v>
                </c:pt>
                <c:pt idx="109">
                  <c:v>1999-01-01</c:v>
                </c:pt>
                <c:pt idx="110">
                  <c:v>1999-02-01</c:v>
                </c:pt>
                <c:pt idx="111">
                  <c:v>1999-03-01</c:v>
                </c:pt>
                <c:pt idx="112">
                  <c:v>1999-04-01</c:v>
                </c:pt>
                <c:pt idx="113">
                  <c:v>1999-05-01</c:v>
                </c:pt>
                <c:pt idx="114">
                  <c:v>1999-06-01</c:v>
                </c:pt>
                <c:pt idx="115">
                  <c:v>1999-07-01</c:v>
                </c:pt>
                <c:pt idx="116">
                  <c:v>1999-08-01</c:v>
                </c:pt>
                <c:pt idx="117">
                  <c:v>1999-09-01</c:v>
                </c:pt>
                <c:pt idx="118">
                  <c:v>1999-10-01</c:v>
                </c:pt>
                <c:pt idx="119">
                  <c:v>1999-11-01</c:v>
                </c:pt>
                <c:pt idx="120">
                  <c:v>1999-12-01</c:v>
                </c:pt>
                <c:pt idx="121">
                  <c:v>2000-01-01</c:v>
                </c:pt>
                <c:pt idx="122">
                  <c:v>2000-02-01</c:v>
                </c:pt>
                <c:pt idx="123">
                  <c:v>2000-03-01</c:v>
                </c:pt>
                <c:pt idx="124">
                  <c:v>2000-04-01</c:v>
                </c:pt>
                <c:pt idx="125">
                  <c:v>2000-05-01</c:v>
                </c:pt>
                <c:pt idx="126">
                  <c:v>2000-06-01</c:v>
                </c:pt>
                <c:pt idx="127">
                  <c:v>2000-07-01</c:v>
                </c:pt>
                <c:pt idx="128">
                  <c:v>2000-08-01</c:v>
                </c:pt>
                <c:pt idx="129">
                  <c:v>2000-09-01</c:v>
                </c:pt>
                <c:pt idx="130">
                  <c:v>2000-10-01</c:v>
                </c:pt>
                <c:pt idx="131">
                  <c:v>2000-11-01</c:v>
                </c:pt>
                <c:pt idx="132">
                  <c:v>2000-12-01</c:v>
                </c:pt>
                <c:pt idx="133">
                  <c:v>2001-01-01</c:v>
                </c:pt>
                <c:pt idx="134">
                  <c:v>2001-02-01</c:v>
                </c:pt>
                <c:pt idx="135">
                  <c:v>2001-03-01</c:v>
                </c:pt>
                <c:pt idx="136">
                  <c:v>2001-04-01</c:v>
                </c:pt>
                <c:pt idx="137">
                  <c:v>2001-05-01</c:v>
                </c:pt>
                <c:pt idx="138">
                  <c:v>2001-06-01</c:v>
                </c:pt>
                <c:pt idx="139">
                  <c:v>2001-07-01</c:v>
                </c:pt>
                <c:pt idx="140">
                  <c:v>2001-08-01</c:v>
                </c:pt>
                <c:pt idx="141">
                  <c:v>2001-09-01</c:v>
                </c:pt>
                <c:pt idx="142">
                  <c:v>2001-10-01</c:v>
                </c:pt>
                <c:pt idx="143">
                  <c:v>2001-11-01</c:v>
                </c:pt>
                <c:pt idx="144">
                  <c:v>2001-12-01</c:v>
                </c:pt>
                <c:pt idx="145">
                  <c:v>2002-01-01</c:v>
                </c:pt>
                <c:pt idx="146">
                  <c:v>2002-02-01</c:v>
                </c:pt>
                <c:pt idx="147">
                  <c:v>2002-03-01</c:v>
                </c:pt>
                <c:pt idx="148">
                  <c:v>2002-04-01</c:v>
                </c:pt>
                <c:pt idx="149">
                  <c:v>2002-05-01</c:v>
                </c:pt>
                <c:pt idx="150">
                  <c:v>2002-06-01</c:v>
                </c:pt>
                <c:pt idx="151">
                  <c:v>2002-07-01</c:v>
                </c:pt>
                <c:pt idx="152">
                  <c:v>2002-08-01</c:v>
                </c:pt>
                <c:pt idx="153">
                  <c:v>2002-09-01</c:v>
                </c:pt>
                <c:pt idx="154">
                  <c:v>2002-10-01</c:v>
                </c:pt>
                <c:pt idx="155">
                  <c:v>2002-11-01</c:v>
                </c:pt>
                <c:pt idx="156">
                  <c:v>2002-12-01</c:v>
                </c:pt>
                <c:pt idx="157">
                  <c:v>2003-01-01</c:v>
                </c:pt>
                <c:pt idx="158">
                  <c:v>2003-02-01</c:v>
                </c:pt>
                <c:pt idx="159">
                  <c:v>2003-03-01</c:v>
                </c:pt>
                <c:pt idx="160">
                  <c:v>2003-04-01</c:v>
                </c:pt>
                <c:pt idx="161">
                  <c:v>2003-05-01</c:v>
                </c:pt>
                <c:pt idx="162">
                  <c:v>2003-06-01</c:v>
                </c:pt>
                <c:pt idx="163">
                  <c:v>2003-07-01</c:v>
                </c:pt>
                <c:pt idx="164">
                  <c:v>2003-08-01</c:v>
                </c:pt>
                <c:pt idx="165">
                  <c:v>2003-09-01</c:v>
                </c:pt>
                <c:pt idx="166">
                  <c:v>2003-10-01</c:v>
                </c:pt>
                <c:pt idx="167">
                  <c:v>2003-11-01</c:v>
                </c:pt>
                <c:pt idx="168">
                  <c:v>2003-12-01</c:v>
                </c:pt>
                <c:pt idx="169">
                  <c:v>2004-01-01</c:v>
                </c:pt>
                <c:pt idx="170">
                  <c:v>2004-02-01</c:v>
                </c:pt>
                <c:pt idx="171">
                  <c:v>2004-03-01</c:v>
                </c:pt>
                <c:pt idx="172">
                  <c:v>2004-04-01</c:v>
                </c:pt>
                <c:pt idx="173">
                  <c:v>2004-05-01</c:v>
                </c:pt>
                <c:pt idx="174">
                  <c:v>2004-06-01</c:v>
                </c:pt>
                <c:pt idx="175">
                  <c:v>2004-07-01</c:v>
                </c:pt>
                <c:pt idx="176">
                  <c:v>2004-08-01</c:v>
                </c:pt>
                <c:pt idx="177">
                  <c:v>2004-09-01</c:v>
                </c:pt>
                <c:pt idx="178">
                  <c:v>2004-10-01</c:v>
                </c:pt>
                <c:pt idx="179">
                  <c:v>2004-11-01</c:v>
                </c:pt>
                <c:pt idx="180">
                  <c:v>2004-12-01</c:v>
                </c:pt>
                <c:pt idx="181">
                  <c:v>2005-01-01</c:v>
                </c:pt>
                <c:pt idx="182">
                  <c:v>2005-02-01</c:v>
                </c:pt>
                <c:pt idx="183">
                  <c:v>2005-03-01</c:v>
                </c:pt>
                <c:pt idx="184">
                  <c:v>2005-04-01</c:v>
                </c:pt>
                <c:pt idx="185">
                  <c:v>2005-05-01</c:v>
                </c:pt>
                <c:pt idx="186">
                  <c:v>2005-06-01</c:v>
                </c:pt>
                <c:pt idx="187">
                  <c:v>2005-07-01</c:v>
                </c:pt>
                <c:pt idx="188">
                  <c:v>2005-08-01</c:v>
                </c:pt>
                <c:pt idx="189">
                  <c:v>2005-09-01</c:v>
                </c:pt>
                <c:pt idx="190">
                  <c:v>2005-10-01</c:v>
                </c:pt>
                <c:pt idx="191">
                  <c:v>2005-11-01</c:v>
                </c:pt>
                <c:pt idx="192">
                  <c:v>2005-12-01</c:v>
                </c:pt>
                <c:pt idx="193">
                  <c:v>2006-01-01</c:v>
                </c:pt>
                <c:pt idx="194">
                  <c:v>2006-02-01</c:v>
                </c:pt>
                <c:pt idx="195">
                  <c:v>2006-03-01</c:v>
                </c:pt>
                <c:pt idx="196">
                  <c:v>2006-04-01</c:v>
                </c:pt>
                <c:pt idx="197">
                  <c:v>2006-05-01</c:v>
                </c:pt>
                <c:pt idx="198">
                  <c:v>2006-06-01</c:v>
                </c:pt>
                <c:pt idx="199">
                  <c:v>2006-07-01</c:v>
                </c:pt>
                <c:pt idx="200">
                  <c:v>2006-08-01</c:v>
                </c:pt>
                <c:pt idx="201">
                  <c:v>2006-09-01</c:v>
                </c:pt>
                <c:pt idx="202">
                  <c:v>2006-10-01</c:v>
                </c:pt>
                <c:pt idx="203">
                  <c:v>2006-11-01</c:v>
                </c:pt>
                <c:pt idx="204">
                  <c:v>2006-12-01</c:v>
                </c:pt>
                <c:pt idx="205">
                  <c:v>2007-01-01</c:v>
                </c:pt>
                <c:pt idx="206">
                  <c:v>2007-02-01</c:v>
                </c:pt>
                <c:pt idx="207">
                  <c:v>2007-03-01</c:v>
                </c:pt>
                <c:pt idx="208">
                  <c:v>2007-04-01</c:v>
                </c:pt>
                <c:pt idx="209">
                  <c:v>2007-05-01</c:v>
                </c:pt>
                <c:pt idx="210">
                  <c:v>2007-06-01</c:v>
                </c:pt>
                <c:pt idx="211">
                  <c:v>2007-07-01</c:v>
                </c:pt>
                <c:pt idx="212">
                  <c:v>2007-08-01</c:v>
                </c:pt>
                <c:pt idx="213">
                  <c:v>2007-09-01</c:v>
                </c:pt>
                <c:pt idx="214">
                  <c:v>2007-10-01</c:v>
                </c:pt>
                <c:pt idx="215">
                  <c:v>2007-11-01</c:v>
                </c:pt>
                <c:pt idx="216">
                  <c:v>2007-12-01</c:v>
                </c:pt>
                <c:pt idx="217">
                  <c:v>2008-01-01</c:v>
                </c:pt>
                <c:pt idx="218">
                  <c:v>2008-02-01</c:v>
                </c:pt>
                <c:pt idx="219">
                  <c:v>2008-03-01</c:v>
                </c:pt>
                <c:pt idx="220">
                  <c:v>2008-04-01</c:v>
                </c:pt>
                <c:pt idx="221">
                  <c:v>2008-05-01</c:v>
                </c:pt>
                <c:pt idx="222">
                  <c:v>2008-06-01</c:v>
                </c:pt>
                <c:pt idx="223">
                  <c:v>2008-07-01</c:v>
                </c:pt>
                <c:pt idx="224">
                  <c:v>2008-08-01</c:v>
                </c:pt>
                <c:pt idx="225">
                  <c:v>2008-09-01</c:v>
                </c:pt>
                <c:pt idx="226">
                  <c:v>2008-10-01</c:v>
                </c:pt>
                <c:pt idx="227">
                  <c:v>2008-11-01</c:v>
                </c:pt>
                <c:pt idx="228">
                  <c:v>2008-12-01</c:v>
                </c:pt>
                <c:pt idx="229">
                  <c:v>2009-01-01</c:v>
                </c:pt>
                <c:pt idx="230">
                  <c:v>2009-02-01</c:v>
                </c:pt>
                <c:pt idx="231">
                  <c:v>2009-03-01</c:v>
                </c:pt>
                <c:pt idx="232">
                  <c:v>2009-04-01</c:v>
                </c:pt>
                <c:pt idx="233">
                  <c:v>2009-05-01</c:v>
                </c:pt>
                <c:pt idx="234">
                  <c:v>2009-06-01</c:v>
                </c:pt>
                <c:pt idx="235">
                  <c:v>2009-07-01</c:v>
                </c:pt>
                <c:pt idx="236">
                  <c:v>2009-08-01</c:v>
                </c:pt>
                <c:pt idx="237">
                  <c:v>2009-09-01</c:v>
                </c:pt>
                <c:pt idx="238">
                  <c:v>2009-10-01</c:v>
                </c:pt>
                <c:pt idx="239">
                  <c:v>2009-11-01</c:v>
                </c:pt>
                <c:pt idx="240">
                  <c:v>2009-12-01</c:v>
                </c:pt>
                <c:pt idx="241">
                  <c:v>2010-01-01</c:v>
                </c:pt>
                <c:pt idx="242">
                  <c:v>2010-02-01</c:v>
                </c:pt>
                <c:pt idx="243">
                  <c:v>2010-03-01</c:v>
                </c:pt>
                <c:pt idx="244">
                  <c:v>2010-04-01</c:v>
                </c:pt>
                <c:pt idx="245">
                  <c:v>2010-05-01</c:v>
                </c:pt>
                <c:pt idx="246">
                  <c:v>2010-06-01</c:v>
                </c:pt>
                <c:pt idx="247">
                  <c:v>2010-07-01</c:v>
                </c:pt>
                <c:pt idx="248">
                  <c:v>2010-08-01</c:v>
                </c:pt>
                <c:pt idx="249">
                  <c:v>2010-09-01</c:v>
                </c:pt>
                <c:pt idx="250">
                  <c:v>2010-10-01</c:v>
                </c:pt>
                <c:pt idx="251">
                  <c:v>2010-11-01</c:v>
                </c:pt>
                <c:pt idx="252">
                  <c:v>2010-12-01</c:v>
                </c:pt>
                <c:pt idx="253">
                  <c:v>2011-01-01</c:v>
                </c:pt>
                <c:pt idx="254">
                  <c:v>2011-02-01</c:v>
                </c:pt>
                <c:pt idx="255">
                  <c:v>2011-03-01</c:v>
                </c:pt>
                <c:pt idx="256">
                  <c:v>2011-04-01</c:v>
                </c:pt>
                <c:pt idx="257">
                  <c:v>2011-05-01</c:v>
                </c:pt>
                <c:pt idx="258">
                  <c:v>2011-06-01</c:v>
                </c:pt>
                <c:pt idx="259">
                  <c:v>2011-07-01</c:v>
                </c:pt>
                <c:pt idx="260">
                  <c:v>2011-08-01</c:v>
                </c:pt>
                <c:pt idx="261">
                  <c:v>2011-09-01</c:v>
                </c:pt>
                <c:pt idx="262">
                  <c:v>2011-10-01</c:v>
                </c:pt>
                <c:pt idx="263">
                  <c:v>2011-11-01</c:v>
                </c:pt>
                <c:pt idx="264">
                  <c:v>2011-12-01</c:v>
                </c:pt>
                <c:pt idx="265">
                  <c:v>2012-01-01</c:v>
                </c:pt>
                <c:pt idx="266">
                  <c:v>2012-02-01</c:v>
                </c:pt>
                <c:pt idx="267">
                  <c:v>2012-03-01</c:v>
                </c:pt>
                <c:pt idx="268">
                  <c:v>2012-04-01</c:v>
                </c:pt>
                <c:pt idx="269">
                  <c:v>2012-05-01</c:v>
                </c:pt>
                <c:pt idx="270">
                  <c:v>2012-06-01</c:v>
                </c:pt>
                <c:pt idx="271">
                  <c:v>2012-07-01</c:v>
                </c:pt>
                <c:pt idx="272">
                  <c:v>2012-08-01</c:v>
                </c:pt>
                <c:pt idx="273">
                  <c:v>2012-09-01</c:v>
                </c:pt>
                <c:pt idx="274">
                  <c:v>2012-10-01</c:v>
                </c:pt>
                <c:pt idx="275">
                  <c:v>2012-11-01</c:v>
                </c:pt>
                <c:pt idx="276">
                  <c:v>2012-12-01</c:v>
                </c:pt>
                <c:pt idx="277">
                  <c:v>2013-01-01</c:v>
                </c:pt>
                <c:pt idx="278">
                  <c:v>2013-02-01</c:v>
                </c:pt>
                <c:pt idx="279">
                  <c:v>2013-03-01</c:v>
                </c:pt>
                <c:pt idx="280">
                  <c:v>2013-04-01</c:v>
                </c:pt>
                <c:pt idx="281">
                  <c:v>2013-05-01</c:v>
                </c:pt>
                <c:pt idx="282">
                  <c:v>2013-06-01</c:v>
                </c:pt>
                <c:pt idx="283">
                  <c:v>2013-07-01</c:v>
                </c:pt>
                <c:pt idx="284">
                  <c:v>2013-08-01</c:v>
                </c:pt>
                <c:pt idx="285">
                  <c:v>2013-09-01</c:v>
                </c:pt>
                <c:pt idx="286">
                  <c:v>2013-10-01</c:v>
                </c:pt>
                <c:pt idx="287">
                  <c:v>2013-11-01</c:v>
                </c:pt>
                <c:pt idx="288">
                  <c:v>2013-12-01</c:v>
                </c:pt>
                <c:pt idx="289">
                  <c:v>2014-01-01</c:v>
                </c:pt>
                <c:pt idx="290">
                  <c:v>2014-02-01</c:v>
                </c:pt>
                <c:pt idx="291">
                  <c:v>2014-03-01</c:v>
                </c:pt>
                <c:pt idx="292">
                  <c:v>2014-04-01</c:v>
                </c:pt>
                <c:pt idx="293">
                  <c:v>2014-05-01</c:v>
                </c:pt>
                <c:pt idx="294">
                  <c:v>2014-06-01</c:v>
                </c:pt>
                <c:pt idx="295">
                  <c:v>2014-07-01</c:v>
                </c:pt>
                <c:pt idx="296">
                  <c:v>2014-08-01</c:v>
                </c:pt>
                <c:pt idx="297">
                  <c:v>2014-09-01</c:v>
                </c:pt>
                <c:pt idx="298">
                  <c:v>2014-10-01</c:v>
                </c:pt>
                <c:pt idx="299">
                  <c:v>2014-11-01</c:v>
                </c:pt>
                <c:pt idx="300">
                  <c:v>2014-12-01</c:v>
                </c:pt>
                <c:pt idx="301">
                  <c:v>2015-01-01</c:v>
                </c:pt>
                <c:pt idx="302">
                  <c:v>2015-02-01</c:v>
                </c:pt>
                <c:pt idx="303">
                  <c:v>2015-03-01</c:v>
                </c:pt>
                <c:pt idx="304">
                  <c:v>2015-04-01</c:v>
                </c:pt>
                <c:pt idx="305">
                  <c:v>2015-05-01</c:v>
                </c:pt>
                <c:pt idx="306">
                  <c:v>2015-06-01</c:v>
                </c:pt>
                <c:pt idx="307">
                  <c:v>2015-07-01</c:v>
                </c:pt>
                <c:pt idx="308">
                  <c:v>2015-08-01</c:v>
                </c:pt>
                <c:pt idx="309">
                  <c:v>2015-09-01</c:v>
                </c:pt>
                <c:pt idx="310">
                  <c:v>2015-10-01</c:v>
                </c:pt>
                <c:pt idx="311">
                  <c:v>2015-11-01</c:v>
                </c:pt>
                <c:pt idx="312">
                  <c:v>2015-12-01</c:v>
                </c:pt>
                <c:pt idx="313">
                  <c:v>2016-01-01</c:v>
                </c:pt>
                <c:pt idx="314">
                  <c:v>2016-02-01</c:v>
                </c:pt>
                <c:pt idx="315">
                  <c:v>2016-03-01</c:v>
                </c:pt>
                <c:pt idx="316">
                  <c:v>2016-04-01</c:v>
                </c:pt>
                <c:pt idx="317">
                  <c:v>2016-05-01</c:v>
                </c:pt>
                <c:pt idx="318">
                  <c:v>2016-06-01</c:v>
                </c:pt>
                <c:pt idx="319">
                  <c:v>2016-07-01</c:v>
                </c:pt>
                <c:pt idx="320">
                  <c:v>2016-08-01</c:v>
                </c:pt>
                <c:pt idx="321">
                  <c:v>2016-09-01</c:v>
                </c:pt>
                <c:pt idx="322">
                  <c:v>2016-10-01</c:v>
                </c:pt>
                <c:pt idx="323">
                  <c:v>2016-11-01</c:v>
                </c:pt>
                <c:pt idx="324">
                  <c:v>2016-12-01</c:v>
                </c:pt>
                <c:pt idx="325">
                  <c:v>2017-01-01</c:v>
                </c:pt>
                <c:pt idx="326">
                  <c:v>2017-02-01</c:v>
                </c:pt>
                <c:pt idx="327">
                  <c:v>2017-03-01</c:v>
                </c:pt>
                <c:pt idx="328">
                  <c:v>2017-04-01</c:v>
                </c:pt>
                <c:pt idx="329">
                  <c:v>2017-05-01</c:v>
                </c:pt>
                <c:pt idx="330">
                  <c:v>2017-06-01</c:v>
                </c:pt>
                <c:pt idx="331">
                  <c:v>2017-07-01</c:v>
                </c:pt>
                <c:pt idx="332">
                  <c:v>2017-08-01</c:v>
                </c:pt>
                <c:pt idx="333">
                  <c:v>2017-09-01</c:v>
                </c:pt>
                <c:pt idx="334">
                  <c:v>2017-10-01</c:v>
                </c:pt>
                <c:pt idx="335">
                  <c:v>2017-11-01</c:v>
                </c:pt>
                <c:pt idx="336">
                  <c:v>2017-12-01</c:v>
                </c:pt>
                <c:pt idx="337">
                  <c:v>2018-01-01</c:v>
                </c:pt>
                <c:pt idx="338">
                  <c:v>2018-02-01</c:v>
                </c:pt>
                <c:pt idx="339">
                  <c:v>2018-03-01</c:v>
                </c:pt>
                <c:pt idx="340">
                  <c:v>2018-04-01</c:v>
                </c:pt>
                <c:pt idx="341">
                  <c:v>2018-05-01</c:v>
                </c:pt>
                <c:pt idx="342">
                  <c:v>2018-06-01</c:v>
                </c:pt>
                <c:pt idx="343">
                  <c:v>2018-07-01</c:v>
                </c:pt>
                <c:pt idx="344">
                  <c:v>2018-08-01</c:v>
                </c:pt>
                <c:pt idx="345">
                  <c:v>2018-09-01</c:v>
                </c:pt>
                <c:pt idx="346">
                  <c:v>2018-10-01</c:v>
                </c:pt>
                <c:pt idx="347">
                  <c:v>2018-11-01</c:v>
                </c:pt>
                <c:pt idx="348">
                  <c:v>2018-12-01</c:v>
                </c:pt>
                <c:pt idx="349">
                  <c:v>2019-01-01</c:v>
                </c:pt>
                <c:pt idx="350">
                  <c:v>2019-02-01</c:v>
                </c:pt>
                <c:pt idx="351">
                  <c:v>2019-03-01</c:v>
                </c:pt>
                <c:pt idx="352">
                  <c:v>2019-04-01</c:v>
                </c:pt>
                <c:pt idx="353">
                  <c:v>2019-05-01</c:v>
                </c:pt>
                <c:pt idx="354">
                  <c:v>2019-06-01</c:v>
                </c:pt>
                <c:pt idx="355">
                  <c:v>2019-07-01</c:v>
                </c:pt>
                <c:pt idx="356">
                  <c:v>2019-08-01</c:v>
                </c:pt>
                <c:pt idx="357">
                  <c:v>2019-09-01</c:v>
                </c:pt>
                <c:pt idx="358">
                  <c:v>2019-10-01</c:v>
                </c:pt>
                <c:pt idx="359">
                  <c:v>2019-11-01</c:v>
                </c:pt>
                <c:pt idx="360">
                  <c:v>2019-12-01</c:v>
                </c:pt>
                <c:pt idx="361">
                  <c:v>2020-01-01</c:v>
                </c:pt>
                <c:pt idx="362">
                  <c:v>2020-02-01</c:v>
                </c:pt>
              </c:strCache>
            </c:strRef>
          </c:cat>
          <c:val>
            <c:numRef>
              <c:f>'FRED Graph'!$J$11:$J$373</c:f>
              <c:numCache>
                <c:formatCode>General</c:formatCode>
                <c:ptCount val="363"/>
                <c:pt idx="1">
                  <c:v>363</c:v>
                </c:pt>
                <c:pt idx="2">
                  <c:v>236</c:v>
                </c:pt>
                <c:pt idx="3">
                  <c:v>209</c:v>
                </c:pt>
                <c:pt idx="4">
                  <c:v>42</c:v>
                </c:pt>
                <c:pt idx="5">
                  <c:v>153</c:v>
                </c:pt>
                <c:pt idx="6">
                  <c:v>17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85</c:v>
                </c:pt>
                <c:pt idx="19">
                  <c:v>0</c:v>
                </c:pt>
                <c:pt idx="20">
                  <c:v>18</c:v>
                </c:pt>
                <c:pt idx="21">
                  <c:v>26</c:v>
                </c:pt>
                <c:pt idx="22">
                  <c:v>21</c:v>
                </c:pt>
                <c:pt idx="23">
                  <c:v>0</c:v>
                </c:pt>
                <c:pt idx="24">
                  <c:v>32</c:v>
                </c:pt>
                <c:pt idx="25">
                  <c:v>41</c:v>
                </c:pt>
                <c:pt idx="26">
                  <c:v>0</c:v>
                </c:pt>
                <c:pt idx="27">
                  <c:v>54</c:v>
                </c:pt>
                <c:pt idx="28">
                  <c:v>154</c:v>
                </c:pt>
                <c:pt idx="29">
                  <c:v>130</c:v>
                </c:pt>
                <c:pt idx="30">
                  <c:v>66</c:v>
                </c:pt>
                <c:pt idx="31">
                  <c:v>78</c:v>
                </c:pt>
                <c:pt idx="32">
                  <c:v>132</c:v>
                </c:pt>
                <c:pt idx="33">
                  <c:v>34</c:v>
                </c:pt>
                <c:pt idx="34">
                  <c:v>180</c:v>
                </c:pt>
                <c:pt idx="35">
                  <c:v>133</c:v>
                </c:pt>
                <c:pt idx="36">
                  <c:v>223</c:v>
                </c:pt>
                <c:pt idx="37">
                  <c:v>299</c:v>
                </c:pt>
                <c:pt idx="38">
                  <c:v>250</c:v>
                </c:pt>
                <c:pt idx="39">
                  <c:v>0</c:v>
                </c:pt>
                <c:pt idx="40">
                  <c:v>302</c:v>
                </c:pt>
                <c:pt idx="41">
                  <c:v>272</c:v>
                </c:pt>
                <c:pt idx="42">
                  <c:v>181</c:v>
                </c:pt>
                <c:pt idx="43">
                  <c:v>306</c:v>
                </c:pt>
                <c:pt idx="44">
                  <c:v>151</c:v>
                </c:pt>
                <c:pt idx="45">
                  <c:v>242</c:v>
                </c:pt>
                <c:pt idx="46">
                  <c:v>285</c:v>
                </c:pt>
                <c:pt idx="47">
                  <c:v>251</c:v>
                </c:pt>
                <c:pt idx="48">
                  <c:v>330</c:v>
                </c:pt>
                <c:pt idx="49">
                  <c:v>281</c:v>
                </c:pt>
                <c:pt idx="50">
                  <c:v>186</c:v>
                </c:pt>
                <c:pt idx="51">
                  <c:v>461</c:v>
                </c:pt>
                <c:pt idx="52">
                  <c:v>344</c:v>
                </c:pt>
                <c:pt idx="53">
                  <c:v>335</c:v>
                </c:pt>
                <c:pt idx="54">
                  <c:v>317</c:v>
                </c:pt>
                <c:pt idx="55">
                  <c:v>372</c:v>
                </c:pt>
                <c:pt idx="56">
                  <c:v>286</c:v>
                </c:pt>
                <c:pt idx="57">
                  <c:v>351</c:v>
                </c:pt>
                <c:pt idx="58">
                  <c:v>211</c:v>
                </c:pt>
                <c:pt idx="59">
                  <c:v>411</c:v>
                </c:pt>
                <c:pt idx="60">
                  <c:v>296</c:v>
                </c:pt>
                <c:pt idx="61">
                  <c:v>336</c:v>
                </c:pt>
                <c:pt idx="62">
                  <c:v>196</c:v>
                </c:pt>
                <c:pt idx="63">
                  <c:v>210</c:v>
                </c:pt>
                <c:pt idx="64">
                  <c:v>162</c:v>
                </c:pt>
                <c:pt idx="65">
                  <c:v>0</c:v>
                </c:pt>
                <c:pt idx="66">
                  <c:v>237</c:v>
                </c:pt>
                <c:pt idx="67">
                  <c:v>94</c:v>
                </c:pt>
                <c:pt idx="68">
                  <c:v>254</c:v>
                </c:pt>
                <c:pt idx="69">
                  <c:v>241</c:v>
                </c:pt>
                <c:pt idx="70">
                  <c:v>156</c:v>
                </c:pt>
                <c:pt idx="71">
                  <c:v>144</c:v>
                </c:pt>
                <c:pt idx="72">
                  <c:v>145</c:v>
                </c:pt>
                <c:pt idx="73">
                  <c:v>0</c:v>
                </c:pt>
                <c:pt idx="74">
                  <c:v>423</c:v>
                </c:pt>
                <c:pt idx="75">
                  <c:v>254</c:v>
                </c:pt>
                <c:pt idx="76">
                  <c:v>165</c:v>
                </c:pt>
                <c:pt idx="77">
                  <c:v>328</c:v>
                </c:pt>
                <c:pt idx="78">
                  <c:v>283</c:v>
                </c:pt>
                <c:pt idx="79">
                  <c:v>246</c:v>
                </c:pt>
                <c:pt idx="80">
                  <c:v>184</c:v>
                </c:pt>
                <c:pt idx="81">
                  <c:v>211</c:v>
                </c:pt>
                <c:pt idx="82">
                  <c:v>255</c:v>
                </c:pt>
                <c:pt idx="83">
                  <c:v>296</c:v>
                </c:pt>
                <c:pt idx="84">
                  <c:v>182</c:v>
                </c:pt>
                <c:pt idx="85">
                  <c:v>220</c:v>
                </c:pt>
                <c:pt idx="86">
                  <c:v>312</c:v>
                </c:pt>
                <c:pt idx="87">
                  <c:v>315</c:v>
                </c:pt>
                <c:pt idx="88">
                  <c:v>296</c:v>
                </c:pt>
                <c:pt idx="89">
                  <c:v>260</c:v>
                </c:pt>
                <c:pt idx="90">
                  <c:v>268</c:v>
                </c:pt>
                <c:pt idx="91">
                  <c:v>297</c:v>
                </c:pt>
                <c:pt idx="92">
                  <c:v>0</c:v>
                </c:pt>
                <c:pt idx="93">
                  <c:v>492</c:v>
                </c:pt>
                <c:pt idx="94">
                  <c:v>344</c:v>
                </c:pt>
                <c:pt idx="95">
                  <c:v>306</c:v>
                </c:pt>
                <c:pt idx="96">
                  <c:v>314</c:v>
                </c:pt>
                <c:pt idx="97">
                  <c:v>263</c:v>
                </c:pt>
                <c:pt idx="98">
                  <c:v>204</c:v>
                </c:pt>
                <c:pt idx="99">
                  <c:v>148</c:v>
                </c:pt>
                <c:pt idx="100">
                  <c:v>278</c:v>
                </c:pt>
                <c:pt idx="101">
                  <c:v>402</c:v>
                </c:pt>
                <c:pt idx="102">
                  <c:v>232</c:v>
                </c:pt>
                <c:pt idx="103">
                  <c:v>129</c:v>
                </c:pt>
                <c:pt idx="104">
                  <c:v>339</c:v>
                </c:pt>
                <c:pt idx="105">
                  <c:v>208</c:v>
                </c:pt>
                <c:pt idx="106">
                  <c:v>202</c:v>
                </c:pt>
                <c:pt idx="107">
                  <c:v>277</c:v>
                </c:pt>
                <c:pt idx="108">
                  <c:v>365</c:v>
                </c:pt>
                <c:pt idx="109">
                  <c:v>106</c:v>
                </c:pt>
                <c:pt idx="110">
                  <c:v>418</c:v>
                </c:pt>
                <c:pt idx="111">
                  <c:v>107</c:v>
                </c:pt>
                <c:pt idx="112">
                  <c:v>370</c:v>
                </c:pt>
                <c:pt idx="113">
                  <c:v>211</c:v>
                </c:pt>
                <c:pt idx="114">
                  <c:v>281</c:v>
                </c:pt>
                <c:pt idx="115">
                  <c:v>325</c:v>
                </c:pt>
                <c:pt idx="116">
                  <c:v>155</c:v>
                </c:pt>
                <c:pt idx="117">
                  <c:v>203</c:v>
                </c:pt>
                <c:pt idx="118">
                  <c:v>405</c:v>
                </c:pt>
                <c:pt idx="119">
                  <c:v>289</c:v>
                </c:pt>
                <c:pt idx="120">
                  <c:v>306</c:v>
                </c:pt>
                <c:pt idx="121">
                  <c:v>233</c:v>
                </c:pt>
                <c:pt idx="122">
                  <c:v>119</c:v>
                </c:pt>
                <c:pt idx="123">
                  <c:v>472</c:v>
                </c:pt>
                <c:pt idx="124">
                  <c:v>292</c:v>
                </c:pt>
                <c:pt idx="125">
                  <c:v>217</c:v>
                </c:pt>
                <c:pt idx="126">
                  <c:v>0</c:v>
                </c:pt>
                <c:pt idx="127">
                  <c:v>175</c:v>
                </c:pt>
                <c:pt idx="128">
                  <c:v>0</c:v>
                </c:pt>
                <c:pt idx="129">
                  <c:v>123</c:v>
                </c:pt>
                <c:pt idx="130">
                  <c:v>0</c:v>
                </c:pt>
                <c:pt idx="131">
                  <c:v>205</c:v>
                </c:pt>
                <c:pt idx="132">
                  <c:v>153</c:v>
                </c:pt>
                <c:pt idx="133">
                  <c:v>0</c:v>
                </c:pt>
                <c:pt idx="134">
                  <c:v>91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11</c:v>
                </c:pt>
                <c:pt idx="150">
                  <c:v>50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127</c:v>
                </c:pt>
                <c:pt idx="155">
                  <c:v>0</c:v>
                </c:pt>
                <c:pt idx="156">
                  <c:v>0</c:v>
                </c:pt>
                <c:pt idx="157">
                  <c:v>108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19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105</c:v>
                </c:pt>
                <c:pt idx="166">
                  <c:v>200</c:v>
                </c:pt>
                <c:pt idx="167">
                  <c:v>20</c:v>
                </c:pt>
                <c:pt idx="168">
                  <c:v>114</c:v>
                </c:pt>
                <c:pt idx="169">
                  <c:v>181</c:v>
                </c:pt>
                <c:pt idx="170">
                  <c:v>56</c:v>
                </c:pt>
                <c:pt idx="171">
                  <c:v>317</c:v>
                </c:pt>
                <c:pt idx="172">
                  <c:v>269</c:v>
                </c:pt>
                <c:pt idx="173">
                  <c:v>283</c:v>
                </c:pt>
                <c:pt idx="174">
                  <c:v>99</c:v>
                </c:pt>
                <c:pt idx="175">
                  <c:v>55</c:v>
                </c:pt>
                <c:pt idx="176">
                  <c:v>89</c:v>
                </c:pt>
                <c:pt idx="177">
                  <c:v>156</c:v>
                </c:pt>
                <c:pt idx="178">
                  <c:v>354</c:v>
                </c:pt>
                <c:pt idx="179">
                  <c:v>56</c:v>
                </c:pt>
                <c:pt idx="180">
                  <c:v>121</c:v>
                </c:pt>
                <c:pt idx="181">
                  <c:v>150</c:v>
                </c:pt>
                <c:pt idx="182">
                  <c:v>258</c:v>
                </c:pt>
                <c:pt idx="183">
                  <c:v>124</c:v>
                </c:pt>
                <c:pt idx="184">
                  <c:v>362</c:v>
                </c:pt>
                <c:pt idx="185">
                  <c:v>172</c:v>
                </c:pt>
                <c:pt idx="186">
                  <c:v>252</c:v>
                </c:pt>
                <c:pt idx="187">
                  <c:v>354</c:v>
                </c:pt>
                <c:pt idx="188">
                  <c:v>202</c:v>
                </c:pt>
                <c:pt idx="189">
                  <c:v>68</c:v>
                </c:pt>
                <c:pt idx="190">
                  <c:v>89</c:v>
                </c:pt>
                <c:pt idx="191">
                  <c:v>338</c:v>
                </c:pt>
                <c:pt idx="192">
                  <c:v>156</c:v>
                </c:pt>
                <c:pt idx="193">
                  <c:v>280</c:v>
                </c:pt>
                <c:pt idx="194">
                  <c:v>308</c:v>
                </c:pt>
                <c:pt idx="195">
                  <c:v>310</c:v>
                </c:pt>
                <c:pt idx="196">
                  <c:v>158</c:v>
                </c:pt>
                <c:pt idx="197">
                  <c:v>39</c:v>
                </c:pt>
                <c:pt idx="198">
                  <c:v>81</c:v>
                </c:pt>
                <c:pt idx="199">
                  <c:v>195</c:v>
                </c:pt>
                <c:pt idx="200">
                  <c:v>174</c:v>
                </c:pt>
                <c:pt idx="201">
                  <c:v>149</c:v>
                </c:pt>
                <c:pt idx="202">
                  <c:v>9</c:v>
                </c:pt>
                <c:pt idx="203">
                  <c:v>211</c:v>
                </c:pt>
                <c:pt idx="204">
                  <c:v>186</c:v>
                </c:pt>
                <c:pt idx="205">
                  <c:v>228</c:v>
                </c:pt>
                <c:pt idx="206">
                  <c:v>81</c:v>
                </c:pt>
                <c:pt idx="207">
                  <c:v>235</c:v>
                </c:pt>
                <c:pt idx="208">
                  <c:v>49</c:v>
                </c:pt>
                <c:pt idx="209">
                  <c:v>151</c:v>
                </c:pt>
                <c:pt idx="210">
                  <c:v>76</c:v>
                </c:pt>
                <c:pt idx="211">
                  <c:v>0</c:v>
                </c:pt>
                <c:pt idx="212">
                  <c:v>0</c:v>
                </c:pt>
                <c:pt idx="213">
                  <c:v>80</c:v>
                </c:pt>
                <c:pt idx="214">
                  <c:v>79</c:v>
                </c:pt>
                <c:pt idx="215">
                  <c:v>110</c:v>
                </c:pt>
                <c:pt idx="216">
                  <c:v>108</c:v>
                </c:pt>
                <c:pt idx="217">
                  <c:v>11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12</c:v>
                </c:pt>
                <c:pt idx="240">
                  <c:v>0</c:v>
                </c:pt>
                <c:pt idx="241">
                  <c:v>2</c:v>
                </c:pt>
                <c:pt idx="242">
                  <c:v>0</c:v>
                </c:pt>
                <c:pt idx="243">
                  <c:v>181</c:v>
                </c:pt>
                <c:pt idx="244">
                  <c:v>231</c:v>
                </c:pt>
                <c:pt idx="245">
                  <c:v>540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268</c:v>
                </c:pt>
                <c:pt idx="251">
                  <c:v>125</c:v>
                </c:pt>
                <c:pt idx="252">
                  <c:v>72</c:v>
                </c:pt>
                <c:pt idx="253">
                  <c:v>19</c:v>
                </c:pt>
                <c:pt idx="254">
                  <c:v>212</c:v>
                </c:pt>
                <c:pt idx="255">
                  <c:v>235</c:v>
                </c:pt>
                <c:pt idx="256">
                  <c:v>314</c:v>
                </c:pt>
                <c:pt idx="257">
                  <c:v>101</c:v>
                </c:pt>
                <c:pt idx="258">
                  <c:v>236</c:v>
                </c:pt>
                <c:pt idx="259">
                  <c:v>60</c:v>
                </c:pt>
                <c:pt idx="260">
                  <c:v>126</c:v>
                </c:pt>
                <c:pt idx="261">
                  <c:v>233</c:v>
                </c:pt>
                <c:pt idx="262">
                  <c:v>204</c:v>
                </c:pt>
                <c:pt idx="263">
                  <c:v>132</c:v>
                </c:pt>
                <c:pt idx="264">
                  <c:v>202</c:v>
                </c:pt>
                <c:pt idx="265">
                  <c:v>354</c:v>
                </c:pt>
                <c:pt idx="266">
                  <c:v>262</c:v>
                </c:pt>
                <c:pt idx="267">
                  <c:v>240</c:v>
                </c:pt>
                <c:pt idx="268">
                  <c:v>82</c:v>
                </c:pt>
                <c:pt idx="269">
                  <c:v>100</c:v>
                </c:pt>
                <c:pt idx="270">
                  <c:v>73</c:v>
                </c:pt>
                <c:pt idx="271">
                  <c:v>152</c:v>
                </c:pt>
                <c:pt idx="272">
                  <c:v>172</c:v>
                </c:pt>
                <c:pt idx="273">
                  <c:v>187</c:v>
                </c:pt>
                <c:pt idx="274">
                  <c:v>159</c:v>
                </c:pt>
                <c:pt idx="275">
                  <c:v>156</c:v>
                </c:pt>
                <c:pt idx="276">
                  <c:v>239</c:v>
                </c:pt>
                <c:pt idx="277">
                  <c:v>191</c:v>
                </c:pt>
                <c:pt idx="278">
                  <c:v>278</c:v>
                </c:pt>
                <c:pt idx="279">
                  <c:v>139</c:v>
                </c:pt>
                <c:pt idx="280">
                  <c:v>191</c:v>
                </c:pt>
                <c:pt idx="281">
                  <c:v>222</c:v>
                </c:pt>
                <c:pt idx="282">
                  <c:v>181</c:v>
                </c:pt>
                <c:pt idx="283">
                  <c:v>112</c:v>
                </c:pt>
                <c:pt idx="284">
                  <c:v>242</c:v>
                </c:pt>
                <c:pt idx="285">
                  <c:v>187</c:v>
                </c:pt>
                <c:pt idx="286">
                  <c:v>225</c:v>
                </c:pt>
                <c:pt idx="287">
                  <c:v>264</c:v>
                </c:pt>
                <c:pt idx="288">
                  <c:v>69</c:v>
                </c:pt>
                <c:pt idx="289">
                  <c:v>175</c:v>
                </c:pt>
                <c:pt idx="290">
                  <c:v>166</c:v>
                </c:pt>
                <c:pt idx="291">
                  <c:v>254</c:v>
                </c:pt>
                <c:pt idx="292">
                  <c:v>325</c:v>
                </c:pt>
                <c:pt idx="293">
                  <c:v>218</c:v>
                </c:pt>
                <c:pt idx="294">
                  <c:v>326</c:v>
                </c:pt>
                <c:pt idx="295">
                  <c:v>232</c:v>
                </c:pt>
                <c:pt idx="296">
                  <c:v>188</c:v>
                </c:pt>
                <c:pt idx="297">
                  <c:v>309</c:v>
                </c:pt>
                <c:pt idx="298">
                  <c:v>252</c:v>
                </c:pt>
                <c:pt idx="299">
                  <c:v>291</c:v>
                </c:pt>
                <c:pt idx="300">
                  <c:v>268</c:v>
                </c:pt>
                <c:pt idx="301">
                  <c:v>191</c:v>
                </c:pt>
                <c:pt idx="302">
                  <c:v>271</c:v>
                </c:pt>
                <c:pt idx="303">
                  <c:v>71</c:v>
                </c:pt>
                <c:pt idx="304">
                  <c:v>284</c:v>
                </c:pt>
                <c:pt idx="305">
                  <c:v>331</c:v>
                </c:pt>
                <c:pt idx="306">
                  <c:v>174</c:v>
                </c:pt>
                <c:pt idx="307">
                  <c:v>302</c:v>
                </c:pt>
                <c:pt idx="308">
                  <c:v>125</c:v>
                </c:pt>
                <c:pt idx="309">
                  <c:v>155</c:v>
                </c:pt>
                <c:pt idx="310">
                  <c:v>306</c:v>
                </c:pt>
                <c:pt idx="311">
                  <c:v>237</c:v>
                </c:pt>
                <c:pt idx="312">
                  <c:v>273</c:v>
                </c:pt>
                <c:pt idx="313">
                  <c:v>108</c:v>
                </c:pt>
                <c:pt idx="314">
                  <c:v>212</c:v>
                </c:pt>
                <c:pt idx="315">
                  <c:v>237</c:v>
                </c:pt>
                <c:pt idx="316">
                  <c:v>197</c:v>
                </c:pt>
                <c:pt idx="317">
                  <c:v>41</c:v>
                </c:pt>
                <c:pt idx="318">
                  <c:v>258</c:v>
                </c:pt>
                <c:pt idx="319">
                  <c:v>371</c:v>
                </c:pt>
                <c:pt idx="320">
                  <c:v>143</c:v>
                </c:pt>
                <c:pt idx="321">
                  <c:v>289</c:v>
                </c:pt>
                <c:pt idx="322">
                  <c:v>118</c:v>
                </c:pt>
                <c:pt idx="323">
                  <c:v>130</c:v>
                </c:pt>
                <c:pt idx="324">
                  <c:v>214</c:v>
                </c:pt>
                <c:pt idx="325">
                  <c:v>197</c:v>
                </c:pt>
                <c:pt idx="326">
                  <c:v>183</c:v>
                </c:pt>
                <c:pt idx="327">
                  <c:v>139</c:v>
                </c:pt>
                <c:pt idx="328">
                  <c:v>220</c:v>
                </c:pt>
                <c:pt idx="329">
                  <c:v>141</c:v>
                </c:pt>
                <c:pt idx="330">
                  <c:v>211</c:v>
                </c:pt>
                <c:pt idx="331">
                  <c:v>228</c:v>
                </c:pt>
                <c:pt idx="332">
                  <c:v>190</c:v>
                </c:pt>
                <c:pt idx="333">
                  <c:v>42</c:v>
                </c:pt>
                <c:pt idx="334">
                  <c:v>249</c:v>
                </c:pt>
                <c:pt idx="335">
                  <c:v>196</c:v>
                </c:pt>
                <c:pt idx="336">
                  <c:v>179</c:v>
                </c:pt>
                <c:pt idx="337">
                  <c:v>81</c:v>
                </c:pt>
                <c:pt idx="338">
                  <c:v>378</c:v>
                </c:pt>
                <c:pt idx="339">
                  <c:v>195</c:v>
                </c:pt>
                <c:pt idx="340">
                  <c:v>153</c:v>
                </c:pt>
                <c:pt idx="341">
                  <c:v>270</c:v>
                </c:pt>
                <c:pt idx="342">
                  <c:v>214</c:v>
                </c:pt>
                <c:pt idx="343">
                  <c:v>149</c:v>
                </c:pt>
                <c:pt idx="344">
                  <c:v>229</c:v>
                </c:pt>
                <c:pt idx="345">
                  <c:v>105</c:v>
                </c:pt>
                <c:pt idx="346">
                  <c:v>212</c:v>
                </c:pt>
                <c:pt idx="347">
                  <c:v>92</c:v>
                </c:pt>
                <c:pt idx="348">
                  <c:v>240</c:v>
                </c:pt>
                <c:pt idx="349">
                  <c:v>237</c:v>
                </c:pt>
                <c:pt idx="350">
                  <c:v>0</c:v>
                </c:pt>
                <c:pt idx="351">
                  <c:v>168</c:v>
                </c:pt>
                <c:pt idx="352">
                  <c:v>219</c:v>
                </c:pt>
                <c:pt idx="353">
                  <c:v>63</c:v>
                </c:pt>
                <c:pt idx="354">
                  <c:v>175</c:v>
                </c:pt>
                <c:pt idx="355">
                  <c:v>193</c:v>
                </c:pt>
                <c:pt idx="356">
                  <c:v>195</c:v>
                </c:pt>
                <c:pt idx="357">
                  <c:v>221</c:v>
                </c:pt>
                <c:pt idx="358">
                  <c:v>195</c:v>
                </c:pt>
                <c:pt idx="359">
                  <c:v>234</c:v>
                </c:pt>
                <c:pt idx="360">
                  <c:v>161</c:v>
                </c:pt>
                <c:pt idx="361">
                  <c:v>315</c:v>
                </c:pt>
                <c:pt idx="362">
                  <c:v>289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EA-EA48-8E1F-56AD1B6741E1}"/>
            </c:ext>
          </c:extLst>
        </c:ser>
        <c:ser>
          <c:idx val="1"/>
          <c:order val="1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'FRED Graph'!$I$11:$I$373</c:f>
              <c:strCache>
                <c:ptCount val="363"/>
                <c:pt idx="0">
                  <c:v>Date</c:v>
                </c:pt>
                <c:pt idx="1">
                  <c:v>1990-01-01</c:v>
                </c:pt>
                <c:pt idx="2">
                  <c:v>1990-02-01</c:v>
                </c:pt>
                <c:pt idx="3">
                  <c:v>1990-03-01</c:v>
                </c:pt>
                <c:pt idx="4">
                  <c:v>1990-04-01</c:v>
                </c:pt>
                <c:pt idx="5">
                  <c:v>1990-05-01</c:v>
                </c:pt>
                <c:pt idx="6">
                  <c:v>1990-06-01</c:v>
                </c:pt>
                <c:pt idx="7">
                  <c:v>1990-07-01</c:v>
                </c:pt>
                <c:pt idx="8">
                  <c:v>1990-08-01</c:v>
                </c:pt>
                <c:pt idx="9">
                  <c:v>1990-09-01</c:v>
                </c:pt>
                <c:pt idx="10">
                  <c:v>1990-10-01</c:v>
                </c:pt>
                <c:pt idx="11">
                  <c:v>1990-11-01</c:v>
                </c:pt>
                <c:pt idx="12">
                  <c:v>1990-12-01</c:v>
                </c:pt>
                <c:pt idx="13">
                  <c:v>1991-01-01</c:v>
                </c:pt>
                <c:pt idx="14">
                  <c:v>1991-02-01</c:v>
                </c:pt>
                <c:pt idx="15">
                  <c:v>1991-03-01</c:v>
                </c:pt>
                <c:pt idx="16">
                  <c:v>1991-04-01</c:v>
                </c:pt>
                <c:pt idx="17">
                  <c:v>1991-05-01</c:v>
                </c:pt>
                <c:pt idx="18">
                  <c:v>1991-06-01</c:v>
                </c:pt>
                <c:pt idx="19">
                  <c:v>1991-07-01</c:v>
                </c:pt>
                <c:pt idx="20">
                  <c:v>1991-08-01</c:v>
                </c:pt>
                <c:pt idx="21">
                  <c:v>1991-09-01</c:v>
                </c:pt>
                <c:pt idx="22">
                  <c:v>1991-10-01</c:v>
                </c:pt>
                <c:pt idx="23">
                  <c:v>1991-11-01</c:v>
                </c:pt>
                <c:pt idx="24">
                  <c:v>1991-12-01</c:v>
                </c:pt>
                <c:pt idx="25">
                  <c:v>1992-01-01</c:v>
                </c:pt>
                <c:pt idx="26">
                  <c:v>1992-02-01</c:v>
                </c:pt>
                <c:pt idx="27">
                  <c:v>1992-03-01</c:v>
                </c:pt>
                <c:pt idx="28">
                  <c:v>1992-04-01</c:v>
                </c:pt>
                <c:pt idx="29">
                  <c:v>1992-05-01</c:v>
                </c:pt>
                <c:pt idx="30">
                  <c:v>1992-06-01</c:v>
                </c:pt>
                <c:pt idx="31">
                  <c:v>1992-07-01</c:v>
                </c:pt>
                <c:pt idx="32">
                  <c:v>1992-08-01</c:v>
                </c:pt>
                <c:pt idx="33">
                  <c:v>1992-09-01</c:v>
                </c:pt>
                <c:pt idx="34">
                  <c:v>1992-10-01</c:v>
                </c:pt>
                <c:pt idx="35">
                  <c:v>1992-11-01</c:v>
                </c:pt>
                <c:pt idx="36">
                  <c:v>1992-12-01</c:v>
                </c:pt>
                <c:pt idx="37">
                  <c:v>1993-01-01</c:v>
                </c:pt>
                <c:pt idx="38">
                  <c:v>1993-02-01</c:v>
                </c:pt>
                <c:pt idx="39">
                  <c:v>1993-03-01</c:v>
                </c:pt>
                <c:pt idx="40">
                  <c:v>1993-04-01</c:v>
                </c:pt>
                <c:pt idx="41">
                  <c:v>1993-05-01</c:v>
                </c:pt>
                <c:pt idx="42">
                  <c:v>1993-06-01</c:v>
                </c:pt>
                <c:pt idx="43">
                  <c:v>1993-07-01</c:v>
                </c:pt>
                <c:pt idx="44">
                  <c:v>1993-08-01</c:v>
                </c:pt>
                <c:pt idx="45">
                  <c:v>1993-09-01</c:v>
                </c:pt>
                <c:pt idx="46">
                  <c:v>1993-10-01</c:v>
                </c:pt>
                <c:pt idx="47">
                  <c:v>1993-11-01</c:v>
                </c:pt>
                <c:pt idx="48">
                  <c:v>1993-12-01</c:v>
                </c:pt>
                <c:pt idx="49">
                  <c:v>1994-01-01</c:v>
                </c:pt>
                <c:pt idx="50">
                  <c:v>1994-02-01</c:v>
                </c:pt>
                <c:pt idx="51">
                  <c:v>1994-03-01</c:v>
                </c:pt>
                <c:pt idx="52">
                  <c:v>1994-04-01</c:v>
                </c:pt>
                <c:pt idx="53">
                  <c:v>1994-05-01</c:v>
                </c:pt>
                <c:pt idx="54">
                  <c:v>1994-06-01</c:v>
                </c:pt>
                <c:pt idx="55">
                  <c:v>1994-07-01</c:v>
                </c:pt>
                <c:pt idx="56">
                  <c:v>1994-08-01</c:v>
                </c:pt>
                <c:pt idx="57">
                  <c:v>1994-09-01</c:v>
                </c:pt>
                <c:pt idx="58">
                  <c:v>1994-10-01</c:v>
                </c:pt>
                <c:pt idx="59">
                  <c:v>1994-11-01</c:v>
                </c:pt>
                <c:pt idx="60">
                  <c:v>1994-12-01</c:v>
                </c:pt>
                <c:pt idx="61">
                  <c:v>1995-01-01</c:v>
                </c:pt>
                <c:pt idx="62">
                  <c:v>1995-02-01</c:v>
                </c:pt>
                <c:pt idx="63">
                  <c:v>1995-03-01</c:v>
                </c:pt>
                <c:pt idx="64">
                  <c:v>1995-04-01</c:v>
                </c:pt>
                <c:pt idx="65">
                  <c:v>1995-05-01</c:v>
                </c:pt>
                <c:pt idx="66">
                  <c:v>1995-06-01</c:v>
                </c:pt>
                <c:pt idx="67">
                  <c:v>1995-07-01</c:v>
                </c:pt>
                <c:pt idx="68">
                  <c:v>1995-08-01</c:v>
                </c:pt>
                <c:pt idx="69">
                  <c:v>1995-09-01</c:v>
                </c:pt>
                <c:pt idx="70">
                  <c:v>1995-10-01</c:v>
                </c:pt>
                <c:pt idx="71">
                  <c:v>1995-11-01</c:v>
                </c:pt>
                <c:pt idx="72">
                  <c:v>1995-12-01</c:v>
                </c:pt>
                <c:pt idx="73">
                  <c:v>1996-01-01</c:v>
                </c:pt>
                <c:pt idx="74">
                  <c:v>1996-02-01</c:v>
                </c:pt>
                <c:pt idx="75">
                  <c:v>1996-03-01</c:v>
                </c:pt>
                <c:pt idx="76">
                  <c:v>1996-04-01</c:v>
                </c:pt>
                <c:pt idx="77">
                  <c:v>1996-05-01</c:v>
                </c:pt>
                <c:pt idx="78">
                  <c:v>1996-06-01</c:v>
                </c:pt>
                <c:pt idx="79">
                  <c:v>1996-07-01</c:v>
                </c:pt>
                <c:pt idx="80">
                  <c:v>1996-08-01</c:v>
                </c:pt>
                <c:pt idx="81">
                  <c:v>1996-09-01</c:v>
                </c:pt>
                <c:pt idx="82">
                  <c:v>1996-10-01</c:v>
                </c:pt>
                <c:pt idx="83">
                  <c:v>1996-11-01</c:v>
                </c:pt>
                <c:pt idx="84">
                  <c:v>1996-12-01</c:v>
                </c:pt>
                <c:pt idx="85">
                  <c:v>1997-01-01</c:v>
                </c:pt>
                <c:pt idx="86">
                  <c:v>1997-02-01</c:v>
                </c:pt>
                <c:pt idx="87">
                  <c:v>1997-03-01</c:v>
                </c:pt>
                <c:pt idx="88">
                  <c:v>1997-04-01</c:v>
                </c:pt>
                <c:pt idx="89">
                  <c:v>1997-05-01</c:v>
                </c:pt>
                <c:pt idx="90">
                  <c:v>1997-06-01</c:v>
                </c:pt>
                <c:pt idx="91">
                  <c:v>1997-07-01</c:v>
                </c:pt>
                <c:pt idx="92">
                  <c:v>1997-08-01</c:v>
                </c:pt>
                <c:pt idx="93">
                  <c:v>1997-09-01</c:v>
                </c:pt>
                <c:pt idx="94">
                  <c:v>1997-10-01</c:v>
                </c:pt>
                <c:pt idx="95">
                  <c:v>1997-11-01</c:v>
                </c:pt>
                <c:pt idx="96">
                  <c:v>1997-12-01</c:v>
                </c:pt>
                <c:pt idx="97">
                  <c:v>1998-01-01</c:v>
                </c:pt>
                <c:pt idx="98">
                  <c:v>1998-02-01</c:v>
                </c:pt>
                <c:pt idx="99">
                  <c:v>1998-03-01</c:v>
                </c:pt>
                <c:pt idx="100">
                  <c:v>1998-04-01</c:v>
                </c:pt>
                <c:pt idx="101">
                  <c:v>1998-05-01</c:v>
                </c:pt>
                <c:pt idx="102">
                  <c:v>1998-06-01</c:v>
                </c:pt>
                <c:pt idx="103">
                  <c:v>1998-07-01</c:v>
                </c:pt>
                <c:pt idx="104">
                  <c:v>1998-08-01</c:v>
                </c:pt>
                <c:pt idx="105">
                  <c:v>1998-09-01</c:v>
                </c:pt>
                <c:pt idx="106">
                  <c:v>1998-10-01</c:v>
                </c:pt>
                <c:pt idx="107">
                  <c:v>1998-11-01</c:v>
                </c:pt>
                <c:pt idx="108">
                  <c:v>1998-12-01</c:v>
                </c:pt>
                <c:pt idx="109">
                  <c:v>1999-01-01</c:v>
                </c:pt>
                <c:pt idx="110">
                  <c:v>1999-02-01</c:v>
                </c:pt>
                <c:pt idx="111">
                  <c:v>1999-03-01</c:v>
                </c:pt>
                <c:pt idx="112">
                  <c:v>1999-04-01</c:v>
                </c:pt>
                <c:pt idx="113">
                  <c:v>1999-05-01</c:v>
                </c:pt>
                <c:pt idx="114">
                  <c:v>1999-06-01</c:v>
                </c:pt>
                <c:pt idx="115">
                  <c:v>1999-07-01</c:v>
                </c:pt>
                <c:pt idx="116">
                  <c:v>1999-08-01</c:v>
                </c:pt>
                <c:pt idx="117">
                  <c:v>1999-09-01</c:v>
                </c:pt>
                <c:pt idx="118">
                  <c:v>1999-10-01</c:v>
                </c:pt>
                <c:pt idx="119">
                  <c:v>1999-11-01</c:v>
                </c:pt>
                <c:pt idx="120">
                  <c:v>1999-12-01</c:v>
                </c:pt>
                <c:pt idx="121">
                  <c:v>2000-01-01</c:v>
                </c:pt>
                <c:pt idx="122">
                  <c:v>2000-02-01</c:v>
                </c:pt>
                <c:pt idx="123">
                  <c:v>2000-03-01</c:v>
                </c:pt>
                <c:pt idx="124">
                  <c:v>2000-04-01</c:v>
                </c:pt>
                <c:pt idx="125">
                  <c:v>2000-05-01</c:v>
                </c:pt>
                <c:pt idx="126">
                  <c:v>2000-06-01</c:v>
                </c:pt>
                <c:pt idx="127">
                  <c:v>2000-07-01</c:v>
                </c:pt>
                <c:pt idx="128">
                  <c:v>2000-08-01</c:v>
                </c:pt>
                <c:pt idx="129">
                  <c:v>2000-09-01</c:v>
                </c:pt>
                <c:pt idx="130">
                  <c:v>2000-10-01</c:v>
                </c:pt>
                <c:pt idx="131">
                  <c:v>2000-11-01</c:v>
                </c:pt>
                <c:pt idx="132">
                  <c:v>2000-12-01</c:v>
                </c:pt>
                <c:pt idx="133">
                  <c:v>2001-01-01</c:v>
                </c:pt>
                <c:pt idx="134">
                  <c:v>2001-02-01</c:v>
                </c:pt>
                <c:pt idx="135">
                  <c:v>2001-03-01</c:v>
                </c:pt>
                <c:pt idx="136">
                  <c:v>2001-04-01</c:v>
                </c:pt>
                <c:pt idx="137">
                  <c:v>2001-05-01</c:v>
                </c:pt>
                <c:pt idx="138">
                  <c:v>2001-06-01</c:v>
                </c:pt>
                <c:pt idx="139">
                  <c:v>2001-07-01</c:v>
                </c:pt>
                <c:pt idx="140">
                  <c:v>2001-08-01</c:v>
                </c:pt>
                <c:pt idx="141">
                  <c:v>2001-09-01</c:v>
                </c:pt>
                <c:pt idx="142">
                  <c:v>2001-10-01</c:v>
                </c:pt>
                <c:pt idx="143">
                  <c:v>2001-11-01</c:v>
                </c:pt>
                <c:pt idx="144">
                  <c:v>2001-12-01</c:v>
                </c:pt>
                <c:pt idx="145">
                  <c:v>2002-01-01</c:v>
                </c:pt>
                <c:pt idx="146">
                  <c:v>2002-02-01</c:v>
                </c:pt>
                <c:pt idx="147">
                  <c:v>2002-03-01</c:v>
                </c:pt>
                <c:pt idx="148">
                  <c:v>2002-04-01</c:v>
                </c:pt>
                <c:pt idx="149">
                  <c:v>2002-05-01</c:v>
                </c:pt>
                <c:pt idx="150">
                  <c:v>2002-06-01</c:v>
                </c:pt>
                <c:pt idx="151">
                  <c:v>2002-07-01</c:v>
                </c:pt>
                <c:pt idx="152">
                  <c:v>2002-08-01</c:v>
                </c:pt>
                <c:pt idx="153">
                  <c:v>2002-09-01</c:v>
                </c:pt>
                <c:pt idx="154">
                  <c:v>2002-10-01</c:v>
                </c:pt>
                <c:pt idx="155">
                  <c:v>2002-11-01</c:v>
                </c:pt>
                <c:pt idx="156">
                  <c:v>2002-12-01</c:v>
                </c:pt>
                <c:pt idx="157">
                  <c:v>2003-01-01</c:v>
                </c:pt>
                <c:pt idx="158">
                  <c:v>2003-02-01</c:v>
                </c:pt>
                <c:pt idx="159">
                  <c:v>2003-03-01</c:v>
                </c:pt>
                <c:pt idx="160">
                  <c:v>2003-04-01</c:v>
                </c:pt>
                <c:pt idx="161">
                  <c:v>2003-05-01</c:v>
                </c:pt>
                <c:pt idx="162">
                  <c:v>2003-06-01</c:v>
                </c:pt>
                <c:pt idx="163">
                  <c:v>2003-07-01</c:v>
                </c:pt>
                <c:pt idx="164">
                  <c:v>2003-08-01</c:v>
                </c:pt>
                <c:pt idx="165">
                  <c:v>2003-09-01</c:v>
                </c:pt>
                <c:pt idx="166">
                  <c:v>2003-10-01</c:v>
                </c:pt>
                <c:pt idx="167">
                  <c:v>2003-11-01</c:v>
                </c:pt>
                <c:pt idx="168">
                  <c:v>2003-12-01</c:v>
                </c:pt>
                <c:pt idx="169">
                  <c:v>2004-01-01</c:v>
                </c:pt>
                <c:pt idx="170">
                  <c:v>2004-02-01</c:v>
                </c:pt>
                <c:pt idx="171">
                  <c:v>2004-03-01</c:v>
                </c:pt>
                <c:pt idx="172">
                  <c:v>2004-04-01</c:v>
                </c:pt>
                <c:pt idx="173">
                  <c:v>2004-05-01</c:v>
                </c:pt>
                <c:pt idx="174">
                  <c:v>2004-06-01</c:v>
                </c:pt>
                <c:pt idx="175">
                  <c:v>2004-07-01</c:v>
                </c:pt>
                <c:pt idx="176">
                  <c:v>2004-08-01</c:v>
                </c:pt>
                <c:pt idx="177">
                  <c:v>2004-09-01</c:v>
                </c:pt>
                <c:pt idx="178">
                  <c:v>2004-10-01</c:v>
                </c:pt>
                <c:pt idx="179">
                  <c:v>2004-11-01</c:v>
                </c:pt>
                <c:pt idx="180">
                  <c:v>2004-12-01</c:v>
                </c:pt>
                <c:pt idx="181">
                  <c:v>2005-01-01</c:v>
                </c:pt>
                <c:pt idx="182">
                  <c:v>2005-02-01</c:v>
                </c:pt>
                <c:pt idx="183">
                  <c:v>2005-03-01</c:v>
                </c:pt>
                <c:pt idx="184">
                  <c:v>2005-04-01</c:v>
                </c:pt>
                <c:pt idx="185">
                  <c:v>2005-05-01</c:v>
                </c:pt>
                <c:pt idx="186">
                  <c:v>2005-06-01</c:v>
                </c:pt>
                <c:pt idx="187">
                  <c:v>2005-07-01</c:v>
                </c:pt>
                <c:pt idx="188">
                  <c:v>2005-08-01</c:v>
                </c:pt>
                <c:pt idx="189">
                  <c:v>2005-09-01</c:v>
                </c:pt>
                <c:pt idx="190">
                  <c:v>2005-10-01</c:v>
                </c:pt>
                <c:pt idx="191">
                  <c:v>2005-11-01</c:v>
                </c:pt>
                <c:pt idx="192">
                  <c:v>2005-12-01</c:v>
                </c:pt>
                <c:pt idx="193">
                  <c:v>2006-01-01</c:v>
                </c:pt>
                <c:pt idx="194">
                  <c:v>2006-02-01</c:v>
                </c:pt>
                <c:pt idx="195">
                  <c:v>2006-03-01</c:v>
                </c:pt>
                <c:pt idx="196">
                  <c:v>2006-04-01</c:v>
                </c:pt>
                <c:pt idx="197">
                  <c:v>2006-05-01</c:v>
                </c:pt>
                <c:pt idx="198">
                  <c:v>2006-06-01</c:v>
                </c:pt>
                <c:pt idx="199">
                  <c:v>2006-07-01</c:v>
                </c:pt>
                <c:pt idx="200">
                  <c:v>2006-08-01</c:v>
                </c:pt>
                <c:pt idx="201">
                  <c:v>2006-09-01</c:v>
                </c:pt>
                <c:pt idx="202">
                  <c:v>2006-10-01</c:v>
                </c:pt>
                <c:pt idx="203">
                  <c:v>2006-11-01</c:v>
                </c:pt>
                <c:pt idx="204">
                  <c:v>2006-12-01</c:v>
                </c:pt>
                <c:pt idx="205">
                  <c:v>2007-01-01</c:v>
                </c:pt>
                <c:pt idx="206">
                  <c:v>2007-02-01</c:v>
                </c:pt>
                <c:pt idx="207">
                  <c:v>2007-03-01</c:v>
                </c:pt>
                <c:pt idx="208">
                  <c:v>2007-04-01</c:v>
                </c:pt>
                <c:pt idx="209">
                  <c:v>2007-05-01</c:v>
                </c:pt>
                <c:pt idx="210">
                  <c:v>2007-06-01</c:v>
                </c:pt>
                <c:pt idx="211">
                  <c:v>2007-07-01</c:v>
                </c:pt>
                <c:pt idx="212">
                  <c:v>2007-08-01</c:v>
                </c:pt>
                <c:pt idx="213">
                  <c:v>2007-09-01</c:v>
                </c:pt>
                <c:pt idx="214">
                  <c:v>2007-10-01</c:v>
                </c:pt>
                <c:pt idx="215">
                  <c:v>2007-11-01</c:v>
                </c:pt>
                <c:pt idx="216">
                  <c:v>2007-12-01</c:v>
                </c:pt>
                <c:pt idx="217">
                  <c:v>2008-01-01</c:v>
                </c:pt>
                <c:pt idx="218">
                  <c:v>2008-02-01</c:v>
                </c:pt>
                <c:pt idx="219">
                  <c:v>2008-03-01</c:v>
                </c:pt>
                <c:pt idx="220">
                  <c:v>2008-04-01</c:v>
                </c:pt>
                <c:pt idx="221">
                  <c:v>2008-05-01</c:v>
                </c:pt>
                <c:pt idx="222">
                  <c:v>2008-06-01</c:v>
                </c:pt>
                <c:pt idx="223">
                  <c:v>2008-07-01</c:v>
                </c:pt>
                <c:pt idx="224">
                  <c:v>2008-08-01</c:v>
                </c:pt>
                <c:pt idx="225">
                  <c:v>2008-09-01</c:v>
                </c:pt>
                <c:pt idx="226">
                  <c:v>2008-10-01</c:v>
                </c:pt>
                <c:pt idx="227">
                  <c:v>2008-11-01</c:v>
                </c:pt>
                <c:pt idx="228">
                  <c:v>2008-12-01</c:v>
                </c:pt>
                <c:pt idx="229">
                  <c:v>2009-01-01</c:v>
                </c:pt>
                <c:pt idx="230">
                  <c:v>2009-02-01</c:v>
                </c:pt>
                <c:pt idx="231">
                  <c:v>2009-03-01</c:v>
                </c:pt>
                <c:pt idx="232">
                  <c:v>2009-04-01</c:v>
                </c:pt>
                <c:pt idx="233">
                  <c:v>2009-05-01</c:v>
                </c:pt>
                <c:pt idx="234">
                  <c:v>2009-06-01</c:v>
                </c:pt>
                <c:pt idx="235">
                  <c:v>2009-07-01</c:v>
                </c:pt>
                <c:pt idx="236">
                  <c:v>2009-08-01</c:v>
                </c:pt>
                <c:pt idx="237">
                  <c:v>2009-09-01</c:v>
                </c:pt>
                <c:pt idx="238">
                  <c:v>2009-10-01</c:v>
                </c:pt>
                <c:pt idx="239">
                  <c:v>2009-11-01</c:v>
                </c:pt>
                <c:pt idx="240">
                  <c:v>2009-12-01</c:v>
                </c:pt>
                <c:pt idx="241">
                  <c:v>2010-01-01</c:v>
                </c:pt>
                <c:pt idx="242">
                  <c:v>2010-02-01</c:v>
                </c:pt>
                <c:pt idx="243">
                  <c:v>2010-03-01</c:v>
                </c:pt>
                <c:pt idx="244">
                  <c:v>2010-04-01</c:v>
                </c:pt>
                <c:pt idx="245">
                  <c:v>2010-05-01</c:v>
                </c:pt>
                <c:pt idx="246">
                  <c:v>2010-06-01</c:v>
                </c:pt>
                <c:pt idx="247">
                  <c:v>2010-07-01</c:v>
                </c:pt>
                <c:pt idx="248">
                  <c:v>2010-08-01</c:v>
                </c:pt>
                <c:pt idx="249">
                  <c:v>2010-09-01</c:v>
                </c:pt>
                <c:pt idx="250">
                  <c:v>2010-10-01</c:v>
                </c:pt>
                <c:pt idx="251">
                  <c:v>2010-11-01</c:v>
                </c:pt>
                <c:pt idx="252">
                  <c:v>2010-12-01</c:v>
                </c:pt>
                <c:pt idx="253">
                  <c:v>2011-01-01</c:v>
                </c:pt>
                <c:pt idx="254">
                  <c:v>2011-02-01</c:v>
                </c:pt>
                <c:pt idx="255">
                  <c:v>2011-03-01</c:v>
                </c:pt>
                <c:pt idx="256">
                  <c:v>2011-04-01</c:v>
                </c:pt>
                <c:pt idx="257">
                  <c:v>2011-05-01</c:v>
                </c:pt>
                <c:pt idx="258">
                  <c:v>2011-06-01</c:v>
                </c:pt>
                <c:pt idx="259">
                  <c:v>2011-07-01</c:v>
                </c:pt>
                <c:pt idx="260">
                  <c:v>2011-08-01</c:v>
                </c:pt>
                <c:pt idx="261">
                  <c:v>2011-09-01</c:v>
                </c:pt>
                <c:pt idx="262">
                  <c:v>2011-10-01</c:v>
                </c:pt>
                <c:pt idx="263">
                  <c:v>2011-11-01</c:v>
                </c:pt>
                <c:pt idx="264">
                  <c:v>2011-12-01</c:v>
                </c:pt>
                <c:pt idx="265">
                  <c:v>2012-01-01</c:v>
                </c:pt>
                <c:pt idx="266">
                  <c:v>2012-02-01</c:v>
                </c:pt>
                <c:pt idx="267">
                  <c:v>2012-03-01</c:v>
                </c:pt>
                <c:pt idx="268">
                  <c:v>2012-04-01</c:v>
                </c:pt>
                <c:pt idx="269">
                  <c:v>2012-05-01</c:v>
                </c:pt>
                <c:pt idx="270">
                  <c:v>2012-06-01</c:v>
                </c:pt>
                <c:pt idx="271">
                  <c:v>2012-07-01</c:v>
                </c:pt>
                <c:pt idx="272">
                  <c:v>2012-08-01</c:v>
                </c:pt>
                <c:pt idx="273">
                  <c:v>2012-09-01</c:v>
                </c:pt>
                <c:pt idx="274">
                  <c:v>2012-10-01</c:v>
                </c:pt>
                <c:pt idx="275">
                  <c:v>2012-11-01</c:v>
                </c:pt>
                <c:pt idx="276">
                  <c:v>2012-12-01</c:v>
                </c:pt>
                <c:pt idx="277">
                  <c:v>2013-01-01</c:v>
                </c:pt>
                <c:pt idx="278">
                  <c:v>2013-02-01</c:v>
                </c:pt>
                <c:pt idx="279">
                  <c:v>2013-03-01</c:v>
                </c:pt>
                <c:pt idx="280">
                  <c:v>2013-04-01</c:v>
                </c:pt>
                <c:pt idx="281">
                  <c:v>2013-05-01</c:v>
                </c:pt>
                <c:pt idx="282">
                  <c:v>2013-06-01</c:v>
                </c:pt>
                <c:pt idx="283">
                  <c:v>2013-07-01</c:v>
                </c:pt>
                <c:pt idx="284">
                  <c:v>2013-08-01</c:v>
                </c:pt>
                <c:pt idx="285">
                  <c:v>2013-09-01</c:v>
                </c:pt>
                <c:pt idx="286">
                  <c:v>2013-10-01</c:v>
                </c:pt>
                <c:pt idx="287">
                  <c:v>2013-11-01</c:v>
                </c:pt>
                <c:pt idx="288">
                  <c:v>2013-12-01</c:v>
                </c:pt>
                <c:pt idx="289">
                  <c:v>2014-01-01</c:v>
                </c:pt>
                <c:pt idx="290">
                  <c:v>2014-02-01</c:v>
                </c:pt>
                <c:pt idx="291">
                  <c:v>2014-03-01</c:v>
                </c:pt>
                <c:pt idx="292">
                  <c:v>2014-04-01</c:v>
                </c:pt>
                <c:pt idx="293">
                  <c:v>2014-05-01</c:v>
                </c:pt>
                <c:pt idx="294">
                  <c:v>2014-06-01</c:v>
                </c:pt>
                <c:pt idx="295">
                  <c:v>2014-07-01</c:v>
                </c:pt>
                <c:pt idx="296">
                  <c:v>2014-08-01</c:v>
                </c:pt>
                <c:pt idx="297">
                  <c:v>2014-09-01</c:v>
                </c:pt>
                <c:pt idx="298">
                  <c:v>2014-10-01</c:v>
                </c:pt>
                <c:pt idx="299">
                  <c:v>2014-11-01</c:v>
                </c:pt>
                <c:pt idx="300">
                  <c:v>2014-12-01</c:v>
                </c:pt>
                <c:pt idx="301">
                  <c:v>2015-01-01</c:v>
                </c:pt>
                <c:pt idx="302">
                  <c:v>2015-02-01</c:v>
                </c:pt>
                <c:pt idx="303">
                  <c:v>2015-03-01</c:v>
                </c:pt>
                <c:pt idx="304">
                  <c:v>2015-04-01</c:v>
                </c:pt>
                <c:pt idx="305">
                  <c:v>2015-05-01</c:v>
                </c:pt>
                <c:pt idx="306">
                  <c:v>2015-06-01</c:v>
                </c:pt>
                <c:pt idx="307">
                  <c:v>2015-07-01</c:v>
                </c:pt>
                <c:pt idx="308">
                  <c:v>2015-08-01</c:v>
                </c:pt>
                <c:pt idx="309">
                  <c:v>2015-09-01</c:v>
                </c:pt>
                <c:pt idx="310">
                  <c:v>2015-10-01</c:v>
                </c:pt>
                <c:pt idx="311">
                  <c:v>2015-11-01</c:v>
                </c:pt>
                <c:pt idx="312">
                  <c:v>2015-12-01</c:v>
                </c:pt>
                <c:pt idx="313">
                  <c:v>2016-01-01</c:v>
                </c:pt>
                <c:pt idx="314">
                  <c:v>2016-02-01</c:v>
                </c:pt>
                <c:pt idx="315">
                  <c:v>2016-03-01</c:v>
                </c:pt>
                <c:pt idx="316">
                  <c:v>2016-04-01</c:v>
                </c:pt>
                <c:pt idx="317">
                  <c:v>2016-05-01</c:v>
                </c:pt>
                <c:pt idx="318">
                  <c:v>2016-06-01</c:v>
                </c:pt>
                <c:pt idx="319">
                  <c:v>2016-07-01</c:v>
                </c:pt>
                <c:pt idx="320">
                  <c:v>2016-08-01</c:v>
                </c:pt>
                <c:pt idx="321">
                  <c:v>2016-09-01</c:v>
                </c:pt>
                <c:pt idx="322">
                  <c:v>2016-10-01</c:v>
                </c:pt>
                <c:pt idx="323">
                  <c:v>2016-11-01</c:v>
                </c:pt>
                <c:pt idx="324">
                  <c:v>2016-12-01</c:v>
                </c:pt>
                <c:pt idx="325">
                  <c:v>2017-01-01</c:v>
                </c:pt>
                <c:pt idx="326">
                  <c:v>2017-02-01</c:v>
                </c:pt>
                <c:pt idx="327">
                  <c:v>2017-03-01</c:v>
                </c:pt>
                <c:pt idx="328">
                  <c:v>2017-04-01</c:v>
                </c:pt>
                <c:pt idx="329">
                  <c:v>2017-05-01</c:v>
                </c:pt>
                <c:pt idx="330">
                  <c:v>2017-06-01</c:v>
                </c:pt>
                <c:pt idx="331">
                  <c:v>2017-07-01</c:v>
                </c:pt>
                <c:pt idx="332">
                  <c:v>2017-08-01</c:v>
                </c:pt>
                <c:pt idx="333">
                  <c:v>2017-09-01</c:v>
                </c:pt>
                <c:pt idx="334">
                  <c:v>2017-10-01</c:v>
                </c:pt>
                <c:pt idx="335">
                  <c:v>2017-11-01</c:v>
                </c:pt>
                <c:pt idx="336">
                  <c:v>2017-12-01</c:v>
                </c:pt>
                <c:pt idx="337">
                  <c:v>2018-01-01</c:v>
                </c:pt>
                <c:pt idx="338">
                  <c:v>2018-02-01</c:v>
                </c:pt>
                <c:pt idx="339">
                  <c:v>2018-03-01</c:v>
                </c:pt>
                <c:pt idx="340">
                  <c:v>2018-04-01</c:v>
                </c:pt>
                <c:pt idx="341">
                  <c:v>2018-05-01</c:v>
                </c:pt>
                <c:pt idx="342">
                  <c:v>2018-06-01</c:v>
                </c:pt>
                <c:pt idx="343">
                  <c:v>2018-07-01</c:v>
                </c:pt>
                <c:pt idx="344">
                  <c:v>2018-08-01</c:v>
                </c:pt>
                <c:pt idx="345">
                  <c:v>2018-09-01</c:v>
                </c:pt>
                <c:pt idx="346">
                  <c:v>2018-10-01</c:v>
                </c:pt>
                <c:pt idx="347">
                  <c:v>2018-11-01</c:v>
                </c:pt>
                <c:pt idx="348">
                  <c:v>2018-12-01</c:v>
                </c:pt>
                <c:pt idx="349">
                  <c:v>2019-01-01</c:v>
                </c:pt>
                <c:pt idx="350">
                  <c:v>2019-02-01</c:v>
                </c:pt>
                <c:pt idx="351">
                  <c:v>2019-03-01</c:v>
                </c:pt>
                <c:pt idx="352">
                  <c:v>2019-04-01</c:v>
                </c:pt>
                <c:pt idx="353">
                  <c:v>2019-05-01</c:v>
                </c:pt>
                <c:pt idx="354">
                  <c:v>2019-06-01</c:v>
                </c:pt>
                <c:pt idx="355">
                  <c:v>2019-07-01</c:v>
                </c:pt>
                <c:pt idx="356">
                  <c:v>2019-08-01</c:v>
                </c:pt>
                <c:pt idx="357">
                  <c:v>2019-09-01</c:v>
                </c:pt>
                <c:pt idx="358">
                  <c:v>2019-10-01</c:v>
                </c:pt>
                <c:pt idx="359">
                  <c:v>2019-11-01</c:v>
                </c:pt>
                <c:pt idx="360">
                  <c:v>2019-12-01</c:v>
                </c:pt>
                <c:pt idx="361">
                  <c:v>2020-01-01</c:v>
                </c:pt>
                <c:pt idx="362">
                  <c:v>2020-02-01</c:v>
                </c:pt>
              </c:strCache>
            </c:strRef>
          </c:cat>
          <c:val>
            <c:numRef>
              <c:f>'FRED Graph'!$K$11:$K$373</c:f>
              <c:numCache>
                <c:formatCode>General</c:formatCode>
                <c:ptCount val="363"/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-32</c:v>
                </c:pt>
                <c:pt idx="8">
                  <c:v>-208</c:v>
                </c:pt>
                <c:pt idx="9">
                  <c:v>-98</c:v>
                </c:pt>
                <c:pt idx="10">
                  <c:v>-151</c:v>
                </c:pt>
                <c:pt idx="11">
                  <c:v>-153</c:v>
                </c:pt>
                <c:pt idx="12">
                  <c:v>-48</c:v>
                </c:pt>
                <c:pt idx="13">
                  <c:v>-111</c:v>
                </c:pt>
                <c:pt idx="14">
                  <c:v>-321</c:v>
                </c:pt>
                <c:pt idx="15">
                  <c:v>-160</c:v>
                </c:pt>
                <c:pt idx="16">
                  <c:v>-210</c:v>
                </c:pt>
                <c:pt idx="17">
                  <c:v>-115</c:v>
                </c:pt>
                <c:pt idx="18">
                  <c:v>0</c:v>
                </c:pt>
                <c:pt idx="19">
                  <c:v>-42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-61</c:v>
                </c:pt>
                <c:pt idx="24">
                  <c:v>0</c:v>
                </c:pt>
                <c:pt idx="25">
                  <c:v>0</c:v>
                </c:pt>
                <c:pt idx="26">
                  <c:v>-58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-50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-20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-4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-18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-44</c:v>
                </c:pt>
                <c:pt idx="127">
                  <c:v>0</c:v>
                </c:pt>
                <c:pt idx="128">
                  <c:v>-6</c:v>
                </c:pt>
                <c:pt idx="129">
                  <c:v>0</c:v>
                </c:pt>
                <c:pt idx="130">
                  <c:v>-2</c:v>
                </c:pt>
                <c:pt idx="131">
                  <c:v>0</c:v>
                </c:pt>
                <c:pt idx="132">
                  <c:v>0</c:v>
                </c:pt>
                <c:pt idx="133">
                  <c:v>-11</c:v>
                </c:pt>
                <c:pt idx="134">
                  <c:v>0</c:v>
                </c:pt>
                <c:pt idx="135">
                  <c:v>-42</c:v>
                </c:pt>
                <c:pt idx="136">
                  <c:v>-284</c:v>
                </c:pt>
                <c:pt idx="137">
                  <c:v>-53</c:v>
                </c:pt>
                <c:pt idx="138">
                  <c:v>-111</c:v>
                </c:pt>
                <c:pt idx="139">
                  <c:v>-122</c:v>
                </c:pt>
                <c:pt idx="140">
                  <c:v>-149</c:v>
                </c:pt>
                <c:pt idx="141">
                  <c:v>-257</c:v>
                </c:pt>
                <c:pt idx="142">
                  <c:v>-317</c:v>
                </c:pt>
                <c:pt idx="143">
                  <c:v>-312</c:v>
                </c:pt>
                <c:pt idx="144">
                  <c:v>-160</c:v>
                </c:pt>
                <c:pt idx="145">
                  <c:v>-130</c:v>
                </c:pt>
                <c:pt idx="146">
                  <c:v>-116</c:v>
                </c:pt>
                <c:pt idx="147">
                  <c:v>-19</c:v>
                </c:pt>
                <c:pt idx="148">
                  <c:v>-94</c:v>
                </c:pt>
                <c:pt idx="149">
                  <c:v>0</c:v>
                </c:pt>
                <c:pt idx="150">
                  <c:v>0</c:v>
                </c:pt>
                <c:pt idx="151">
                  <c:v>-94</c:v>
                </c:pt>
                <c:pt idx="152">
                  <c:v>-3</c:v>
                </c:pt>
                <c:pt idx="153">
                  <c:v>-86</c:v>
                </c:pt>
                <c:pt idx="154">
                  <c:v>0</c:v>
                </c:pt>
                <c:pt idx="155">
                  <c:v>-13</c:v>
                </c:pt>
                <c:pt idx="156">
                  <c:v>-143</c:v>
                </c:pt>
                <c:pt idx="157">
                  <c:v>0</c:v>
                </c:pt>
                <c:pt idx="158">
                  <c:v>-136</c:v>
                </c:pt>
                <c:pt idx="159">
                  <c:v>-212</c:v>
                </c:pt>
                <c:pt idx="160">
                  <c:v>-55</c:v>
                </c:pt>
                <c:pt idx="161">
                  <c:v>0</c:v>
                </c:pt>
                <c:pt idx="162">
                  <c:v>-2</c:v>
                </c:pt>
                <c:pt idx="163">
                  <c:v>-3</c:v>
                </c:pt>
                <c:pt idx="164">
                  <c:v>-42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-31</c:v>
                </c:pt>
                <c:pt idx="212">
                  <c:v>-23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-79</c:v>
                </c:pt>
                <c:pt idx="219">
                  <c:v>-49</c:v>
                </c:pt>
                <c:pt idx="220">
                  <c:v>-240</c:v>
                </c:pt>
                <c:pt idx="221">
                  <c:v>-177</c:v>
                </c:pt>
                <c:pt idx="222">
                  <c:v>-171</c:v>
                </c:pt>
                <c:pt idx="223">
                  <c:v>-196</c:v>
                </c:pt>
                <c:pt idx="224">
                  <c:v>-278</c:v>
                </c:pt>
                <c:pt idx="225">
                  <c:v>-460</c:v>
                </c:pt>
                <c:pt idx="226">
                  <c:v>-481</c:v>
                </c:pt>
                <c:pt idx="227">
                  <c:v>-727</c:v>
                </c:pt>
                <c:pt idx="228">
                  <c:v>-706</c:v>
                </c:pt>
                <c:pt idx="229">
                  <c:v>-784</c:v>
                </c:pt>
                <c:pt idx="230">
                  <c:v>-743</c:v>
                </c:pt>
                <c:pt idx="231">
                  <c:v>-800</c:v>
                </c:pt>
                <c:pt idx="232">
                  <c:v>-695</c:v>
                </c:pt>
                <c:pt idx="233">
                  <c:v>-342</c:v>
                </c:pt>
                <c:pt idx="234">
                  <c:v>-467</c:v>
                </c:pt>
                <c:pt idx="235">
                  <c:v>-340</c:v>
                </c:pt>
                <c:pt idx="236">
                  <c:v>-183</c:v>
                </c:pt>
                <c:pt idx="237">
                  <c:v>-241</c:v>
                </c:pt>
                <c:pt idx="238">
                  <c:v>-199</c:v>
                </c:pt>
                <c:pt idx="239">
                  <c:v>0</c:v>
                </c:pt>
                <c:pt idx="240">
                  <c:v>-269</c:v>
                </c:pt>
                <c:pt idx="241">
                  <c:v>0</c:v>
                </c:pt>
                <c:pt idx="242">
                  <c:v>-92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-139</c:v>
                </c:pt>
                <c:pt idx="247">
                  <c:v>-84</c:v>
                </c:pt>
                <c:pt idx="248">
                  <c:v>-5</c:v>
                </c:pt>
                <c:pt idx="249">
                  <c:v>-65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-50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EA-EA48-8E1F-56AD1B6741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386071967"/>
        <c:axId val="1304727599"/>
      </c:barChart>
      <c:catAx>
        <c:axId val="13860719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4727599"/>
        <c:crosses val="autoZero"/>
        <c:auto val="1"/>
        <c:lblAlgn val="ctr"/>
        <c:lblOffset val="100"/>
        <c:noMultiLvlLbl val="0"/>
      </c:catAx>
      <c:valAx>
        <c:axId val="13047275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860719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Sheet3!$J$1</c:f>
              <c:strCache>
                <c:ptCount val="1"/>
                <c:pt idx="0">
                  <c:v>Net Jobs</c:v>
                </c:pt>
              </c:strCache>
            </c:strRef>
          </c:tx>
          <c:spPr>
            <a:solidFill>
              <a:srgbClr val="0432FF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79D-534D-9B2B-179231323E7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Sheet3!$I$2:$I$21</c:f>
              <c:numCache>
                <c:formatCode>mmm\-yy</c:formatCode>
                <c:ptCount val="20"/>
                <c:pt idx="0">
                  <c:v>43952</c:v>
                </c:pt>
                <c:pt idx="1">
                  <c:v>43983</c:v>
                </c:pt>
                <c:pt idx="2">
                  <c:v>44013</c:v>
                </c:pt>
                <c:pt idx="3">
                  <c:v>44044</c:v>
                </c:pt>
                <c:pt idx="4">
                  <c:v>44075</c:v>
                </c:pt>
                <c:pt idx="5">
                  <c:v>44105</c:v>
                </c:pt>
                <c:pt idx="6">
                  <c:v>44136</c:v>
                </c:pt>
                <c:pt idx="7">
                  <c:v>44166</c:v>
                </c:pt>
                <c:pt idx="8">
                  <c:v>44197</c:v>
                </c:pt>
                <c:pt idx="9">
                  <c:v>44228</c:v>
                </c:pt>
                <c:pt idx="10">
                  <c:v>44256</c:v>
                </c:pt>
                <c:pt idx="11">
                  <c:v>44287</c:v>
                </c:pt>
                <c:pt idx="12">
                  <c:v>44317</c:v>
                </c:pt>
                <c:pt idx="13">
                  <c:v>44348</c:v>
                </c:pt>
                <c:pt idx="14">
                  <c:v>44378</c:v>
                </c:pt>
                <c:pt idx="15">
                  <c:v>44409</c:v>
                </c:pt>
                <c:pt idx="16">
                  <c:v>44440</c:v>
                </c:pt>
                <c:pt idx="17">
                  <c:v>44470</c:v>
                </c:pt>
                <c:pt idx="18">
                  <c:v>44501</c:v>
                </c:pt>
                <c:pt idx="19">
                  <c:v>44531</c:v>
                </c:pt>
              </c:numCache>
            </c:numRef>
          </c:cat>
          <c:val>
            <c:numRef>
              <c:f>Sheet3!$J$2:$J$21</c:f>
              <c:numCache>
                <c:formatCode>#,##0</c:formatCode>
                <c:ptCount val="20"/>
                <c:pt idx="0">
                  <c:v>2833</c:v>
                </c:pt>
                <c:pt idx="1">
                  <c:v>4846</c:v>
                </c:pt>
                <c:pt idx="2">
                  <c:v>1726</c:v>
                </c:pt>
                <c:pt idx="3">
                  <c:v>1583</c:v>
                </c:pt>
                <c:pt idx="4">
                  <c:v>716</c:v>
                </c:pt>
                <c:pt idx="5">
                  <c:v>680</c:v>
                </c:pt>
                <c:pt idx="6">
                  <c:v>264</c:v>
                </c:pt>
                <c:pt idx="7">
                  <c:v>-306</c:v>
                </c:pt>
                <c:pt idx="8">
                  <c:v>233</c:v>
                </c:pt>
                <c:pt idx="9">
                  <c:v>536</c:v>
                </c:pt>
                <c:pt idx="10">
                  <c:v>785</c:v>
                </c:pt>
                <c:pt idx="11">
                  <c:v>269</c:v>
                </c:pt>
                <c:pt idx="12">
                  <c:v>614</c:v>
                </c:pt>
                <c:pt idx="13">
                  <c:v>962</c:v>
                </c:pt>
                <c:pt idx="14">
                  <c:v>1091</c:v>
                </c:pt>
                <c:pt idx="15">
                  <c:v>483</c:v>
                </c:pt>
                <c:pt idx="16">
                  <c:v>379</c:v>
                </c:pt>
                <c:pt idx="17">
                  <c:v>648</c:v>
                </c:pt>
                <c:pt idx="18">
                  <c:v>249</c:v>
                </c:pt>
                <c:pt idx="19">
                  <c:v>199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79D-534D-9B2B-179231323E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44195551"/>
        <c:axId val="1986209855"/>
      </c:barChart>
      <c:dateAx>
        <c:axId val="1744195551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86209855"/>
        <c:crosses val="autoZero"/>
        <c:auto val="1"/>
        <c:lblOffset val="100"/>
        <c:baseTimeUnit val="months"/>
      </c:dateAx>
      <c:valAx>
        <c:axId val="19862098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41955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Sheet2!$B$62</c:f>
              <c:strCache>
                <c:ptCount val="1"/>
                <c:pt idx="0">
                  <c:v>March - April 2020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Sheet2!$A$63:$A$74</c:f>
              <c:strCache>
                <c:ptCount val="12"/>
                <c:pt idx="0">
                  <c:v>Mining and logging</c:v>
                </c:pt>
                <c:pt idx="1">
                  <c:v>Construction</c:v>
                </c:pt>
                <c:pt idx="2">
                  <c:v>Manufacturing</c:v>
                </c:pt>
                <c:pt idx="3">
                  <c:v>Retail trade</c:v>
                </c:pt>
                <c:pt idx="4">
                  <c:v>Transport</c:v>
                </c:pt>
                <c:pt idx="5">
                  <c:v>Information</c:v>
                </c:pt>
                <c:pt idx="6">
                  <c:v>Financial activities</c:v>
                </c:pt>
                <c:pt idx="7">
                  <c:v>Education and health services</c:v>
                </c:pt>
                <c:pt idx="8">
                  <c:v>Leisure and hospitality</c:v>
                </c:pt>
                <c:pt idx="9">
                  <c:v>Wholesale</c:v>
                </c:pt>
                <c:pt idx="10">
                  <c:v>Utilities</c:v>
                </c:pt>
                <c:pt idx="11">
                  <c:v>Other services</c:v>
                </c:pt>
              </c:strCache>
            </c:strRef>
          </c:cat>
          <c:val>
            <c:numRef>
              <c:f>Sheet2!$B$63:$B$74</c:f>
              <c:numCache>
                <c:formatCode>#,##0</c:formatCode>
                <c:ptCount val="12"/>
                <c:pt idx="0">
                  <c:v>68</c:v>
                </c:pt>
                <c:pt idx="1">
                  <c:v>1113</c:v>
                </c:pt>
                <c:pt idx="2">
                  <c:v>1385</c:v>
                </c:pt>
                <c:pt idx="3">
                  <c:v>2374.5</c:v>
                </c:pt>
                <c:pt idx="4">
                  <c:v>579.30000000000018</c:v>
                </c:pt>
                <c:pt idx="5">
                  <c:v>281</c:v>
                </c:pt>
                <c:pt idx="6">
                  <c:v>279</c:v>
                </c:pt>
                <c:pt idx="7">
                  <c:v>2843</c:v>
                </c:pt>
                <c:pt idx="8">
                  <c:v>8224</c:v>
                </c:pt>
                <c:pt idx="9">
                  <c:v>409.19999999999982</c:v>
                </c:pt>
                <c:pt idx="10">
                  <c:v>3.8999999999999773</c:v>
                </c:pt>
                <c:pt idx="11">
                  <c:v>1410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30-A642-B9B9-4F55169F49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607289391"/>
        <c:axId val="1572599391"/>
      </c:barChart>
      <c:catAx>
        <c:axId val="16072893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72599391"/>
        <c:crosses val="autoZero"/>
        <c:auto val="1"/>
        <c:lblAlgn val="ctr"/>
        <c:lblOffset val="100"/>
        <c:noMultiLvlLbl val="0"/>
      </c:catAx>
      <c:valAx>
        <c:axId val="15725993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72893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Sheet2!$B$62</c:f>
              <c:strCache>
                <c:ptCount val="1"/>
                <c:pt idx="0">
                  <c:v>March - April 2020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Sheet2!$A$63:$A$74</c:f>
              <c:strCache>
                <c:ptCount val="12"/>
                <c:pt idx="0">
                  <c:v>Mining and logging</c:v>
                </c:pt>
                <c:pt idx="1">
                  <c:v>Construction</c:v>
                </c:pt>
                <c:pt idx="2">
                  <c:v>Manufacturing</c:v>
                </c:pt>
                <c:pt idx="3">
                  <c:v>Retail trade</c:v>
                </c:pt>
                <c:pt idx="4">
                  <c:v>Transport</c:v>
                </c:pt>
                <c:pt idx="5">
                  <c:v>Information</c:v>
                </c:pt>
                <c:pt idx="6">
                  <c:v>Financial activities</c:v>
                </c:pt>
                <c:pt idx="7">
                  <c:v>Education and health services</c:v>
                </c:pt>
                <c:pt idx="8">
                  <c:v>Leisure and hospitality</c:v>
                </c:pt>
                <c:pt idx="9">
                  <c:v>Wholesale</c:v>
                </c:pt>
                <c:pt idx="10">
                  <c:v>Utilities</c:v>
                </c:pt>
                <c:pt idx="11">
                  <c:v>Other services</c:v>
                </c:pt>
              </c:strCache>
            </c:strRef>
          </c:cat>
          <c:val>
            <c:numRef>
              <c:f>Sheet2!$B$63:$B$74</c:f>
              <c:numCache>
                <c:formatCode>#,##0</c:formatCode>
                <c:ptCount val="12"/>
                <c:pt idx="0">
                  <c:v>68</c:v>
                </c:pt>
                <c:pt idx="1">
                  <c:v>1113</c:v>
                </c:pt>
                <c:pt idx="2">
                  <c:v>1385</c:v>
                </c:pt>
                <c:pt idx="3">
                  <c:v>2374.5</c:v>
                </c:pt>
                <c:pt idx="4">
                  <c:v>579.30000000000018</c:v>
                </c:pt>
                <c:pt idx="5">
                  <c:v>281</c:v>
                </c:pt>
                <c:pt idx="6">
                  <c:v>279</c:v>
                </c:pt>
                <c:pt idx="7">
                  <c:v>2843</c:v>
                </c:pt>
                <c:pt idx="8">
                  <c:v>8224</c:v>
                </c:pt>
                <c:pt idx="9">
                  <c:v>409.19999999999982</c:v>
                </c:pt>
                <c:pt idx="10">
                  <c:v>3.8999999999999773</c:v>
                </c:pt>
                <c:pt idx="11">
                  <c:v>1410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63-074A-832C-9B532E218663}"/>
            </c:ext>
          </c:extLst>
        </c:ser>
        <c:ser>
          <c:idx val="1"/>
          <c:order val="1"/>
          <c:tx>
            <c:strRef>
              <c:f>Sheet2!$C$62</c:f>
              <c:strCache>
                <c:ptCount val="1"/>
                <c:pt idx="0">
                  <c:v>May 2020 - Dec 2021</c:v>
                </c:pt>
              </c:strCache>
            </c:strRef>
          </c:tx>
          <c:spPr>
            <a:solidFill>
              <a:srgbClr val="0432FF"/>
            </a:solidFill>
            <a:ln>
              <a:solidFill>
                <a:srgbClr val="0432FF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Sheet2!$A$63:$A$74</c:f>
              <c:strCache>
                <c:ptCount val="12"/>
                <c:pt idx="0">
                  <c:v>Mining and logging</c:v>
                </c:pt>
                <c:pt idx="1">
                  <c:v>Construction</c:v>
                </c:pt>
                <c:pt idx="2">
                  <c:v>Manufacturing</c:v>
                </c:pt>
                <c:pt idx="3">
                  <c:v>Retail trade</c:v>
                </c:pt>
                <c:pt idx="4">
                  <c:v>Transport</c:v>
                </c:pt>
                <c:pt idx="5">
                  <c:v>Information</c:v>
                </c:pt>
                <c:pt idx="6">
                  <c:v>Financial activities</c:v>
                </c:pt>
                <c:pt idx="7">
                  <c:v>Education and health services</c:v>
                </c:pt>
                <c:pt idx="8">
                  <c:v>Leisure and hospitality</c:v>
                </c:pt>
                <c:pt idx="9">
                  <c:v>Wholesale</c:v>
                </c:pt>
                <c:pt idx="10">
                  <c:v>Utilities</c:v>
                </c:pt>
                <c:pt idx="11">
                  <c:v>Other services</c:v>
                </c:pt>
              </c:strCache>
            </c:strRef>
          </c:cat>
          <c:val>
            <c:numRef>
              <c:f>Sheet2!$C$63:$C$74</c:f>
              <c:numCache>
                <c:formatCode>#,##0</c:formatCode>
                <c:ptCount val="12"/>
                <c:pt idx="0">
                  <c:v>34</c:v>
                </c:pt>
                <c:pt idx="1">
                  <c:v>1025</c:v>
                </c:pt>
                <c:pt idx="2">
                  <c:v>1280</c:v>
                </c:pt>
                <c:pt idx="3">
                  <c:v>2216.5</c:v>
                </c:pt>
                <c:pt idx="4">
                  <c:v>785.5</c:v>
                </c:pt>
                <c:pt idx="5">
                  <c:v>162</c:v>
                </c:pt>
                <c:pt idx="6">
                  <c:v>323</c:v>
                </c:pt>
                <c:pt idx="7">
                  <c:v>2082</c:v>
                </c:pt>
                <c:pt idx="8">
                  <c:v>7002</c:v>
                </c:pt>
                <c:pt idx="9">
                  <c:v>280</c:v>
                </c:pt>
                <c:pt idx="10">
                  <c:v>-7.2999999999999545</c:v>
                </c:pt>
                <c:pt idx="11">
                  <c:v>1280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F63-074A-832C-9B532E2186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8"/>
        <c:overlap val="-100"/>
        <c:axId val="1570145247"/>
        <c:axId val="1668659855"/>
      </c:barChart>
      <c:catAx>
        <c:axId val="15701452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8659855"/>
        <c:crosses val="autoZero"/>
        <c:auto val="1"/>
        <c:lblAlgn val="ctr"/>
        <c:lblOffset val="100"/>
        <c:noMultiLvlLbl val="0"/>
      </c:catAx>
      <c:valAx>
        <c:axId val="16686598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701452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'FRED Graph'!$B$12</c:f>
              <c:strCache>
                <c:ptCount val="1"/>
                <c:pt idx="0">
                  <c:v>Job Openings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Lbls>
            <c:dLbl>
              <c:idx val="251"/>
              <c:layout>
                <c:manualLayout>
                  <c:x val="-8.454106280193413E-3"/>
                  <c:y val="-5.781330715471838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55B76D3-C0EA-8440-A01D-36A20482B104}" type="VALUE">
                      <a:rPr lang="en-US" sz="1500" b="1" i="0" baseline="0" dirty="0"/>
                      <a:pPr>
                        <a:defRPr sz="1300"/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277-E04C-8963-7FE3ECFA3D9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'FRED Graph'!$A$13:$A$264</c:f>
              <c:numCache>
                <c:formatCode>yyyy\-mm\-dd</c:formatCode>
                <c:ptCount val="252"/>
                <c:pt idx="0">
                  <c:v>36861</c:v>
                </c:pt>
                <c:pt idx="1">
                  <c:v>36892</c:v>
                </c:pt>
                <c:pt idx="2">
                  <c:v>36923</c:v>
                </c:pt>
                <c:pt idx="3">
                  <c:v>36951</c:v>
                </c:pt>
                <c:pt idx="4">
                  <c:v>36982</c:v>
                </c:pt>
                <c:pt idx="5">
                  <c:v>37012</c:v>
                </c:pt>
                <c:pt idx="6">
                  <c:v>37043</c:v>
                </c:pt>
                <c:pt idx="7">
                  <c:v>37073</c:v>
                </c:pt>
                <c:pt idx="8">
                  <c:v>37104</c:v>
                </c:pt>
                <c:pt idx="9">
                  <c:v>37135</c:v>
                </c:pt>
                <c:pt idx="10">
                  <c:v>37165</c:v>
                </c:pt>
                <c:pt idx="11">
                  <c:v>37196</c:v>
                </c:pt>
                <c:pt idx="12">
                  <c:v>37226</c:v>
                </c:pt>
                <c:pt idx="13">
                  <c:v>37257</c:v>
                </c:pt>
                <c:pt idx="14">
                  <c:v>37288</c:v>
                </c:pt>
                <c:pt idx="15">
                  <c:v>37316</c:v>
                </c:pt>
                <c:pt idx="16">
                  <c:v>37347</c:v>
                </c:pt>
                <c:pt idx="17">
                  <c:v>37377</c:v>
                </c:pt>
                <c:pt idx="18">
                  <c:v>37408</c:v>
                </c:pt>
                <c:pt idx="19">
                  <c:v>37438</c:v>
                </c:pt>
                <c:pt idx="20">
                  <c:v>37469</c:v>
                </c:pt>
                <c:pt idx="21">
                  <c:v>37500</c:v>
                </c:pt>
                <c:pt idx="22">
                  <c:v>37530</c:v>
                </c:pt>
                <c:pt idx="23">
                  <c:v>37561</c:v>
                </c:pt>
                <c:pt idx="24">
                  <c:v>37591</c:v>
                </c:pt>
                <c:pt idx="25">
                  <c:v>37622</c:v>
                </c:pt>
                <c:pt idx="26">
                  <c:v>37653</c:v>
                </c:pt>
                <c:pt idx="27">
                  <c:v>37681</c:v>
                </c:pt>
                <c:pt idx="28">
                  <c:v>37712</c:v>
                </c:pt>
                <c:pt idx="29">
                  <c:v>37742</c:v>
                </c:pt>
                <c:pt idx="30">
                  <c:v>37773</c:v>
                </c:pt>
                <c:pt idx="31">
                  <c:v>37803</c:v>
                </c:pt>
                <c:pt idx="32">
                  <c:v>37834</c:v>
                </c:pt>
                <c:pt idx="33">
                  <c:v>37865</c:v>
                </c:pt>
                <c:pt idx="34">
                  <c:v>37895</c:v>
                </c:pt>
                <c:pt idx="35">
                  <c:v>37926</c:v>
                </c:pt>
                <c:pt idx="36">
                  <c:v>37956</c:v>
                </c:pt>
                <c:pt idx="37">
                  <c:v>37987</c:v>
                </c:pt>
                <c:pt idx="38">
                  <c:v>38018</c:v>
                </c:pt>
                <c:pt idx="39">
                  <c:v>38047</c:v>
                </c:pt>
                <c:pt idx="40">
                  <c:v>38078</c:v>
                </c:pt>
                <c:pt idx="41">
                  <c:v>38108</c:v>
                </c:pt>
                <c:pt idx="42">
                  <c:v>38139</c:v>
                </c:pt>
                <c:pt idx="43">
                  <c:v>38169</c:v>
                </c:pt>
                <c:pt idx="44">
                  <c:v>38200</c:v>
                </c:pt>
                <c:pt idx="45">
                  <c:v>38231</c:v>
                </c:pt>
                <c:pt idx="46">
                  <c:v>38261</c:v>
                </c:pt>
                <c:pt idx="47">
                  <c:v>38292</c:v>
                </c:pt>
                <c:pt idx="48">
                  <c:v>38322</c:v>
                </c:pt>
                <c:pt idx="49">
                  <c:v>38353</c:v>
                </c:pt>
                <c:pt idx="50">
                  <c:v>38384</c:v>
                </c:pt>
                <c:pt idx="51">
                  <c:v>38412</c:v>
                </c:pt>
                <c:pt idx="52">
                  <c:v>38443</c:v>
                </c:pt>
                <c:pt idx="53">
                  <c:v>38473</c:v>
                </c:pt>
                <c:pt idx="54">
                  <c:v>38504</c:v>
                </c:pt>
                <c:pt idx="55">
                  <c:v>38534</c:v>
                </c:pt>
                <c:pt idx="56">
                  <c:v>38565</c:v>
                </c:pt>
                <c:pt idx="57">
                  <c:v>38596</c:v>
                </c:pt>
                <c:pt idx="58">
                  <c:v>38626</c:v>
                </c:pt>
                <c:pt idx="59">
                  <c:v>38657</c:v>
                </c:pt>
                <c:pt idx="60">
                  <c:v>38687</c:v>
                </c:pt>
                <c:pt idx="61">
                  <c:v>38718</c:v>
                </c:pt>
                <c:pt idx="62">
                  <c:v>38749</c:v>
                </c:pt>
                <c:pt idx="63">
                  <c:v>38777</c:v>
                </c:pt>
                <c:pt idx="64">
                  <c:v>38808</c:v>
                </c:pt>
                <c:pt idx="65">
                  <c:v>38838</c:v>
                </c:pt>
                <c:pt idx="66">
                  <c:v>38869</c:v>
                </c:pt>
                <c:pt idx="67">
                  <c:v>38899</c:v>
                </c:pt>
                <c:pt idx="68">
                  <c:v>38930</c:v>
                </c:pt>
                <c:pt idx="69">
                  <c:v>38961</c:v>
                </c:pt>
                <c:pt idx="70">
                  <c:v>38991</c:v>
                </c:pt>
                <c:pt idx="71">
                  <c:v>39022</c:v>
                </c:pt>
                <c:pt idx="72">
                  <c:v>39052</c:v>
                </c:pt>
                <c:pt idx="73">
                  <c:v>39083</c:v>
                </c:pt>
                <c:pt idx="74">
                  <c:v>39114</c:v>
                </c:pt>
                <c:pt idx="75">
                  <c:v>39142</c:v>
                </c:pt>
                <c:pt idx="76">
                  <c:v>39173</c:v>
                </c:pt>
                <c:pt idx="77">
                  <c:v>39203</c:v>
                </c:pt>
                <c:pt idx="78">
                  <c:v>39234</c:v>
                </c:pt>
                <c:pt idx="79">
                  <c:v>39264</c:v>
                </c:pt>
                <c:pt idx="80">
                  <c:v>39295</c:v>
                </c:pt>
                <c:pt idx="81">
                  <c:v>39326</c:v>
                </c:pt>
                <c:pt idx="82">
                  <c:v>39356</c:v>
                </c:pt>
                <c:pt idx="83">
                  <c:v>39387</c:v>
                </c:pt>
                <c:pt idx="84">
                  <c:v>39417</c:v>
                </c:pt>
                <c:pt idx="85">
                  <c:v>39448</c:v>
                </c:pt>
                <c:pt idx="86">
                  <c:v>39479</c:v>
                </c:pt>
                <c:pt idx="87">
                  <c:v>39508</c:v>
                </c:pt>
                <c:pt idx="88">
                  <c:v>39539</c:v>
                </c:pt>
                <c:pt idx="89">
                  <c:v>39569</c:v>
                </c:pt>
                <c:pt idx="90">
                  <c:v>39600</c:v>
                </c:pt>
                <c:pt idx="91">
                  <c:v>39630</c:v>
                </c:pt>
                <c:pt idx="92">
                  <c:v>39661</c:v>
                </c:pt>
                <c:pt idx="93">
                  <c:v>39692</c:v>
                </c:pt>
                <c:pt idx="94">
                  <c:v>39722</c:v>
                </c:pt>
                <c:pt idx="95">
                  <c:v>39753</c:v>
                </c:pt>
                <c:pt idx="96">
                  <c:v>39783</c:v>
                </c:pt>
                <c:pt idx="97">
                  <c:v>39814</c:v>
                </c:pt>
                <c:pt idx="98">
                  <c:v>39845</c:v>
                </c:pt>
                <c:pt idx="99">
                  <c:v>39873</c:v>
                </c:pt>
                <c:pt idx="100">
                  <c:v>39904</c:v>
                </c:pt>
                <c:pt idx="101">
                  <c:v>39934</c:v>
                </c:pt>
                <c:pt idx="102">
                  <c:v>39965</c:v>
                </c:pt>
                <c:pt idx="103">
                  <c:v>39995</c:v>
                </c:pt>
                <c:pt idx="104">
                  <c:v>40026</c:v>
                </c:pt>
                <c:pt idx="105">
                  <c:v>40057</c:v>
                </c:pt>
                <c:pt idx="106">
                  <c:v>40087</c:v>
                </c:pt>
                <c:pt idx="107">
                  <c:v>40118</c:v>
                </c:pt>
                <c:pt idx="108">
                  <c:v>40148</c:v>
                </c:pt>
                <c:pt idx="109">
                  <c:v>40179</c:v>
                </c:pt>
                <c:pt idx="110">
                  <c:v>40210</c:v>
                </c:pt>
                <c:pt idx="111">
                  <c:v>40238</c:v>
                </c:pt>
                <c:pt idx="112">
                  <c:v>40269</c:v>
                </c:pt>
                <c:pt idx="113">
                  <c:v>40299</c:v>
                </c:pt>
                <c:pt idx="114">
                  <c:v>40330</c:v>
                </c:pt>
                <c:pt idx="115">
                  <c:v>40360</c:v>
                </c:pt>
                <c:pt idx="116">
                  <c:v>40391</c:v>
                </c:pt>
                <c:pt idx="117">
                  <c:v>40422</c:v>
                </c:pt>
                <c:pt idx="118">
                  <c:v>40452</c:v>
                </c:pt>
                <c:pt idx="119">
                  <c:v>40483</c:v>
                </c:pt>
                <c:pt idx="120">
                  <c:v>40513</c:v>
                </c:pt>
                <c:pt idx="121">
                  <c:v>40544</c:v>
                </c:pt>
                <c:pt idx="122">
                  <c:v>40575</c:v>
                </c:pt>
                <c:pt idx="123">
                  <c:v>40603</c:v>
                </c:pt>
                <c:pt idx="124">
                  <c:v>40634</c:v>
                </c:pt>
                <c:pt idx="125">
                  <c:v>40664</c:v>
                </c:pt>
                <c:pt idx="126">
                  <c:v>40695</c:v>
                </c:pt>
                <c:pt idx="127">
                  <c:v>40725</c:v>
                </c:pt>
                <c:pt idx="128">
                  <c:v>40756</c:v>
                </c:pt>
                <c:pt idx="129">
                  <c:v>40787</c:v>
                </c:pt>
                <c:pt idx="130">
                  <c:v>40817</c:v>
                </c:pt>
                <c:pt idx="131">
                  <c:v>40848</c:v>
                </c:pt>
                <c:pt idx="132">
                  <c:v>40878</c:v>
                </c:pt>
                <c:pt idx="133">
                  <c:v>40909</c:v>
                </c:pt>
                <c:pt idx="134">
                  <c:v>40940</c:v>
                </c:pt>
                <c:pt idx="135">
                  <c:v>40969</c:v>
                </c:pt>
                <c:pt idx="136">
                  <c:v>41000</c:v>
                </c:pt>
                <c:pt idx="137">
                  <c:v>41030</c:v>
                </c:pt>
                <c:pt idx="138">
                  <c:v>41061</c:v>
                </c:pt>
                <c:pt idx="139">
                  <c:v>41091</c:v>
                </c:pt>
                <c:pt idx="140">
                  <c:v>41122</c:v>
                </c:pt>
                <c:pt idx="141">
                  <c:v>41153</c:v>
                </c:pt>
                <c:pt idx="142">
                  <c:v>41183</c:v>
                </c:pt>
                <c:pt idx="143">
                  <c:v>41214</c:v>
                </c:pt>
                <c:pt idx="144">
                  <c:v>41244</c:v>
                </c:pt>
                <c:pt idx="145">
                  <c:v>41275</c:v>
                </c:pt>
                <c:pt idx="146">
                  <c:v>41306</c:v>
                </c:pt>
                <c:pt idx="147">
                  <c:v>41334</c:v>
                </c:pt>
                <c:pt idx="148">
                  <c:v>41365</c:v>
                </c:pt>
                <c:pt idx="149">
                  <c:v>41395</c:v>
                </c:pt>
                <c:pt idx="150">
                  <c:v>41426</c:v>
                </c:pt>
                <c:pt idx="151">
                  <c:v>41456</c:v>
                </c:pt>
                <c:pt idx="152">
                  <c:v>41487</c:v>
                </c:pt>
                <c:pt idx="153">
                  <c:v>41518</c:v>
                </c:pt>
                <c:pt idx="154">
                  <c:v>41548</c:v>
                </c:pt>
                <c:pt idx="155">
                  <c:v>41579</c:v>
                </c:pt>
                <c:pt idx="156">
                  <c:v>41609</c:v>
                </c:pt>
                <c:pt idx="157">
                  <c:v>41640</c:v>
                </c:pt>
                <c:pt idx="158">
                  <c:v>41671</c:v>
                </c:pt>
                <c:pt idx="159">
                  <c:v>41699</c:v>
                </c:pt>
                <c:pt idx="160">
                  <c:v>41730</c:v>
                </c:pt>
                <c:pt idx="161">
                  <c:v>41760</c:v>
                </c:pt>
                <c:pt idx="162">
                  <c:v>41791</c:v>
                </c:pt>
                <c:pt idx="163">
                  <c:v>41821</c:v>
                </c:pt>
                <c:pt idx="164">
                  <c:v>41852</c:v>
                </c:pt>
                <c:pt idx="165">
                  <c:v>41883</c:v>
                </c:pt>
                <c:pt idx="166">
                  <c:v>41913</c:v>
                </c:pt>
                <c:pt idx="167">
                  <c:v>41944</c:v>
                </c:pt>
                <c:pt idx="168">
                  <c:v>41974</c:v>
                </c:pt>
                <c:pt idx="169">
                  <c:v>42005</c:v>
                </c:pt>
                <c:pt idx="170">
                  <c:v>42036</c:v>
                </c:pt>
                <c:pt idx="171">
                  <c:v>42064</c:v>
                </c:pt>
                <c:pt idx="172">
                  <c:v>42095</c:v>
                </c:pt>
                <c:pt idx="173">
                  <c:v>42125</c:v>
                </c:pt>
                <c:pt idx="174">
                  <c:v>42156</c:v>
                </c:pt>
                <c:pt idx="175">
                  <c:v>42186</c:v>
                </c:pt>
                <c:pt idx="176">
                  <c:v>42217</c:v>
                </c:pt>
                <c:pt idx="177">
                  <c:v>42248</c:v>
                </c:pt>
                <c:pt idx="178">
                  <c:v>42278</c:v>
                </c:pt>
                <c:pt idx="179">
                  <c:v>42309</c:v>
                </c:pt>
                <c:pt idx="180">
                  <c:v>42339</c:v>
                </c:pt>
                <c:pt idx="181">
                  <c:v>42370</c:v>
                </c:pt>
                <c:pt idx="182">
                  <c:v>42401</c:v>
                </c:pt>
                <c:pt idx="183">
                  <c:v>42430</c:v>
                </c:pt>
                <c:pt idx="184">
                  <c:v>42461</c:v>
                </c:pt>
                <c:pt idx="185">
                  <c:v>42491</c:v>
                </c:pt>
                <c:pt idx="186">
                  <c:v>42522</c:v>
                </c:pt>
                <c:pt idx="187">
                  <c:v>42552</c:v>
                </c:pt>
                <c:pt idx="188">
                  <c:v>42583</c:v>
                </c:pt>
                <c:pt idx="189">
                  <c:v>42614</c:v>
                </c:pt>
                <c:pt idx="190">
                  <c:v>42644</c:v>
                </c:pt>
                <c:pt idx="191">
                  <c:v>42675</c:v>
                </c:pt>
                <c:pt idx="192">
                  <c:v>42705</c:v>
                </c:pt>
                <c:pt idx="193">
                  <c:v>42736</c:v>
                </c:pt>
                <c:pt idx="194">
                  <c:v>42767</c:v>
                </c:pt>
                <c:pt idx="195">
                  <c:v>42795</c:v>
                </c:pt>
                <c:pt idx="196">
                  <c:v>42826</c:v>
                </c:pt>
                <c:pt idx="197">
                  <c:v>42856</c:v>
                </c:pt>
                <c:pt idx="198">
                  <c:v>42887</c:v>
                </c:pt>
                <c:pt idx="199">
                  <c:v>42917</c:v>
                </c:pt>
                <c:pt idx="200">
                  <c:v>42948</c:v>
                </c:pt>
                <c:pt idx="201">
                  <c:v>42979</c:v>
                </c:pt>
                <c:pt idx="202">
                  <c:v>43009</c:v>
                </c:pt>
                <c:pt idx="203">
                  <c:v>43040</c:v>
                </c:pt>
                <c:pt idx="204">
                  <c:v>43070</c:v>
                </c:pt>
                <c:pt idx="205">
                  <c:v>43101</c:v>
                </c:pt>
                <c:pt idx="206">
                  <c:v>43132</c:v>
                </c:pt>
                <c:pt idx="207">
                  <c:v>43160</c:v>
                </c:pt>
                <c:pt idx="208">
                  <c:v>43191</c:v>
                </c:pt>
                <c:pt idx="209">
                  <c:v>43221</c:v>
                </c:pt>
                <c:pt idx="210">
                  <c:v>43252</c:v>
                </c:pt>
                <c:pt idx="211">
                  <c:v>43282</c:v>
                </c:pt>
                <c:pt idx="212">
                  <c:v>43313</c:v>
                </c:pt>
                <c:pt idx="213">
                  <c:v>43344</c:v>
                </c:pt>
                <c:pt idx="214">
                  <c:v>43374</c:v>
                </c:pt>
                <c:pt idx="215">
                  <c:v>43405</c:v>
                </c:pt>
                <c:pt idx="216">
                  <c:v>43435</c:v>
                </c:pt>
                <c:pt idx="217">
                  <c:v>43466</c:v>
                </c:pt>
                <c:pt idx="218">
                  <c:v>43497</c:v>
                </c:pt>
                <c:pt idx="219">
                  <c:v>43525</c:v>
                </c:pt>
                <c:pt idx="220">
                  <c:v>43556</c:v>
                </c:pt>
                <c:pt idx="221">
                  <c:v>43586</c:v>
                </c:pt>
                <c:pt idx="222">
                  <c:v>43617</c:v>
                </c:pt>
                <c:pt idx="223">
                  <c:v>43647</c:v>
                </c:pt>
                <c:pt idx="224">
                  <c:v>43678</c:v>
                </c:pt>
                <c:pt idx="225">
                  <c:v>43709</c:v>
                </c:pt>
                <c:pt idx="226">
                  <c:v>43739</c:v>
                </c:pt>
                <c:pt idx="227">
                  <c:v>43770</c:v>
                </c:pt>
                <c:pt idx="228">
                  <c:v>43800</c:v>
                </c:pt>
                <c:pt idx="229">
                  <c:v>43831</c:v>
                </c:pt>
                <c:pt idx="230">
                  <c:v>43862</c:v>
                </c:pt>
                <c:pt idx="231">
                  <c:v>43891</c:v>
                </c:pt>
                <c:pt idx="232">
                  <c:v>43922</c:v>
                </c:pt>
                <c:pt idx="233">
                  <c:v>43952</c:v>
                </c:pt>
                <c:pt idx="234">
                  <c:v>43983</c:v>
                </c:pt>
                <c:pt idx="235">
                  <c:v>44013</c:v>
                </c:pt>
                <c:pt idx="236">
                  <c:v>44044</c:v>
                </c:pt>
                <c:pt idx="237">
                  <c:v>44075</c:v>
                </c:pt>
                <c:pt idx="238">
                  <c:v>44105</c:v>
                </c:pt>
                <c:pt idx="239">
                  <c:v>44136</c:v>
                </c:pt>
                <c:pt idx="240">
                  <c:v>44166</c:v>
                </c:pt>
                <c:pt idx="241">
                  <c:v>44197</c:v>
                </c:pt>
                <c:pt idx="242">
                  <c:v>44228</c:v>
                </c:pt>
                <c:pt idx="243">
                  <c:v>44256</c:v>
                </c:pt>
                <c:pt idx="244">
                  <c:v>44287</c:v>
                </c:pt>
                <c:pt idx="245">
                  <c:v>44317</c:v>
                </c:pt>
                <c:pt idx="246">
                  <c:v>44348</c:v>
                </c:pt>
                <c:pt idx="247">
                  <c:v>44378</c:v>
                </c:pt>
                <c:pt idx="248">
                  <c:v>44409</c:v>
                </c:pt>
                <c:pt idx="249">
                  <c:v>44440</c:v>
                </c:pt>
                <c:pt idx="250">
                  <c:v>44470</c:v>
                </c:pt>
                <c:pt idx="251">
                  <c:v>44501</c:v>
                </c:pt>
              </c:numCache>
            </c:numRef>
          </c:cat>
          <c:val>
            <c:numRef>
              <c:f>'FRED Graph'!$B$13:$B$264</c:f>
              <c:numCache>
                <c:formatCode>0</c:formatCode>
                <c:ptCount val="252"/>
                <c:pt idx="0">
                  <c:v>5088</c:v>
                </c:pt>
                <c:pt idx="1">
                  <c:v>5234</c:v>
                </c:pt>
                <c:pt idx="2">
                  <c:v>5097</c:v>
                </c:pt>
                <c:pt idx="3">
                  <c:v>4762</c:v>
                </c:pt>
                <c:pt idx="4">
                  <c:v>4615</c:v>
                </c:pt>
                <c:pt idx="5">
                  <c:v>4425</c:v>
                </c:pt>
                <c:pt idx="6">
                  <c:v>4361</c:v>
                </c:pt>
                <c:pt idx="7">
                  <c:v>4447</c:v>
                </c:pt>
                <c:pt idx="8">
                  <c:v>4024</c:v>
                </c:pt>
                <c:pt idx="9">
                  <c:v>4071</c:v>
                </c:pt>
                <c:pt idx="10">
                  <c:v>3707</c:v>
                </c:pt>
                <c:pt idx="11">
                  <c:v>3775</c:v>
                </c:pt>
                <c:pt idx="12">
                  <c:v>3677</c:v>
                </c:pt>
                <c:pt idx="13">
                  <c:v>3699</c:v>
                </c:pt>
                <c:pt idx="14">
                  <c:v>3436</c:v>
                </c:pt>
                <c:pt idx="15">
                  <c:v>3612</c:v>
                </c:pt>
                <c:pt idx="16">
                  <c:v>3471</c:v>
                </c:pt>
                <c:pt idx="17">
                  <c:v>3457</c:v>
                </c:pt>
                <c:pt idx="18">
                  <c:v>3412</c:v>
                </c:pt>
                <c:pt idx="19">
                  <c:v>3367</c:v>
                </c:pt>
                <c:pt idx="20">
                  <c:v>3517</c:v>
                </c:pt>
                <c:pt idx="21">
                  <c:v>3301</c:v>
                </c:pt>
                <c:pt idx="22">
                  <c:v>3479</c:v>
                </c:pt>
                <c:pt idx="23">
                  <c:v>3514</c:v>
                </c:pt>
                <c:pt idx="24">
                  <c:v>3169</c:v>
                </c:pt>
                <c:pt idx="25">
                  <c:v>3441</c:v>
                </c:pt>
                <c:pt idx="26">
                  <c:v>3229</c:v>
                </c:pt>
                <c:pt idx="27">
                  <c:v>3099</c:v>
                </c:pt>
                <c:pt idx="28">
                  <c:v>3108</c:v>
                </c:pt>
                <c:pt idx="29">
                  <c:v>3289</c:v>
                </c:pt>
                <c:pt idx="30">
                  <c:v>3390</c:v>
                </c:pt>
                <c:pt idx="31">
                  <c:v>2981</c:v>
                </c:pt>
                <c:pt idx="32">
                  <c:v>3190</c:v>
                </c:pt>
                <c:pt idx="33">
                  <c:v>3091</c:v>
                </c:pt>
                <c:pt idx="34">
                  <c:v>3305</c:v>
                </c:pt>
                <c:pt idx="35">
                  <c:v>3324</c:v>
                </c:pt>
                <c:pt idx="36">
                  <c:v>3414</c:v>
                </c:pt>
                <c:pt idx="37">
                  <c:v>3424</c:v>
                </c:pt>
                <c:pt idx="38">
                  <c:v>3532</c:v>
                </c:pt>
                <c:pt idx="39">
                  <c:v>3525</c:v>
                </c:pt>
                <c:pt idx="40">
                  <c:v>3511</c:v>
                </c:pt>
                <c:pt idx="41">
                  <c:v>3710</c:v>
                </c:pt>
                <c:pt idx="42">
                  <c:v>3337</c:v>
                </c:pt>
                <c:pt idx="43">
                  <c:v>3814</c:v>
                </c:pt>
                <c:pt idx="44">
                  <c:v>3541</c:v>
                </c:pt>
                <c:pt idx="45">
                  <c:v>3821</c:v>
                </c:pt>
                <c:pt idx="46">
                  <c:v>3943</c:v>
                </c:pt>
                <c:pt idx="47">
                  <c:v>3472</c:v>
                </c:pt>
                <c:pt idx="48">
                  <c:v>4074</c:v>
                </c:pt>
                <c:pt idx="49">
                  <c:v>3804</c:v>
                </c:pt>
                <c:pt idx="50">
                  <c:v>3965</c:v>
                </c:pt>
                <c:pt idx="51">
                  <c:v>4044</c:v>
                </c:pt>
                <c:pt idx="52">
                  <c:v>4159</c:v>
                </c:pt>
                <c:pt idx="53">
                  <c:v>3797</c:v>
                </c:pt>
                <c:pt idx="54">
                  <c:v>4062</c:v>
                </c:pt>
                <c:pt idx="55">
                  <c:v>4256</c:v>
                </c:pt>
                <c:pt idx="56">
                  <c:v>4142</c:v>
                </c:pt>
                <c:pt idx="57">
                  <c:v>4352</c:v>
                </c:pt>
                <c:pt idx="58">
                  <c:v>4184</c:v>
                </c:pt>
                <c:pt idx="59">
                  <c:v>4248</c:v>
                </c:pt>
                <c:pt idx="60">
                  <c:v>4282</c:v>
                </c:pt>
                <c:pt idx="61">
                  <c:v>4397</c:v>
                </c:pt>
                <c:pt idx="62">
                  <c:v>4325</c:v>
                </c:pt>
                <c:pt idx="63">
                  <c:v>4732</c:v>
                </c:pt>
                <c:pt idx="64">
                  <c:v>4790</c:v>
                </c:pt>
                <c:pt idx="65">
                  <c:v>4463</c:v>
                </c:pt>
                <c:pt idx="66">
                  <c:v>4614</c:v>
                </c:pt>
                <c:pt idx="67">
                  <c:v>4394</c:v>
                </c:pt>
                <c:pt idx="68">
                  <c:v>4710</c:v>
                </c:pt>
                <c:pt idx="69">
                  <c:v>4737</c:v>
                </c:pt>
                <c:pt idx="70">
                  <c:v>4591</c:v>
                </c:pt>
                <c:pt idx="71">
                  <c:v>4645</c:v>
                </c:pt>
                <c:pt idx="72">
                  <c:v>4620</c:v>
                </c:pt>
                <c:pt idx="73">
                  <c:v>4763</c:v>
                </c:pt>
                <c:pt idx="74">
                  <c:v>4699</c:v>
                </c:pt>
                <c:pt idx="75">
                  <c:v>4962</c:v>
                </c:pt>
                <c:pt idx="76">
                  <c:v>4689</c:v>
                </c:pt>
                <c:pt idx="77">
                  <c:v>4657</c:v>
                </c:pt>
                <c:pt idx="78">
                  <c:v>4859</c:v>
                </c:pt>
                <c:pt idx="79">
                  <c:v>4598</c:v>
                </c:pt>
                <c:pt idx="80">
                  <c:v>4546</c:v>
                </c:pt>
                <c:pt idx="81">
                  <c:v>4652</c:v>
                </c:pt>
                <c:pt idx="82">
                  <c:v>4636</c:v>
                </c:pt>
                <c:pt idx="83">
                  <c:v>4646</c:v>
                </c:pt>
                <c:pt idx="84">
                  <c:v>4545</c:v>
                </c:pt>
                <c:pt idx="85">
                  <c:v>4624</c:v>
                </c:pt>
                <c:pt idx="86">
                  <c:v>4279</c:v>
                </c:pt>
                <c:pt idx="87">
                  <c:v>4225</c:v>
                </c:pt>
                <c:pt idx="88">
                  <c:v>4035</c:v>
                </c:pt>
                <c:pt idx="89">
                  <c:v>4194</c:v>
                </c:pt>
                <c:pt idx="90">
                  <c:v>3830</c:v>
                </c:pt>
                <c:pt idx="91">
                  <c:v>3749</c:v>
                </c:pt>
                <c:pt idx="92">
                  <c:v>3674</c:v>
                </c:pt>
                <c:pt idx="93">
                  <c:v>3222</c:v>
                </c:pt>
                <c:pt idx="94">
                  <c:v>3377</c:v>
                </c:pt>
                <c:pt idx="95">
                  <c:v>3231</c:v>
                </c:pt>
                <c:pt idx="96">
                  <c:v>3146</c:v>
                </c:pt>
                <c:pt idx="97">
                  <c:v>2738</c:v>
                </c:pt>
                <c:pt idx="98">
                  <c:v>2864</c:v>
                </c:pt>
                <c:pt idx="99">
                  <c:v>2534</c:v>
                </c:pt>
                <c:pt idx="100">
                  <c:v>2295</c:v>
                </c:pt>
                <c:pt idx="101">
                  <c:v>2549</c:v>
                </c:pt>
                <c:pt idx="102">
                  <c:v>2503</c:v>
                </c:pt>
                <c:pt idx="103">
                  <c:v>2232</c:v>
                </c:pt>
                <c:pt idx="104">
                  <c:v>2338</c:v>
                </c:pt>
                <c:pt idx="105">
                  <c:v>2487</c:v>
                </c:pt>
                <c:pt idx="106">
                  <c:v>2406</c:v>
                </c:pt>
                <c:pt idx="107">
                  <c:v>2503</c:v>
                </c:pt>
                <c:pt idx="108">
                  <c:v>2568</c:v>
                </c:pt>
                <c:pt idx="109">
                  <c:v>2837</c:v>
                </c:pt>
                <c:pt idx="110">
                  <c:v>2666</c:v>
                </c:pt>
                <c:pt idx="111">
                  <c:v>2679</c:v>
                </c:pt>
                <c:pt idx="112">
                  <c:v>3153</c:v>
                </c:pt>
                <c:pt idx="113">
                  <c:v>2988</c:v>
                </c:pt>
                <c:pt idx="114">
                  <c:v>2801</c:v>
                </c:pt>
                <c:pt idx="115">
                  <c:v>3082</c:v>
                </c:pt>
                <c:pt idx="116">
                  <c:v>2999</c:v>
                </c:pt>
                <c:pt idx="117">
                  <c:v>2918</c:v>
                </c:pt>
                <c:pt idx="118">
                  <c:v>3235</c:v>
                </c:pt>
                <c:pt idx="119">
                  <c:v>3211</c:v>
                </c:pt>
                <c:pt idx="120">
                  <c:v>3058</c:v>
                </c:pt>
                <c:pt idx="121">
                  <c:v>3104</c:v>
                </c:pt>
                <c:pt idx="122">
                  <c:v>3226</c:v>
                </c:pt>
                <c:pt idx="123">
                  <c:v>3261</c:v>
                </c:pt>
                <c:pt idx="124">
                  <c:v>3259</c:v>
                </c:pt>
                <c:pt idx="125">
                  <c:v>3179</c:v>
                </c:pt>
                <c:pt idx="126">
                  <c:v>3455</c:v>
                </c:pt>
                <c:pt idx="127">
                  <c:v>3623</c:v>
                </c:pt>
                <c:pt idx="128">
                  <c:v>3329</c:v>
                </c:pt>
                <c:pt idx="129">
                  <c:v>3774</c:v>
                </c:pt>
                <c:pt idx="130">
                  <c:v>3619</c:v>
                </c:pt>
                <c:pt idx="131">
                  <c:v>3565</c:v>
                </c:pt>
                <c:pt idx="132">
                  <c:v>3768</c:v>
                </c:pt>
                <c:pt idx="133">
                  <c:v>3909</c:v>
                </c:pt>
                <c:pt idx="134">
                  <c:v>3616</c:v>
                </c:pt>
                <c:pt idx="135">
                  <c:v>3979</c:v>
                </c:pt>
                <c:pt idx="136">
                  <c:v>3793</c:v>
                </c:pt>
                <c:pt idx="137">
                  <c:v>3835</c:v>
                </c:pt>
                <c:pt idx="138">
                  <c:v>3911</c:v>
                </c:pt>
                <c:pt idx="139">
                  <c:v>3735</c:v>
                </c:pt>
                <c:pt idx="140">
                  <c:v>3809</c:v>
                </c:pt>
                <c:pt idx="141">
                  <c:v>3882</c:v>
                </c:pt>
                <c:pt idx="142">
                  <c:v>3775</c:v>
                </c:pt>
                <c:pt idx="143">
                  <c:v>3878</c:v>
                </c:pt>
                <c:pt idx="144">
                  <c:v>3970</c:v>
                </c:pt>
                <c:pt idx="145">
                  <c:v>3923</c:v>
                </c:pt>
                <c:pt idx="146">
                  <c:v>4004</c:v>
                </c:pt>
                <c:pt idx="147">
                  <c:v>4076</c:v>
                </c:pt>
                <c:pt idx="148">
                  <c:v>3988</c:v>
                </c:pt>
                <c:pt idx="149">
                  <c:v>4145</c:v>
                </c:pt>
                <c:pt idx="150">
                  <c:v>4150</c:v>
                </c:pt>
                <c:pt idx="151">
                  <c:v>3885</c:v>
                </c:pt>
                <c:pt idx="152">
                  <c:v>4085</c:v>
                </c:pt>
                <c:pt idx="153">
                  <c:v>4128</c:v>
                </c:pt>
                <c:pt idx="154">
                  <c:v>4222</c:v>
                </c:pt>
                <c:pt idx="155">
                  <c:v>4119</c:v>
                </c:pt>
                <c:pt idx="156">
                  <c:v>4121</c:v>
                </c:pt>
                <c:pt idx="157">
                  <c:v>4127</c:v>
                </c:pt>
                <c:pt idx="158">
                  <c:v>4373</c:v>
                </c:pt>
                <c:pt idx="159">
                  <c:v>4388</c:v>
                </c:pt>
                <c:pt idx="160">
                  <c:v>4566</c:v>
                </c:pt>
                <c:pt idx="161">
                  <c:v>4747</c:v>
                </c:pt>
                <c:pt idx="162">
                  <c:v>4982</c:v>
                </c:pt>
                <c:pt idx="163">
                  <c:v>4846</c:v>
                </c:pt>
                <c:pt idx="164">
                  <c:v>5349</c:v>
                </c:pt>
                <c:pt idx="165">
                  <c:v>4914</c:v>
                </c:pt>
                <c:pt idx="166">
                  <c:v>5012</c:v>
                </c:pt>
                <c:pt idx="167">
                  <c:v>4843</c:v>
                </c:pt>
                <c:pt idx="168">
                  <c:v>5130</c:v>
                </c:pt>
                <c:pt idx="169">
                  <c:v>5344</c:v>
                </c:pt>
                <c:pt idx="170">
                  <c:v>5466</c:v>
                </c:pt>
                <c:pt idx="171">
                  <c:v>5210</c:v>
                </c:pt>
                <c:pt idx="172">
                  <c:v>5598</c:v>
                </c:pt>
                <c:pt idx="173">
                  <c:v>5563</c:v>
                </c:pt>
                <c:pt idx="174">
                  <c:v>5248</c:v>
                </c:pt>
                <c:pt idx="175">
                  <c:v>6056</c:v>
                </c:pt>
                <c:pt idx="176">
                  <c:v>5467</c:v>
                </c:pt>
                <c:pt idx="177">
                  <c:v>5488</c:v>
                </c:pt>
                <c:pt idx="178">
                  <c:v>5773</c:v>
                </c:pt>
                <c:pt idx="179">
                  <c:v>5708</c:v>
                </c:pt>
                <c:pt idx="180">
                  <c:v>5845</c:v>
                </c:pt>
                <c:pt idx="181">
                  <c:v>6012</c:v>
                </c:pt>
                <c:pt idx="182">
                  <c:v>5770</c:v>
                </c:pt>
                <c:pt idx="183">
                  <c:v>6129</c:v>
                </c:pt>
                <c:pt idx="184">
                  <c:v>5803</c:v>
                </c:pt>
                <c:pt idx="185">
                  <c:v>5777</c:v>
                </c:pt>
                <c:pt idx="186">
                  <c:v>5742</c:v>
                </c:pt>
                <c:pt idx="187">
                  <c:v>5962</c:v>
                </c:pt>
                <c:pt idx="188">
                  <c:v>5677</c:v>
                </c:pt>
                <c:pt idx="189">
                  <c:v>5868</c:v>
                </c:pt>
                <c:pt idx="190">
                  <c:v>5591</c:v>
                </c:pt>
                <c:pt idx="191">
                  <c:v>5971</c:v>
                </c:pt>
                <c:pt idx="192">
                  <c:v>5964</c:v>
                </c:pt>
                <c:pt idx="193">
                  <c:v>5646</c:v>
                </c:pt>
                <c:pt idx="194">
                  <c:v>5931</c:v>
                </c:pt>
                <c:pt idx="195">
                  <c:v>5813</c:v>
                </c:pt>
                <c:pt idx="196">
                  <c:v>6103</c:v>
                </c:pt>
                <c:pt idx="197">
                  <c:v>5810</c:v>
                </c:pt>
                <c:pt idx="198">
                  <c:v>6334</c:v>
                </c:pt>
                <c:pt idx="199">
                  <c:v>6203</c:v>
                </c:pt>
                <c:pt idx="200">
                  <c:v>6300</c:v>
                </c:pt>
                <c:pt idx="201">
                  <c:v>6279</c:v>
                </c:pt>
                <c:pt idx="202">
                  <c:v>6380</c:v>
                </c:pt>
                <c:pt idx="203">
                  <c:v>6282</c:v>
                </c:pt>
                <c:pt idx="204">
                  <c:v>6359</c:v>
                </c:pt>
                <c:pt idx="205">
                  <c:v>6601</c:v>
                </c:pt>
                <c:pt idx="206">
                  <c:v>6586</c:v>
                </c:pt>
                <c:pt idx="207">
                  <c:v>6833</c:v>
                </c:pt>
                <c:pt idx="208">
                  <c:v>6910</c:v>
                </c:pt>
                <c:pt idx="209">
                  <c:v>6987</c:v>
                </c:pt>
                <c:pt idx="210">
                  <c:v>7271</c:v>
                </c:pt>
                <c:pt idx="211">
                  <c:v>7209</c:v>
                </c:pt>
                <c:pt idx="212">
                  <c:v>7204</c:v>
                </c:pt>
                <c:pt idx="213">
                  <c:v>7352</c:v>
                </c:pt>
                <c:pt idx="214">
                  <c:v>7295</c:v>
                </c:pt>
                <c:pt idx="215">
                  <c:v>7574</c:v>
                </c:pt>
                <c:pt idx="216">
                  <c:v>7436</c:v>
                </c:pt>
                <c:pt idx="217">
                  <c:v>7478</c:v>
                </c:pt>
                <c:pt idx="218">
                  <c:v>7058</c:v>
                </c:pt>
                <c:pt idx="219">
                  <c:v>7332</c:v>
                </c:pt>
                <c:pt idx="220">
                  <c:v>7257</c:v>
                </c:pt>
                <c:pt idx="221">
                  <c:v>7279</c:v>
                </c:pt>
                <c:pt idx="222">
                  <c:v>7165</c:v>
                </c:pt>
                <c:pt idx="223">
                  <c:v>7137</c:v>
                </c:pt>
                <c:pt idx="224">
                  <c:v>7150</c:v>
                </c:pt>
                <c:pt idx="225">
                  <c:v>7100</c:v>
                </c:pt>
                <c:pt idx="226">
                  <c:v>7340</c:v>
                </c:pt>
                <c:pt idx="227">
                  <c:v>6915</c:v>
                </c:pt>
                <c:pt idx="228">
                  <c:v>6730</c:v>
                </c:pt>
                <c:pt idx="229">
                  <c:v>7154</c:v>
                </c:pt>
                <c:pt idx="230">
                  <c:v>7012</c:v>
                </c:pt>
                <c:pt idx="231">
                  <c:v>5769</c:v>
                </c:pt>
                <c:pt idx="232">
                  <c:v>4630</c:v>
                </c:pt>
                <c:pt idx="233">
                  <c:v>5447</c:v>
                </c:pt>
                <c:pt idx="234">
                  <c:v>6112</c:v>
                </c:pt>
                <c:pt idx="235">
                  <c:v>6717</c:v>
                </c:pt>
                <c:pt idx="236">
                  <c:v>6451</c:v>
                </c:pt>
                <c:pt idx="237">
                  <c:v>6611</c:v>
                </c:pt>
                <c:pt idx="238">
                  <c:v>6873</c:v>
                </c:pt>
                <c:pt idx="239">
                  <c:v>6766</c:v>
                </c:pt>
                <c:pt idx="240">
                  <c:v>6752</c:v>
                </c:pt>
                <c:pt idx="241">
                  <c:v>7099</c:v>
                </c:pt>
                <c:pt idx="242">
                  <c:v>7526</c:v>
                </c:pt>
                <c:pt idx="243">
                  <c:v>8288</c:v>
                </c:pt>
                <c:pt idx="244">
                  <c:v>9193</c:v>
                </c:pt>
                <c:pt idx="245">
                  <c:v>9483</c:v>
                </c:pt>
                <c:pt idx="246">
                  <c:v>10185</c:v>
                </c:pt>
                <c:pt idx="247">
                  <c:v>11098</c:v>
                </c:pt>
                <c:pt idx="248">
                  <c:v>10629</c:v>
                </c:pt>
                <c:pt idx="249">
                  <c:v>10602</c:v>
                </c:pt>
                <c:pt idx="250">
                  <c:v>11091</c:v>
                </c:pt>
                <c:pt idx="251">
                  <c:v>10562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277-E04C-8963-7FE3ECFA3D95}"/>
            </c:ext>
          </c:extLst>
        </c:ser>
        <c:ser>
          <c:idx val="1"/>
          <c:order val="1"/>
          <c:tx>
            <c:strRef>
              <c:f>'FRED Graph'!$C$12</c:f>
              <c:strCache>
                <c:ptCount val="1"/>
                <c:pt idx="0">
                  <c:v>Job Hires</c:v>
                </c:pt>
              </c:strCache>
            </c:strRef>
          </c:tx>
          <c:spPr>
            <a:ln w="28575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251"/>
              <c:layout>
                <c:manualLayout>
                  <c:x val="-1.0869565217391304E-2"/>
                  <c:y val="-4.0217952803282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277-E04C-8963-7FE3ECFA3D9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'FRED Graph'!$A$13:$A$264</c:f>
              <c:numCache>
                <c:formatCode>yyyy\-mm\-dd</c:formatCode>
                <c:ptCount val="252"/>
                <c:pt idx="0">
                  <c:v>36861</c:v>
                </c:pt>
                <c:pt idx="1">
                  <c:v>36892</c:v>
                </c:pt>
                <c:pt idx="2">
                  <c:v>36923</c:v>
                </c:pt>
                <c:pt idx="3">
                  <c:v>36951</c:v>
                </c:pt>
                <c:pt idx="4">
                  <c:v>36982</c:v>
                </c:pt>
                <c:pt idx="5">
                  <c:v>37012</c:v>
                </c:pt>
                <c:pt idx="6">
                  <c:v>37043</c:v>
                </c:pt>
                <c:pt idx="7">
                  <c:v>37073</c:v>
                </c:pt>
                <c:pt idx="8">
                  <c:v>37104</c:v>
                </c:pt>
                <c:pt idx="9">
                  <c:v>37135</c:v>
                </c:pt>
                <c:pt idx="10">
                  <c:v>37165</c:v>
                </c:pt>
                <c:pt idx="11">
                  <c:v>37196</c:v>
                </c:pt>
                <c:pt idx="12">
                  <c:v>37226</c:v>
                </c:pt>
                <c:pt idx="13">
                  <c:v>37257</c:v>
                </c:pt>
                <c:pt idx="14">
                  <c:v>37288</c:v>
                </c:pt>
                <c:pt idx="15">
                  <c:v>37316</c:v>
                </c:pt>
                <c:pt idx="16">
                  <c:v>37347</c:v>
                </c:pt>
                <c:pt idx="17">
                  <c:v>37377</c:v>
                </c:pt>
                <c:pt idx="18">
                  <c:v>37408</c:v>
                </c:pt>
                <c:pt idx="19">
                  <c:v>37438</c:v>
                </c:pt>
                <c:pt idx="20">
                  <c:v>37469</c:v>
                </c:pt>
                <c:pt idx="21">
                  <c:v>37500</c:v>
                </c:pt>
                <c:pt idx="22">
                  <c:v>37530</c:v>
                </c:pt>
                <c:pt idx="23">
                  <c:v>37561</c:v>
                </c:pt>
                <c:pt idx="24">
                  <c:v>37591</c:v>
                </c:pt>
                <c:pt idx="25">
                  <c:v>37622</c:v>
                </c:pt>
                <c:pt idx="26">
                  <c:v>37653</c:v>
                </c:pt>
                <c:pt idx="27">
                  <c:v>37681</c:v>
                </c:pt>
                <c:pt idx="28">
                  <c:v>37712</c:v>
                </c:pt>
                <c:pt idx="29">
                  <c:v>37742</c:v>
                </c:pt>
                <c:pt idx="30">
                  <c:v>37773</c:v>
                </c:pt>
                <c:pt idx="31">
                  <c:v>37803</c:v>
                </c:pt>
                <c:pt idx="32">
                  <c:v>37834</c:v>
                </c:pt>
                <c:pt idx="33">
                  <c:v>37865</c:v>
                </c:pt>
                <c:pt idx="34">
                  <c:v>37895</c:v>
                </c:pt>
                <c:pt idx="35">
                  <c:v>37926</c:v>
                </c:pt>
                <c:pt idx="36">
                  <c:v>37956</c:v>
                </c:pt>
                <c:pt idx="37">
                  <c:v>37987</c:v>
                </c:pt>
                <c:pt idx="38">
                  <c:v>38018</c:v>
                </c:pt>
                <c:pt idx="39">
                  <c:v>38047</c:v>
                </c:pt>
                <c:pt idx="40">
                  <c:v>38078</c:v>
                </c:pt>
                <c:pt idx="41">
                  <c:v>38108</c:v>
                </c:pt>
                <c:pt idx="42">
                  <c:v>38139</c:v>
                </c:pt>
                <c:pt idx="43">
                  <c:v>38169</c:v>
                </c:pt>
                <c:pt idx="44">
                  <c:v>38200</c:v>
                </c:pt>
                <c:pt idx="45">
                  <c:v>38231</c:v>
                </c:pt>
                <c:pt idx="46">
                  <c:v>38261</c:v>
                </c:pt>
                <c:pt idx="47">
                  <c:v>38292</c:v>
                </c:pt>
                <c:pt idx="48">
                  <c:v>38322</c:v>
                </c:pt>
                <c:pt idx="49">
                  <c:v>38353</c:v>
                </c:pt>
                <c:pt idx="50">
                  <c:v>38384</c:v>
                </c:pt>
                <c:pt idx="51">
                  <c:v>38412</c:v>
                </c:pt>
                <c:pt idx="52">
                  <c:v>38443</c:v>
                </c:pt>
                <c:pt idx="53">
                  <c:v>38473</c:v>
                </c:pt>
                <c:pt idx="54">
                  <c:v>38504</c:v>
                </c:pt>
                <c:pt idx="55">
                  <c:v>38534</c:v>
                </c:pt>
                <c:pt idx="56">
                  <c:v>38565</c:v>
                </c:pt>
                <c:pt idx="57">
                  <c:v>38596</c:v>
                </c:pt>
                <c:pt idx="58">
                  <c:v>38626</c:v>
                </c:pt>
                <c:pt idx="59">
                  <c:v>38657</c:v>
                </c:pt>
                <c:pt idx="60">
                  <c:v>38687</c:v>
                </c:pt>
                <c:pt idx="61">
                  <c:v>38718</c:v>
                </c:pt>
                <c:pt idx="62">
                  <c:v>38749</c:v>
                </c:pt>
                <c:pt idx="63">
                  <c:v>38777</c:v>
                </c:pt>
                <c:pt idx="64">
                  <c:v>38808</c:v>
                </c:pt>
                <c:pt idx="65">
                  <c:v>38838</c:v>
                </c:pt>
                <c:pt idx="66">
                  <c:v>38869</c:v>
                </c:pt>
                <c:pt idx="67">
                  <c:v>38899</c:v>
                </c:pt>
                <c:pt idx="68">
                  <c:v>38930</c:v>
                </c:pt>
                <c:pt idx="69">
                  <c:v>38961</c:v>
                </c:pt>
                <c:pt idx="70">
                  <c:v>38991</c:v>
                </c:pt>
                <c:pt idx="71">
                  <c:v>39022</c:v>
                </c:pt>
                <c:pt idx="72">
                  <c:v>39052</c:v>
                </c:pt>
                <c:pt idx="73">
                  <c:v>39083</c:v>
                </c:pt>
                <c:pt idx="74">
                  <c:v>39114</c:v>
                </c:pt>
                <c:pt idx="75">
                  <c:v>39142</c:v>
                </c:pt>
                <c:pt idx="76">
                  <c:v>39173</c:v>
                </c:pt>
                <c:pt idx="77">
                  <c:v>39203</c:v>
                </c:pt>
                <c:pt idx="78">
                  <c:v>39234</c:v>
                </c:pt>
                <c:pt idx="79">
                  <c:v>39264</c:v>
                </c:pt>
                <c:pt idx="80">
                  <c:v>39295</c:v>
                </c:pt>
                <c:pt idx="81">
                  <c:v>39326</c:v>
                </c:pt>
                <c:pt idx="82">
                  <c:v>39356</c:v>
                </c:pt>
                <c:pt idx="83">
                  <c:v>39387</c:v>
                </c:pt>
                <c:pt idx="84">
                  <c:v>39417</c:v>
                </c:pt>
                <c:pt idx="85">
                  <c:v>39448</c:v>
                </c:pt>
                <c:pt idx="86">
                  <c:v>39479</c:v>
                </c:pt>
                <c:pt idx="87">
                  <c:v>39508</c:v>
                </c:pt>
                <c:pt idx="88">
                  <c:v>39539</c:v>
                </c:pt>
                <c:pt idx="89">
                  <c:v>39569</c:v>
                </c:pt>
                <c:pt idx="90">
                  <c:v>39600</c:v>
                </c:pt>
                <c:pt idx="91">
                  <c:v>39630</c:v>
                </c:pt>
                <c:pt idx="92">
                  <c:v>39661</c:v>
                </c:pt>
                <c:pt idx="93">
                  <c:v>39692</c:v>
                </c:pt>
                <c:pt idx="94">
                  <c:v>39722</c:v>
                </c:pt>
                <c:pt idx="95">
                  <c:v>39753</c:v>
                </c:pt>
                <c:pt idx="96">
                  <c:v>39783</c:v>
                </c:pt>
                <c:pt idx="97">
                  <c:v>39814</c:v>
                </c:pt>
                <c:pt idx="98">
                  <c:v>39845</c:v>
                </c:pt>
                <c:pt idx="99">
                  <c:v>39873</c:v>
                </c:pt>
                <c:pt idx="100">
                  <c:v>39904</c:v>
                </c:pt>
                <c:pt idx="101">
                  <c:v>39934</c:v>
                </c:pt>
                <c:pt idx="102">
                  <c:v>39965</c:v>
                </c:pt>
                <c:pt idx="103">
                  <c:v>39995</c:v>
                </c:pt>
                <c:pt idx="104">
                  <c:v>40026</c:v>
                </c:pt>
                <c:pt idx="105">
                  <c:v>40057</c:v>
                </c:pt>
                <c:pt idx="106">
                  <c:v>40087</c:v>
                </c:pt>
                <c:pt idx="107">
                  <c:v>40118</c:v>
                </c:pt>
                <c:pt idx="108">
                  <c:v>40148</c:v>
                </c:pt>
                <c:pt idx="109">
                  <c:v>40179</c:v>
                </c:pt>
                <c:pt idx="110">
                  <c:v>40210</c:v>
                </c:pt>
                <c:pt idx="111">
                  <c:v>40238</c:v>
                </c:pt>
                <c:pt idx="112">
                  <c:v>40269</c:v>
                </c:pt>
                <c:pt idx="113">
                  <c:v>40299</c:v>
                </c:pt>
                <c:pt idx="114">
                  <c:v>40330</c:v>
                </c:pt>
                <c:pt idx="115">
                  <c:v>40360</c:v>
                </c:pt>
                <c:pt idx="116">
                  <c:v>40391</c:v>
                </c:pt>
                <c:pt idx="117">
                  <c:v>40422</c:v>
                </c:pt>
                <c:pt idx="118">
                  <c:v>40452</c:v>
                </c:pt>
                <c:pt idx="119">
                  <c:v>40483</c:v>
                </c:pt>
                <c:pt idx="120">
                  <c:v>40513</c:v>
                </c:pt>
                <c:pt idx="121">
                  <c:v>40544</c:v>
                </c:pt>
                <c:pt idx="122">
                  <c:v>40575</c:v>
                </c:pt>
                <c:pt idx="123">
                  <c:v>40603</c:v>
                </c:pt>
                <c:pt idx="124">
                  <c:v>40634</c:v>
                </c:pt>
                <c:pt idx="125">
                  <c:v>40664</c:v>
                </c:pt>
                <c:pt idx="126">
                  <c:v>40695</c:v>
                </c:pt>
                <c:pt idx="127">
                  <c:v>40725</c:v>
                </c:pt>
                <c:pt idx="128">
                  <c:v>40756</c:v>
                </c:pt>
                <c:pt idx="129">
                  <c:v>40787</c:v>
                </c:pt>
                <c:pt idx="130">
                  <c:v>40817</c:v>
                </c:pt>
                <c:pt idx="131">
                  <c:v>40848</c:v>
                </c:pt>
                <c:pt idx="132">
                  <c:v>40878</c:v>
                </c:pt>
                <c:pt idx="133">
                  <c:v>40909</c:v>
                </c:pt>
                <c:pt idx="134">
                  <c:v>40940</c:v>
                </c:pt>
                <c:pt idx="135">
                  <c:v>40969</c:v>
                </c:pt>
                <c:pt idx="136">
                  <c:v>41000</c:v>
                </c:pt>
                <c:pt idx="137">
                  <c:v>41030</c:v>
                </c:pt>
                <c:pt idx="138">
                  <c:v>41061</c:v>
                </c:pt>
                <c:pt idx="139">
                  <c:v>41091</c:v>
                </c:pt>
                <c:pt idx="140">
                  <c:v>41122</c:v>
                </c:pt>
                <c:pt idx="141">
                  <c:v>41153</c:v>
                </c:pt>
                <c:pt idx="142">
                  <c:v>41183</c:v>
                </c:pt>
                <c:pt idx="143">
                  <c:v>41214</c:v>
                </c:pt>
                <c:pt idx="144">
                  <c:v>41244</c:v>
                </c:pt>
                <c:pt idx="145">
                  <c:v>41275</c:v>
                </c:pt>
                <c:pt idx="146">
                  <c:v>41306</c:v>
                </c:pt>
                <c:pt idx="147">
                  <c:v>41334</c:v>
                </c:pt>
                <c:pt idx="148">
                  <c:v>41365</c:v>
                </c:pt>
                <c:pt idx="149">
                  <c:v>41395</c:v>
                </c:pt>
                <c:pt idx="150">
                  <c:v>41426</c:v>
                </c:pt>
                <c:pt idx="151">
                  <c:v>41456</c:v>
                </c:pt>
                <c:pt idx="152">
                  <c:v>41487</c:v>
                </c:pt>
                <c:pt idx="153">
                  <c:v>41518</c:v>
                </c:pt>
                <c:pt idx="154">
                  <c:v>41548</c:v>
                </c:pt>
                <c:pt idx="155">
                  <c:v>41579</c:v>
                </c:pt>
                <c:pt idx="156">
                  <c:v>41609</c:v>
                </c:pt>
                <c:pt idx="157">
                  <c:v>41640</c:v>
                </c:pt>
                <c:pt idx="158">
                  <c:v>41671</c:v>
                </c:pt>
                <c:pt idx="159">
                  <c:v>41699</c:v>
                </c:pt>
                <c:pt idx="160">
                  <c:v>41730</c:v>
                </c:pt>
                <c:pt idx="161">
                  <c:v>41760</c:v>
                </c:pt>
                <c:pt idx="162">
                  <c:v>41791</c:v>
                </c:pt>
                <c:pt idx="163">
                  <c:v>41821</c:v>
                </c:pt>
                <c:pt idx="164">
                  <c:v>41852</c:v>
                </c:pt>
                <c:pt idx="165">
                  <c:v>41883</c:v>
                </c:pt>
                <c:pt idx="166">
                  <c:v>41913</c:v>
                </c:pt>
                <c:pt idx="167">
                  <c:v>41944</c:v>
                </c:pt>
                <c:pt idx="168">
                  <c:v>41974</c:v>
                </c:pt>
                <c:pt idx="169">
                  <c:v>42005</c:v>
                </c:pt>
                <c:pt idx="170">
                  <c:v>42036</c:v>
                </c:pt>
                <c:pt idx="171">
                  <c:v>42064</c:v>
                </c:pt>
                <c:pt idx="172">
                  <c:v>42095</c:v>
                </c:pt>
                <c:pt idx="173">
                  <c:v>42125</c:v>
                </c:pt>
                <c:pt idx="174">
                  <c:v>42156</c:v>
                </c:pt>
                <c:pt idx="175">
                  <c:v>42186</c:v>
                </c:pt>
                <c:pt idx="176">
                  <c:v>42217</c:v>
                </c:pt>
                <c:pt idx="177">
                  <c:v>42248</c:v>
                </c:pt>
                <c:pt idx="178">
                  <c:v>42278</c:v>
                </c:pt>
                <c:pt idx="179">
                  <c:v>42309</c:v>
                </c:pt>
                <c:pt idx="180">
                  <c:v>42339</c:v>
                </c:pt>
                <c:pt idx="181">
                  <c:v>42370</c:v>
                </c:pt>
                <c:pt idx="182">
                  <c:v>42401</c:v>
                </c:pt>
                <c:pt idx="183">
                  <c:v>42430</c:v>
                </c:pt>
                <c:pt idx="184">
                  <c:v>42461</c:v>
                </c:pt>
                <c:pt idx="185">
                  <c:v>42491</c:v>
                </c:pt>
                <c:pt idx="186">
                  <c:v>42522</c:v>
                </c:pt>
                <c:pt idx="187">
                  <c:v>42552</c:v>
                </c:pt>
                <c:pt idx="188">
                  <c:v>42583</c:v>
                </c:pt>
                <c:pt idx="189">
                  <c:v>42614</c:v>
                </c:pt>
                <c:pt idx="190">
                  <c:v>42644</c:v>
                </c:pt>
                <c:pt idx="191">
                  <c:v>42675</c:v>
                </c:pt>
                <c:pt idx="192">
                  <c:v>42705</c:v>
                </c:pt>
                <c:pt idx="193">
                  <c:v>42736</c:v>
                </c:pt>
                <c:pt idx="194">
                  <c:v>42767</c:v>
                </c:pt>
                <c:pt idx="195">
                  <c:v>42795</c:v>
                </c:pt>
                <c:pt idx="196">
                  <c:v>42826</c:v>
                </c:pt>
                <c:pt idx="197">
                  <c:v>42856</c:v>
                </c:pt>
                <c:pt idx="198">
                  <c:v>42887</c:v>
                </c:pt>
                <c:pt idx="199">
                  <c:v>42917</c:v>
                </c:pt>
                <c:pt idx="200">
                  <c:v>42948</c:v>
                </c:pt>
                <c:pt idx="201">
                  <c:v>42979</c:v>
                </c:pt>
                <c:pt idx="202">
                  <c:v>43009</c:v>
                </c:pt>
                <c:pt idx="203">
                  <c:v>43040</c:v>
                </c:pt>
                <c:pt idx="204">
                  <c:v>43070</c:v>
                </c:pt>
                <c:pt idx="205">
                  <c:v>43101</c:v>
                </c:pt>
                <c:pt idx="206">
                  <c:v>43132</c:v>
                </c:pt>
                <c:pt idx="207">
                  <c:v>43160</c:v>
                </c:pt>
                <c:pt idx="208">
                  <c:v>43191</c:v>
                </c:pt>
                <c:pt idx="209">
                  <c:v>43221</c:v>
                </c:pt>
                <c:pt idx="210">
                  <c:v>43252</c:v>
                </c:pt>
                <c:pt idx="211">
                  <c:v>43282</c:v>
                </c:pt>
                <c:pt idx="212">
                  <c:v>43313</c:v>
                </c:pt>
                <c:pt idx="213">
                  <c:v>43344</c:v>
                </c:pt>
                <c:pt idx="214">
                  <c:v>43374</c:v>
                </c:pt>
                <c:pt idx="215">
                  <c:v>43405</c:v>
                </c:pt>
                <c:pt idx="216">
                  <c:v>43435</c:v>
                </c:pt>
                <c:pt idx="217">
                  <c:v>43466</c:v>
                </c:pt>
                <c:pt idx="218">
                  <c:v>43497</c:v>
                </c:pt>
                <c:pt idx="219">
                  <c:v>43525</c:v>
                </c:pt>
                <c:pt idx="220">
                  <c:v>43556</c:v>
                </c:pt>
                <c:pt idx="221">
                  <c:v>43586</c:v>
                </c:pt>
                <c:pt idx="222">
                  <c:v>43617</c:v>
                </c:pt>
                <c:pt idx="223">
                  <c:v>43647</c:v>
                </c:pt>
                <c:pt idx="224">
                  <c:v>43678</c:v>
                </c:pt>
                <c:pt idx="225">
                  <c:v>43709</c:v>
                </c:pt>
                <c:pt idx="226">
                  <c:v>43739</c:v>
                </c:pt>
                <c:pt idx="227">
                  <c:v>43770</c:v>
                </c:pt>
                <c:pt idx="228">
                  <c:v>43800</c:v>
                </c:pt>
                <c:pt idx="229">
                  <c:v>43831</c:v>
                </c:pt>
                <c:pt idx="230">
                  <c:v>43862</c:v>
                </c:pt>
                <c:pt idx="231">
                  <c:v>43891</c:v>
                </c:pt>
                <c:pt idx="232">
                  <c:v>43922</c:v>
                </c:pt>
                <c:pt idx="233">
                  <c:v>43952</c:v>
                </c:pt>
                <c:pt idx="234">
                  <c:v>43983</c:v>
                </c:pt>
                <c:pt idx="235">
                  <c:v>44013</c:v>
                </c:pt>
                <c:pt idx="236">
                  <c:v>44044</c:v>
                </c:pt>
                <c:pt idx="237">
                  <c:v>44075</c:v>
                </c:pt>
                <c:pt idx="238">
                  <c:v>44105</c:v>
                </c:pt>
                <c:pt idx="239">
                  <c:v>44136</c:v>
                </c:pt>
                <c:pt idx="240">
                  <c:v>44166</c:v>
                </c:pt>
                <c:pt idx="241">
                  <c:v>44197</c:v>
                </c:pt>
                <c:pt idx="242">
                  <c:v>44228</c:v>
                </c:pt>
                <c:pt idx="243">
                  <c:v>44256</c:v>
                </c:pt>
                <c:pt idx="244">
                  <c:v>44287</c:v>
                </c:pt>
                <c:pt idx="245">
                  <c:v>44317</c:v>
                </c:pt>
                <c:pt idx="246">
                  <c:v>44348</c:v>
                </c:pt>
                <c:pt idx="247">
                  <c:v>44378</c:v>
                </c:pt>
                <c:pt idx="248">
                  <c:v>44409</c:v>
                </c:pt>
                <c:pt idx="249">
                  <c:v>44440</c:v>
                </c:pt>
                <c:pt idx="250">
                  <c:v>44470</c:v>
                </c:pt>
                <c:pt idx="251">
                  <c:v>44501</c:v>
                </c:pt>
              </c:numCache>
            </c:numRef>
          </c:cat>
          <c:val>
            <c:numRef>
              <c:f>'FRED Graph'!$C$13:$C$264</c:f>
              <c:numCache>
                <c:formatCode>0</c:formatCode>
                <c:ptCount val="252"/>
                <c:pt idx="0">
                  <c:v>5426</c:v>
                </c:pt>
                <c:pt idx="1">
                  <c:v>5722</c:v>
                </c:pt>
                <c:pt idx="2">
                  <c:v>5303</c:v>
                </c:pt>
                <c:pt idx="3">
                  <c:v>5528</c:v>
                </c:pt>
                <c:pt idx="4">
                  <c:v>5204</c:v>
                </c:pt>
                <c:pt idx="5">
                  <c:v>5410</c:v>
                </c:pt>
                <c:pt idx="6">
                  <c:v>5109</c:v>
                </c:pt>
                <c:pt idx="7">
                  <c:v>5244</c:v>
                </c:pt>
                <c:pt idx="8">
                  <c:v>5223</c:v>
                </c:pt>
                <c:pt idx="9">
                  <c:v>4954</c:v>
                </c:pt>
                <c:pt idx="10">
                  <c:v>5078</c:v>
                </c:pt>
                <c:pt idx="11">
                  <c:v>4914</c:v>
                </c:pt>
                <c:pt idx="12">
                  <c:v>4829</c:v>
                </c:pt>
                <c:pt idx="13">
                  <c:v>4855</c:v>
                </c:pt>
                <c:pt idx="14">
                  <c:v>4801</c:v>
                </c:pt>
                <c:pt idx="15">
                  <c:v>4706</c:v>
                </c:pt>
                <c:pt idx="16">
                  <c:v>4928</c:v>
                </c:pt>
                <c:pt idx="17">
                  <c:v>4857</c:v>
                </c:pt>
                <c:pt idx="18">
                  <c:v>4869</c:v>
                </c:pt>
                <c:pt idx="19">
                  <c:v>4946</c:v>
                </c:pt>
                <c:pt idx="20">
                  <c:v>4871</c:v>
                </c:pt>
                <c:pt idx="21">
                  <c:v>4879</c:v>
                </c:pt>
                <c:pt idx="22">
                  <c:v>4798</c:v>
                </c:pt>
                <c:pt idx="23">
                  <c:v>4792</c:v>
                </c:pt>
                <c:pt idx="24">
                  <c:v>4893</c:v>
                </c:pt>
                <c:pt idx="25">
                  <c:v>5058</c:v>
                </c:pt>
                <c:pt idx="26">
                  <c:v>4714</c:v>
                </c:pt>
                <c:pt idx="27">
                  <c:v>4470</c:v>
                </c:pt>
                <c:pt idx="28">
                  <c:v>4600</c:v>
                </c:pt>
                <c:pt idx="29">
                  <c:v>4678</c:v>
                </c:pt>
                <c:pt idx="30">
                  <c:v>4682</c:v>
                </c:pt>
                <c:pt idx="31">
                  <c:v>4639</c:v>
                </c:pt>
                <c:pt idx="32">
                  <c:v>4666</c:v>
                </c:pt>
                <c:pt idx="33">
                  <c:v>4799</c:v>
                </c:pt>
                <c:pt idx="34">
                  <c:v>4902</c:v>
                </c:pt>
                <c:pt idx="35">
                  <c:v>4767</c:v>
                </c:pt>
                <c:pt idx="36">
                  <c:v>4984</c:v>
                </c:pt>
                <c:pt idx="37">
                  <c:v>4900</c:v>
                </c:pt>
                <c:pt idx="38">
                  <c:v>4788</c:v>
                </c:pt>
                <c:pt idx="39">
                  <c:v>5227</c:v>
                </c:pt>
                <c:pt idx="40">
                  <c:v>5152</c:v>
                </c:pt>
                <c:pt idx="41">
                  <c:v>4976</c:v>
                </c:pt>
                <c:pt idx="42">
                  <c:v>5009</c:v>
                </c:pt>
                <c:pt idx="43">
                  <c:v>4891</c:v>
                </c:pt>
                <c:pt idx="44">
                  <c:v>5013</c:v>
                </c:pt>
                <c:pt idx="45">
                  <c:v>5062</c:v>
                </c:pt>
                <c:pt idx="46">
                  <c:v>5149</c:v>
                </c:pt>
                <c:pt idx="47">
                  <c:v>5181</c:v>
                </c:pt>
                <c:pt idx="48">
                  <c:v>5153</c:v>
                </c:pt>
                <c:pt idx="49">
                  <c:v>5201</c:v>
                </c:pt>
                <c:pt idx="50">
                  <c:v>5276</c:v>
                </c:pt>
                <c:pt idx="51">
                  <c:v>5273</c:v>
                </c:pt>
                <c:pt idx="52">
                  <c:v>5362</c:v>
                </c:pt>
                <c:pt idx="53">
                  <c:v>5271</c:v>
                </c:pt>
                <c:pt idx="54">
                  <c:v>5376</c:v>
                </c:pt>
                <c:pt idx="55">
                  <c:v>5328</c:v>
                </c:pt>
                <c:pt idx="56">
                  <c:v>5409</c:v>
                </c:pt>
                <c:pt idx="57">
                  <c:v>5493</c:v>
                </c:pt>
                <c:pt idx="58">
                  <c:v>5124</c:v>
                </c:pt>
                <c:pt idx="59">
                  <c:v>5344</c:v>
                </c:pt>
                <c:pt idx="60">
                  <c:v>5294</c:v>
                </c:pt>
                <c:pt idx="61">
                  <c:v>5271</c:v>
                </c:pt>
                <c:pt idx="62">
                  <c:v>5474</c:v>
                </c:pt>
                <c:pt idx="63">
                  <c:v>5524</c:v>
                </c:pt>
                <c:pt idx="64">
                  <c:v>5215</c:v>
                </c:pt>
                <c:pt idx="65">
                  <c:v>5498</c:v>
                </c:pt>
                <c:pt idx="66">
                  <c:v>5455</c:v>
                </c:pt>
                <c:pt idx="67">
                  <c:v>5573</c:v>
                </c:pt>
                <c:pt idx="68">
                  <c:v>5373</c:v>
                </c:pt>
                <c:pt idx="69">
                  <c:v>5288</c:v>
                </c:pt>
                <c:pt idx="70">
                  <c:v>5375</c:v>
                </c:pt>
                <c:pt idx="71">
                  <c:v>5495</c:v>
                </c:pt>
                <c:pt idx="72">
                  <c:v>5214</c:v>
                </c:pt>
                <c:pt idx="73">
                  <c:v>5426</c:v>
                </c:pt>
                <c:pt idx="74">
                  <c:v>5160</c:v>
                </c:pt>
                <c:pt idx="75">
                  <c:v>5479</c:v>
                </c:pt>
                <c:pt idx="76">
                  <c:v>5353</c:v>
                </c:pt>
                <c:pt idx="77">
                  <c:v>5469</c:v>
                </c:pt>
                <c:pt idx="78">
                  <c:v>5267</c:v>
                </c:pt>
                <c:pt idx="79">
                  <c:v>5217</c:v>
                </c:pt>
                <c:pt idx="80">
                  <c:v>5358</c:v>
                </c:pt>
                <c:pt idx="81">
                  <c:v>5344</c:v>
                </c:pt>
                <c:pt idx="82">
                  <c:v>5398</c:v>
                </c:pt>
                <c:pt idx="83">
                  <c:v>5176</c:v>
                </c:pt>
                <c:pt idx="84">
                  <c:v>5119</c:v>
                </c:pt>
                <c:pt idx="85">
                  <c:v>5071</c:v>
                </c:pt>
                <c:pt idx="86">
                  <c:v>5077</c:v>
                </c:pt>
                <c:pt idx="87">
                  <c:v>4924</c:v>
                </c:pt>
                <c:pt idx="88">
                  <c:v>4948</c:v>
                </c:pt>
                <c:pt idx="89">
                  <c:v>4691</c:v>
                </c:pt>
                <c:pt idx="90">
                  <c:v>4893</c:v>
                </c:pt>
                <c:pt idx="91">
                  <c:v>4637</c:v>
                </c:pt>
                <c:pt idx="92">
                  <c:v>4682</c:v>
                </c:pt>
                <c:pt idx="93">
                  <c:v>4499</c:v>
                </c:pt>
                <c:pt idx="94">
                  <c:v>4548</c:v>
                </c:pt>
                <c:pt idx="95">
                  <c:v>4104</c:v>
                </c:pt>
                <c:pt idx="96">
                  <c:v>4348</c:v>
                </c:pt>
                <c:pt idx="97">
                  <c:v>4095</c:v>
                </c:pt>
                <c:pt idx="98">
                  <c:v>4061</c:v>
                </c:pt>
                <c:pt idx="99">
                  <c:v>3858</c:v>
                </c:pt>
                <c:pt idx="100">
                  <c:v>3888</c:v>
                </c:pt>
                <c:pt idx="101">
                  <c:v>3758</c:v>
                </c:pt>
                <c:pt idx="102">
                  <c:v>3639</c:v>
                </c:pt>
                <c:pt idx="103">
                  <c:v>3857</c:v>
                </c:pt>
                <c:pt idx="104">
                  <c:v>3810</c:v>
                </c:pt>
                <c:pt idx="105">
                  <c:v>3944</c:v>
                </c:pt>
                <c:pt idx="106">
                  <c:v>3838</c:v>
                </c:pt>
                <c:pt idx="107">
                  <c:v>4024</c:v>
                </c:pt>
                <c:pt idx="108">
                  <c:v>4004</c:v>
                </c:pt>
                <c:pt idx="109">
                  <c:v>3904</c:v>
                </c:pt>
                <c:pt idx="110">
                  <c:v>3864</c:v>
                </c:pt>
                <c:pt idx="111">
                  <c:v>4302</c:v>
                </c:pt>
                <c:pt idx="112">
                  <c:v>4159</c:v>
                </c:pt>
                <c:pt idx="113">
                  <c:v>4420</c:v>
                </c:pt>
                <c:pt idx="114">
                  <c:v>4111</c:v>
                </c:pt>
                <c:pt idx="115">
                  <c:v>4163</c:v>
                </c:pt>
                <c:pt idx="116">
                  <c:v>4046</c:v>
                </c:pt>
                <c:pt idx="117">
                  <c:v>4034</c:v>
                </c:pt>
                <c:pt idx="118">
                  <c:v>4173</c:v>
                </c:pt>
                <c:pt idx="119">
                  <c:v>4182</c:v>
                </c:pt>
                <c:pt idx="120">
                  <c:v>4299</c:v>
                </c:pt>
                <c:pt idx="121">
                  <c:v>4000</c:v>
                </c:pt>
                <c:pt idx="122">
                  <c:v>4231</c:v>
                </c:pt>
                <c:pt idx="123">
                  <c:v>4430</c:v>
                </c:pt>
                <c:pt idx="124">
                  <c:v>4296</c:v>
                </c:pt>
                <c:pt idx="125">
                  <c:v>4261</c:v>
                </c:pt>
                <c:pt idx="126">
                  <c:v>4366</c:v>
                </c:pt>
                <c:pt idx="127">
                  <c:v>4261</c:v>
                </c:pt>
                <c:pt idx="128">
                  <c:v>4298</c:v>
                </c:pt>
                <c:pt idx="129">
                  <c:v>4429</c:v>
                </c:pt>
                <c:pt idx="130">
                  <c:v>4370</c:v>
                </c:pt>
                <c:pt idx="131">
                  <c:v>4365</c:v>
                </c:pt>
                <c:pt idx="132">
                  <c:v>4356</c:v>
                </c:pt>
                <c:pt idx="133">
                  <c:v>4457</c:v>
                </c:pt>
                <c:pt idx="134">
                  <c:v>4560</c:v>
                </c:pt>
                <c:pt idx="135">
                  <c:v>4575</c:v>
                </c:pt>
                <c:pt idx="136">
                  <c:v>4389</c:v>
                </c:pt>
                <c:pt idx="137">
                  <c:v>4533</c:v>
                </c:pt>
                <c:pt idx="138">
                  <c:v>4440</c:v>
                </c:pt>
                <c:pt idx="139">
                  <c:v>4327</c:v>
                </c:pt>
                <c:pt idx="140">
                  <c:v>4450</c:v>
                </c:pt>
                <c:pt idx="141">
                  <c:v>4302</c:v>
                </c:pt>
                <c:pt idx="142">
                  <c:v>4389</c:v>
                </c:pt>
                <c:pt idx="143">
                  <c:v>4489</c:v>
                </c:pt>
                <c:pt idx="144">
                  <c:v>4452</c:v>
                </c:pt>
                <c:pt idx="145">
                  <c:v>4487</c:v>
                </c:pt>
                <c:pt idx="146">
                  <c:v>4571</c:v>
                </c:pt>
                <c:pt idx="147">
                  <c:v>4369</c:v>
                </c:pt>
                <c:pt idx="148">
                  <c:v>4572</c:v>
                </c:pt>
                <c:pt idx="149">
                  <c:v>4663</c:v>
                </c:pt>
                <c:pt idx="150">
                  <c:v>4440</c:v>
                </c:pt>
                <c:pt idx="151">
                  <c:v>4561</c:v>
                </c:pt>
                <c:pt idx="152">
                  <c:v>4730</c:v>
                </c:pt>
                <c:pt idx="153">
                  <c:v>4726</c:v>
                </c:pt>
                <c:pt idx="154">
                  <c:v>4518</c:v>
                </c:pt>
                <c:pt idx="155">
                  <c:v>4622</c:v>
                </c:pt>
                <c:pt idx="156">
                  <c:v>4614</c:v>
                </c:pt>
                <c:pt idx="157">
                  <c:v>4626</c:v>
                </c:pt>
                <c:pt idx="158">
                  <c:v>4696</c:v>
                </c:pt>
                <c:pt idx="159">
                  <c:v>4763</c:v>
                </c:pt>
                <c:pt idx="160">
                  <c:v>4880</c:v>
                </c:pt>
                <c:pt idx="161">
                  <c:v>4808</c:v>
                </c:pt>
                <c:pt idx="162">
                  <c:v>4925</c:v>
                </c:pt>
                <c:pt idx="163">
                  <c:v>5008</c:v>
                </c:pt>
                <c:pt idx="164">
                  <c:v>4810</c:v>
                </c:pt>
                <c:pt idx="165">
                  <c:v>5149</c:v>
                </c:pt>
                <c:pt idx="166">
                  <c:v>5111</c:v>
                </c:pt>
                <c:pt idx="167">
                  <c:v>4978</c:v>
                </c:pt>
                <c:pt idx="168">
                  <c:v>5192</c:v>
                </c:pt>
                <c:pt idx="169">
                  <c:v>5061</c:v>
                </c:pt>
                <c:pt idx="170">
                  <c:v>5127</c:v>
                </c:pt>
                <c:pt idx="171">
                  <c:v>5126</c:v>
                </c:pt>
                <c:pt idx="172">
                  <c:v>5196</c:v>
                </c:pt>
                <c:pt idx="173">
                  <c:v>5142</c:v>
                </c:pt>
                <c:pt idx="174">
                  <c:v>5125</c:v>
                </c:pt>
                <c:pt idx="175">
                  <c:v>5150</c:v>
                </c:pt>
                <c:pt idx="176">
                  <c:v>5163</c:v>
                </c:pt>
                <c:pt idx="177">
                  <c:v>5287</c:v>
                </c:pt>
                <c:pt idx="178">
                  <c:v>5338</c:v>
                </c:pt>
                <c:pt idx="179">
                  <c:v>5358</c:v>
                </c:pt>
                <c:pt idx="180">
                  <c:v>5540</c:v>
                </c:pt>
                <c:pt idx="181">
                  <c:v>5220</c:v>
                </c:pt>
                <c:pt idx="182">
                  <c:v>5470</c:v>
                </c:pt>
                <c:pt idx="183">
                  <c:v>5359</c:v>
                </c:pt>
                <c:pt idx="184">
                  <c:v>5294</c:v>
                </c:pt>
                <c:pt idx="185">
                  <c:v>5197</c:v>
                </c:pt>
                <c:pt idx="186">
                  <c:v>5281</c:v>
                </c:pt>
                <c:pt idx="187">
                  <c:v>5426</c:v>
                </c:pt>
                <c:pt idx="188">
                  <c:v>5327</c:v>
                </c:pt>
                <c:pt idx="189">
                  <c:v>5306</c:v>
                </c:pt>
                <c:pt idx="190">
                  <c:v>5210</c:v>
                </c:pt>
                <c:pt idx="191">
                  <c:v>5308</c:v>
                </c:pt>
                <c:pt idx="192">
                  <c:v>5343</c:v>
                </c:pt>
                <c:pt idx="193">
                  <c:v>5497</c:v>
                </c:pt>
                <c:pt idx="194">
                  <c:v>5345</c:v>
                </c:pt>
                <c:pt idx="195">
                  <c:v>5394</c:v>
                </c:pt>
                <c:pt idx="196">
                  <c:v>5309</c:v>
                </c:pt>
                <c:pt idx="197">
                  <c:v>5477</c:v>
                </c:pt>
                <c:pt idx="198">
                  <c:v>5664</c:v>
                </c:pt>
                <c:pt idx="199">
                  <c:v>5508</c:v>
                </c:pt>
                <c:pt idx="200">
                  <c:v>5571</c:v>
                </c:pt>
                <c:pt idx="201">
                  <c:v>5409</c:v>
                </c:pt>
                <c:pt idx="202">
                  <c:v>5605</c:v>
                </c:pt>
                <c:pt idx="203">
                  <c:v>5463</c:v>
                </c:pt>
                <c:pt idx="204">
                  <c:v>5424</c:v>
                </c:pt>
                <c:pt idx="205">
                  <c:v>5459</c:v>
                </c:pt>
                <c:pt idx="206">
                  <c:v>5633</c:v>
                </c:pt>
                <c:pt idx="207">
                  <c:v>5636</c:v>
                </c:pt>
                <c:pt idx="208">
                  <c:v>5610</c:v>
                </c:pt>
                <c:pt idx="209">
                  <c:v>5865</c:v>
                </c:pt>
                <c:pt idx="210">
                  <c:v>5777</c:v>
                </c:pt>
                <c:pt idx="211">
                  <c:v>5707</c:v>
                </c:pt>
                <c:pt idx="212">
                  <c:v>5863</c:v>
                </c:pt>
                <c:pt idx="213">
                  <c:v>5616</c:v>
                </c:pt>
                <c:pt idx="214">
                  <c:v>5876</c:v>
                </c:pt>
                <c:pt idx="215">
                  <c:v>5815</c:v>
                </c:pt>
                <c:pt idx="216">
                  <c:v>5709</c:v>
                </c:pt>
                <c:pt idx="217">
                  <c:v>5741</c:v>
                </c:pt>
                <c:pt idx="218">
                  <c:v>5668</c:v>
                </c:pt>
                <c:pt idx="219">
                  <c:v>5684</c:v>
                </c:pt>
                <c:pt idx="220">
                  <c:v>6051</c:v>
                </c:pt>
                <c:pt idx="221">
                  <c:v>5719</c:v>
                </c:pt>
                <c:pt idx="222">
                  <c:v>5776</c:v>
                </c:pt>
                <c:pt idx="223">
                  <c:v>5987</c:v>
                </c:pt>
                <c:pt idx="224">
                  <c:v>5907</c:v>
                </c:pt>
                <c:pt idx="225">
                  <c:v>5970</c:v>
                </c:pt>
                <c:pt idx="226">
                  <c:v>5799</c:v>
                </c:pt>
                <c:pt idx="227">
                  <c:v>5842</c:v>
                </c:pt>
                <c:pt idx="228">
                  <c:v>5882</c:v>
                </c:pt>
                <c:pt idx="229">
                  <c:v>5974</c:v>
                </c:pt>
                <c:pt idx="230">
                  <c:v>5979</c:v>
                </c:pt>
                <c:pt idx="231">
                  <c:v>5132</c:v>
                </c:pt>
                <c:pt idx="232">
                  <c:v>3942</c:v>
                </c:pt>
                <c:pt idx="233">
                  <c:v>8272</c:v>
                </c:pt>
                <c:pt idx="234">
                  <c:v>7697</c:v>
                </c:pt>
                <c:pt idx="235">
                  <c:v>6237</c:v>
                </c:pt>
                <c:pt idx="236">
                  <c:v>6431</c:v>
                </c:pt>
                <c:pt idx="237">
                  <c:v>5932</c:v>
                </c:pt>
                <c:pt idx="238">
                  <c:v>6035</c:v>
                </c:pt>
                <c:pt idx="239">
                  <c:v>6019</c:v>
                </c:pt>
                <c:pt idx="240">
                  <c:v>5411</c:v>
                </c:pt>
                <c:pt idx="241">
                  <c:v>5465</c:v>
                </c:pt>
                <c:pt idx="242">
                  <c:v>5794</c:v>
                </c:pt>
                <c:pt idx="243">
                  <c:v>6006</c:v>
                </c:pt>
                <c:pt idx="244">
                  <c:v>6012</c:v>
                </c:pt>
                <c:pt idx="245">
                  <c:v>6022</c:v>
                </c:pt>
                <c:pt idx="246">
                  <c:v>6827</c:v>
                </c:pt>
                <c:pt idx="247">
                  <c:v>6761</c:v>
                </c:pt>
                <c:pt idx="248">
                  <c:v>6497</c:v>
                </c:pt>
                <c:pt idx="249">
                  <c:v>6546</c:v>
                </c:pt>
                <c:pt idx="250">
                  <c:v>6506</c:v>
                </c:pt>
                <c:pt idx="251">
                  <c:v>6697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277-E04C-8963-7FE3ECFA3D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41268287"/>
        <c:axId val="1840324063"/>
      </c:lineChart>
      <c:dateAx>
        <c:axId val="1841268287"/>
        <c:scaling>
          <c:orientation val="minMax"/>
        </c:scaling>
        <c:delete val="0"/>
        <c:axPos val="b"/>
        <c:numFmt formatCode="yyyy\-mm\-dd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0324063"/>
        <c:crosses val="autoZero"/>
        <c:auto val="1"/>
        <c:lblOffset val="100"/>
        <c:baseTimeUnit val="months"/>
      </c:dateAx>
      <c:valAx>
        <c:axId val="18403240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12682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'FRED Graph'!$B$12</c:f>
              <c:strCache>
                <c:ptCount val="1"/>
                <c:pt idx="0">
                  <c:v>QUITS</c:v>
                </c:pt>
              </c:strCache>
            </c:strRef>
          </c:tx>
          <c:spPr>
            <a:ln w="34925" cap="rnd">
              <a:solidFill>
                <a:srgbClr val="7A81FF"/>
              </a:solidFill>
              <a:round/>
            </a:ln>
            <a:effectLst/>
          </c:spPr>
          <c:marker>
            <c:symbol val="none"/>
          </c:marker>
          <c:dLbls>
            <c:dLbl>
              <c:idx val="25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83D-204C-A25D-0FFE6F3F68C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'FRED Graph'!$A$13:$A$264</c:f>
              <c:numCache>
                <c:formatCode>yyyy\-mm\-dd</c:formatCode>
                <c:ptCount val="252"/>
                <c:pt idx="0">
                  <c:v>36861</c:v>
                </c:pt>
                <c:pt idx="1">
                  <c:v>36892</c:v>
                </c:pt>
                <c:pt idx="2">
                  <c:v>36923</c:v>
                </c:pt>
                <c:pt idx="3">
                  <c:v>36951</c:v>
                </c:pt>
                <c:pt idx="4">
                  <c:v>36982</c:v>
                </c:pt>
                <c:pt idx="5">
                  <c:v>37012</c:v>
                </c:pt>
                <c:pt idx="6">
                  <c:v>37043</c:v>
                </c:pt>
                <c:pt idx="7">
                  <c:v>37073</c:v>
                </c:pt>
                <c:pt idx="8">
                  <c:v>37104</c:v>
                </c:pt>
                <c:pt idx="9">
                  <c:v>37135</c:v>
                </c:pt>
                <c:pt idx="10">
                  <c:v>37165</c:v>
                </c:pt>
                <c:pt idx="11">
                  <c:v>37196</c:v>
                </c:pt>
                <c:pt idx="12">
                  <c:v>37226</c:v>
                </c:pt>
                <c:pt idx="13">
                  <c:v>37257</c:v>
                </c:pt>
                <c:pt idx="14">
                  <c:v>37288</c:v>
                </c:pt>
                <c:pt idx="15">
                  <c:v>37316</c:v>
                </c:pt>
                <c:pt idx="16">
                  <c:v>37347</c:v>
                </c:pt>
                <c:pt idx="17">
                  <c:v>37377</c:v>
                </c:pt>
                <c:pt idx="18">
                  <c:v>37408</c:v>
                </c:pt>
                <c:pt idx="19">
                  <c:v>37438</c:v>
                </c:pt>
                <c:pt idx="20">
                  <c:v>37469</c:v>
                </c:pt>
                <c:pt idx="21">
                  <c:v>37500</c:v>
                </c:pt>
                <c:pt idx="22">
                  <c:v>37530</c:v>
                </c:pt>
                <c:pt idx="23">
                  <c:v>37561</c:v>
                </c:pt>
                <c:pt idx="24">
                  <c:v>37591</c:v>
                </c:pt>
                <c:pt idx="25">
                  <c:v>37622</c:v>
                </c:pt>
                <c:pt idx="26">
                  <c:v>37653</c:v>
                </c:pt>
                <c:pt idx="27">
                  <c:v>37681</c:v>
                </c:pt>
                <c:pt idx="28">
                  <c:v>37712</c:v>
                </c:pt>
                <c:pt idx="29">
                  <c:v>37742</c:v>
                </c:pt>
                <c:pt idx="30">
                  <c:v>37773</c:v>
                </c:pt>
                <c:pt idx="31">
                  <c:v>37803</c:v>
                </c:pt>
                <c:pt idx="32">
                  <c:v>37834</c:v>
                </c:pt>
                <c:pt idx="33">
                  <c:v>37865</c:v>
                </c:pt>
                <c:pt idx="34">
                  <c:v>37895</c:v>
                </c:pt>
                <c:pt idx="35">
                  <c:v>37926</c:v>
                </c:pt>
                <c:pt idx="36">
                  <c:v>37956</c:v>
                </c:pt>
                <c:pt idx="37">
                  <c:v>37987</c:v>
                </c:pt>
                <c:pt idx="38">
                  <c:v>38018</c:v>
                </c:pt>
                <c:pt idx="39">
                  <c:v>38047</c:v>
                </c:pt>
                <c:pt idx="40">
                  <c:v>38078</c:v>
                </c:pt>
                <c:pt idx="41">
                  <c:v>38108</c:v>
                </c:pt>
                <c:pt idx="42">
                  <c:v>38139</c:v>
                </c:pt>
                <c:pt idx="43">
                  <c:v>38169</c:v>
                </c:pt>
                <c:pt idx="44">
                  <c:v>38200</c:v>
                </c:pt>
                <c:pt idx="45">
                  <c:v>38231</c:v>
                </c:pt>
                <c:pt idx="46">
                  <c:v>38261</c:v>
                </c:pt>
                <c:pt idx="47">
                  <c:v>38292</c:v>
                </c:pt>
                <c:pt idx="48">
                  <c:v>38322</c:v>
                </c:pt>
                <c:pt idx="49">
                  <c:v>38353</c:v>
                </c:pt>
                <c:pt idx="50">
                  <c:v>38384</c:v>
                </c:pt>
                <c:pt idx="51">
                  <c:v>38412</c:v>
                </c:pt>
                <c:pt idx="52">
                  <c:v>38443</c:v>
                </c:pt>
                <c:pt idx="53">
                  <c:v>38473</c:v>
                </c:pt>
                <c:pt idx="54">
                  <c:v>38504</c:v>
                </c:pt>
                <c:pt idx="55">
                  <c:v>38534</c:v>
                </c:pt>
                <c:pt idx="56">
                  <c:v>38565</c:v>
                </c:pt>
                <c:pt idx="57">
                  <c:v>38596</c:v>
                </c:pt>
                <c:pt idx="58">
                  <c:v>38626</c:v>
                </c:pt>
                <c:pt idx="59">
                  <c:v>38657</c:v>
                </c:pt>
                <c:pt idx="60">
                  <c:v>38687</c:v>
                </c:pt>
                <c:pt idx="61">
                  <c:v>38718</c:v>
                </c:pt>
                <c:pt idx="62">
                  <c:v>38749</c:v>
                </c:pt>
                <c:pt idx="63">
                  <c:v>38777</c:v>
                </c:pt>
                <c:pt idx="64">
                  <c:v>38808</c:v>
                </c:pt>
                <c:pt idx="65">
                  <c:v>38838</c:v>
                </c:pt>
                <c:pt idx="66">
                  <c:v>38869</c:v>
                </c:pt>
                <c:pt idx="67">
                  <c:v>38899</c:v>
                </c:pt>
                <c:pt idx="68">
                  <c:v>38930</c:v>
                </c:pt>
                <c:pt idx="69">
                  <c:v>38961</c:v>
                </c:pt>
                <c:pt idx="70">
                  <c:v>38991</c:v>
                </c:pt>
                <c:pt idx="71">
                  <c:v>39022</c:v>
                </c:pt>
                <c:pt idx="72">
                  <c:v>39052</c:v>
                </c:pt>
                <c:pt idx="73">
                  <c:v>39083</c:v>
                </c:pt>
                <c:pt idx="74">
                  <c:v>39114</c:v>
                </c:pt>
                <c:pt idx="75">
                  <c:v>39142</c:v>
                </c:pt>
                <c:pt idx="76">
                  <c:v>39173</c:v>
                </c:pt>
                <c:pt idx="77">
                  <c:v>39203</c:v>
                </c:pt>
                <c:pt idx="78">
                  <c:v>39234</c:v>
                </c:pt>
                <c:pt idx="79">
                  <c:v>39264</c:v>
                </c:pt>
                <c:pt idx="80">
                  <c:v>39295</c:v>
                </c:pt>
                <c:pt idx="81">
                  <c:v>39326</c:v>
                </c:pt>
                <c:pt idx="82">
                  <c:v>39356</c:v>
                </c:pt>
                <c:pt idx="83">
                  <c:v>39387</c:v>
                </c:pt>
                <c:pt idx="84">
                  <c:v>39417</c:v>
                </c:pt>
                <c:pt idx="85">
                  <c:v>39448</c:v>
                </c:pt>
                <c:pt idx="86">
                  <c:v>39479</c:v>
                </c:pt>
                <c:pt idx="87">
                  <c:v>39508</c:v>
                </c:pt>
                <c:pt idx="88">
                  <c:v>39539</c:v>
                </c:pt>
                <c:pt idx="89">
                  <c:v>39569</c:v>
                </c:pt>
                <c:pt idx="90">
                  <c:v>39600</c:v>
                </c:pt>
                <c:pt idx="91">
                  <c:v>39630</c:v>
                </c:pt>
                <c:pt idx="92">
                  <c:v>39661</c:v>
                </c:pt>
                <c:pt idx="93">
                  <c:v>39692</c:v>
                </c:pt>
                <c:pt idx="94">
                  <c:v>39722</c:v>
                </c:pt>
                <c:pt idx="95">
                  <c:v>39753</c:v>
                </c:pt>
                <c:pt idx="96">
                  <c:v>39783</c:v>
                </c:pt>
                <c:pt idx="97">
                  <c:v>39814</c:v>
                </c:pt>
                <c:pt idx="98">
                  <c:v>39845</c:v>
                </c:pt>
                <c:pt idx="99">
                  <c:v>39873</c:v>
                </c:pt>
                <c:pt idx="100">
                  <c:v>39904</c:v>
                </c:pt>
                <c:pt idx="101">
                  <c:v>39934</c:v>
                </c:pt>
                <c:pt idx="102">
                  <c:v>39965</c:v>
                </c:pt>
                <c:pt idx="103">
                  <c:v>39995</c:v>
                </c:pt>
                <c:pt idx="104">
                  <c:v>40026</c:v>
                </c:pt>
                <c:pt idx="105">
                  <c:v>40057</c:v>
                </c:pt>
                <c:pt idx="106">
                  <c:v>40087</c:v>
                </c:pt>
                <c:pt idx="107">
                  <c:v>40118</c:v>
                </c:pt>
                <c:pt idx="108">
                  <c:v>40148</c:v>
                </c:pt>
                <c:pt idx="109">
                  <c:v>40179</c:v>
                </c:pt>
                <c:pt idx="110">
                  <c:v>40210</c:v>
                </c:pt>
                <c:pt idx="111">
                  <c:v>40238</c:v>
                </c:pt>
                <c:pt idx="112">
                  <c:v>40269</c:v>
                </c:pt>
                <c:pt idx="113">
                  <c:v>40299</c:v>
                </c:pt>
                <c:pt idx="114">
                  <c:v>40330</c:v>
                </c:pt>
                <c:pt idx="115">
                  <c:v>40360</c:v>
                </c:pt>
                <c:pt idx="116">
                  <c:v>40391</c:v>
                </c:pt>
                <c:pt idx="117">
                  <c:v>40422</c:v>
                </c:pt>
                <c:pt idx="118">
                  <c:v>40452</c:v>
                </c:pt>
                <c:pt idx="119">
                  <c:v>40483</c:v>
                </c:pt>
                <c:pt idx="120">
                  <c:v>40513</c:v>
                </c:pt>
                <c:pt idx="121">
                  <c:v>40544</c:v>
                </c:pt>
                <c:pt idx="122">
                  <c:v>40575</c:v>
                </c:pt>
                <c:pt idx="123">
                  <c:v>40603</c:v>
                </c:pt>
                <c:pt idx="124">
                  <c:v>40634</c:v>
                </c:pt>
                <c:pt idx="125">
                  <c:v>40664</c:v>
                </c:pt>
                <c:pt idx="126">
                  <c:v>40695</c:v>
                </c:pt>
                <c:pt idx="127">
                  <c:v>40725</c:v>
                </c:pt>
                <c:pt idx="128">
                  <c:v>40756</c:v>
                </c:pt>
                <c:pt idx="129">
                  <c:v>40787</c:v>
                </c:pt>
                <c:pt idx="130">
                  <c:v>40817</c:v>
                </c:pt>
                <c:pt idx="131">
                  <c:v>40848</c:v>
                </c:pt>
                <c:pt idx="132">
                  <c:v>40878</c:v>
                </c:pt>
                <c:pt idx="133">
                  <c:v>40909</c:v>
                </c:pt>
                <c:pt idx="134">
                  <c:v>40940</c:v>
                </c:pt>
                <c:pt idx="135">
                  <c:v>40969</c:v>
                </c:pt>
                <c:pt idx="136">
                  <c:v>41000</c:v>
                </c:pt>
                <c:pt idx="137">
                  <c:v>41030</c:v>
                </c:pt>
                <c:pt idx="138">
                  <c:v>41061</c:v>
                </c:pt>
                <c:pt idx="139">
                  <c:v>41091</c:v>
                </c:pt>
                <c:pt idx="140">
                  <c:v>41122</c:v>
                </c:pt>
                <c:pt idx="141">
                  <c:v>41153</c:v>
                </c:pt>
                <c:pt idx="142">
                  <c:v>41183</c:v>
                </c:pt>
                <c:pt idx="143">
                  <c:v>41214</c:v>
                </c:pt>
                <c:pt idx="144">
                  <c:v>41244</c:v>
                </c:pt>
                <c:pt idx="145">
                  <c:v>41275</c:v>
                </c:pt>
                <c:pt idx="146">
                  <c:v>41306</c:v>
                </c:pt>
                <c:pt idx="147">
                  <c:v>41334</c:v>
                </c:pt>
                <c:pt idx="148">
                  <c:v>41365</c:v>
                </c:pt>
                <c:pt idx="149">
                  <c:v>41395</c:v>
                </c:pt>
                <c:pt idx="150">
                  <c:v>41426</c:v>
                </c:pt>
                <c:pt idx="151">
                  <c:v>41456</c:v>
                </c:pt>
                <c:pt idx="152">
                  <c:v>41487</c:v>
                </c:pt>
                <c:pt idx="153">
                  <c:v>41518</c:v>
                </c:pt>
                <c:pt idx="154">
                  <c:v>41548</c:v>
                </c:pt>
                <c:pt idx="155">
                  <c:v>41579</c:v>
                </c:pt>
                <c:pt idx="156">
                  <c:v>41609</c:v>
                </c:pt>
                <c:pt idx="157">
                  <c:v>41640</c:v>
                </c:pt>
                <c:pt idx="158">
                  <c:v>41671</c:v>
                </c:pt>
                <c:pt idx="159">
                  <c:v>41699</c:v>
                </c:pt>
                <c:pt idx="160">
                  <c:v>41730</c:v>
                </c:pt>
                <c:pt idx="161">
                  <c:v>41760</c:v>
                </c:pt>
                <c:pt idx="162">
                  <c:v>41791</c:v>
                </c:pt>
                <c:pt idx="163">
                  <c:v>41821</c:v>
                </c:pt>
                <c:pt idx="164">
                  <c:v>41852</c:v>
                </c:pt>
                <c:pt idx="165">
                  <c:v>41883</c:v>
                </c:pt>
                <c:pt idx="166">
                  <c:v>41913</c:v>
                </c:pt>
                <c:pt idx="167">
                  <c:v>41944</c:v>
                </c:pt>
                <c:pt idx="168">
                  <c:v>41974</c:v>
                </c:pt>
                <c:pt idx="169">
                  <c:v>42005</c:v>
                </c:pt>
                <c:pt idx="170">
                  <c:v>42036</c:v>
                </c:pt>
                <c:pt idx="171">
                  <c:v>42064</c:v>
                </c:pt>
                <c:pt idx="172">
                  <c:v>42095</c:v>
                </c:pt>
                <c:pt idx="173">
                  <c:v>42125</c:v>
                </c:pt>
                <c:pt idx="174">
                  <c:v>42156</c:v>
                </c:pt>
                <c:pt idx="175">
                  <c:v>42186</c:v>
                </c:pt>
                <c:pt idx="176">
                  <c:v>42217</c:v>
                </c:pt>
                <c:pt idx="177">
                  <c:v>42248</c:v>
                </c:pt>
                <c:pt idx="178">
                  <c:v>42278</c:v>
                </c:pt>
                <c:pt idx="179">
                  <c:v>42309</c:v>
                </c:pt>
                <c:pt idx="180">
                  <c:v>42339</c:v>
                </c:pt>
                <c:pt idx="181">
                  <c:v>42370</c:v>
                </c:pt>
                <c:pt idx="182">
                  <c:v>42401</c:v>
                </c:pt>
                <c:pt idx="183">
                  <c:v>42430</c:v>
                </c:pt>
                <c:pt idx="184">
                  <c:v>42461</c:v>
                </c:pt>
                <c:pt idx="185">
                  <c:v>42491</c:v>
                </c:pt>
                <c:pt idx="186">
                  <c:v>42522</c:v>
                </c:pt>
                <c:pt idx="187">
                  <c:v>42552</c:v>
                </c:pt>
                <c:pt idx="188">
                  <c:v>42583</c:v>
                </c:pt>
                <c:pt idx="189">
                  <c:v>42614</c:v>
                </c:pt>
                <c:pt idx="190">
                  <c:v>42644</c:v>
                </c:pt>
                <c:pt idx="191">
                  <c:v>42675</c:v>
                </c:pt>
                <c:pt idx="192">
                  <c:v>42705</c:v>
                </c:pt>
                <c:pt idx="193">
                  <c:v>42736</c:v>
                </c:pt>
                <c:pt idx="194">
                  <c:v>42767</c:v>
                </c:pt>
                <c:pt idx="195">
                  <c:v>42795</c:v>
                </c:pt>
                <c:pt idx="196">
                  <c:v>42826</c:v>
                </c:pt>
                <c:pt idx="197">
                  <c:v>42856</c:v>
                </c:pt>
                <c:pt idx="198">
                  <c:v>42887</c:v>
                </c:pt>
                <c:pt idx="199">
                  <c:v>42917</c:v>
                </c:pt>
                <c:pt idx="200">
                  <c:v>42948</c:v>
                </c:pt>
                <c:pt idx="201">
                  <c:v>42979</c:v>
                </c:pt>
                <c:pt idx="202">
                  <c:v>43009</c:v>
                </c:pt>
                <c:pt idx="203">
                  <c:v>43040</c:v>
                </c:pt>
                <c:pt idx="204">
                  <c:v>43070</c:v>
                </c:pt>
                <c:pt idx="205">
                  <c:v>43101</c:v>
                </c:pt>
                <c:pt idx="206">
                  <c:v>43132</c:v>
                </c:pt>
                <c:pt idx="207">
                  <c:v>43160</c:v>
                </c:pt>
                <c:pt idx="208">
                  <c:v>43191</c:v>
                </c:pt>
                <c:pt idx="209">
                  <c:v>43221</c:v>
                </c:pt>
                <c:pt idx="210">
                  <c:v>43252</c:v>
                </c:pt>
                <c:pt idx="211">
                  <c:v>43282</c:v>
                </c:pt>
                <c:pt idx="212">
                  <c:v>43313</c:v>
                </c:pt>
                <c:pt idx="213">
                  <c:v>43344</c:v>
                </c:pt>
                <c:pt idx="214">
                  <c:v>43374</c:v>
                </c:pt>
                <c:pt idx="215">
                  <c:v>43405</c:v>
                </c:pt>
                <c:pt idx="216">
                  <c:v>43435</c:v>
                </c:pt>
                <c:pt idx="217">
                  <c:v>43466</c:v>
                </c:pt>
                <c:pt idx="218">
                  <c:v>43497</c:v>
                </c:pt>
                <c:pt idx="219">
                  <c:v>43525</c:v>
                </c:pt>
                <c:pt idx="220">
                  <c:v>43556</c:v>
                </c:pt>
                <c:pt idx="221">
                  <c:v>43586</c:v>
                </c:pt>
                <c:pt idx="222">
                  <c:v>43617</c:v>
                </c:pt>
                <c:pt idx="223">
                  <c:v>43647</c:v>
                </c:pt>
                <c:pt idx="224">
                  <c:v>43678</c:v>
                </c:pt>
                <c:pt idx="225">
                  <c:v>43709</c:v>
                </c:pt>
                <c:pt idx="226">
                  <c:v>43739</c:v>
                </c:pt>
                <c:pt idx="227">
                  <c:v>43770</c:v>
                </c:pt>
                <c:pt idx="228">
                  <c:v>43800</c:v>
                </c:pt>
                <c:pt idx="229">
                  <c:v>43831</c:v>
                </c:pt>
                <c:pt idx="230">
                  <c:v>43862</c:v>
                </c:pt>
                <c:pt idx="231">
                  <c:v>43891</c:v>
                </c:pt>
                <c:pt idx="232">
                  <c:v>43922</c:v>
                </c:pt>
                <c:pt idx="233">
                  <c:v>43952</c:v>
                </c:pt>
                <c:pt idx="234">
                  <c:v>43983</c:v>
                </c:pt>
                <c:pt idx="235">
                  <c:v>44013</c:v>
                </c:pt>
                <c:pt idx="236">
                  <c:v>44044</c:v>
                </c:pt>
                <c:pt idx="237">
                  <c:v>44075</c:v>
                </c:pt>
                <c:pt idx="238">
                  <c:v>44105</c:v>
                </c:pt>
                <c:pt idx="239">
                  <c:v>44136</c:v>
                </c:pt>
                <c:pt idx="240">
                  <c:v>44166</c:v>
                </c:pt>
                <c:pt idx="241">
                  <c:v>44197</c:v>
                </c:pt>
                <c:pt idx="242">
                  <c:v>44228</c:v>
                </c:pt>
                <c:pt idx="243">
                  <c:v>44256</c:v>
                </c:pt>
                <c:pt idx="244">
                  <c:v>44287</c:v>
                </c:pt>
                <c:pt idx="245">
                  <c:v>44317</c:v>
                </c:pt>
                <c:pt idx="246">
                  <c:v>44348</c:v>
                </c:pt>
                <c:pt idx="247">
                  <c:v>44378</c:v>
                </c:pt>
                <c:pt idx="248">
                  <c:v>44409</c:v>
                </c:pt>
                <c:pt idx="249">
                  <c:v>44440</c:v>
                </c:pt>
                <c:pt idx="250">
                  <c:v>44470</c:v>
                </c:pt>
                <c:pt idx="251">
                  <c:v>44501</c:v>
                </c:pt>
              </c:numCache>
            </c:numRef>
          </c:cat>
          <c:val>
            <c:numRef>
              <c:f>'FRED Graph'!$B$13:$B$264</c:f>
              <c:numCache>
                <c:formatCode>0</c:formatCode>
                <c:ptCount val="252"/>
                <c:pt idx="0">
                  <c:v>2882</c:v>
                </c:pt>
                <c:pt idx="1">
                  <c:v>3245</c:v>
                </c:pt>
                <c:pt idx="2">
                  <c:v>3053</c:v>
                </c:pt>
                <c:pt idx="3">
                  <c:v>3054</c:v>
                </c:pt>
                <c:pt idx="4">
                  <c:v>3163</c:v>
                </c:pt>
                <c:pt idx="5">
                  <c:v>2993</c:v>
                </c:pt>
                <c:pt idx="6">
                  <c:v>2878</c:v>
                </c:pt>
                <c:pt idx="7">
                  <c:v>2947</c:v>
                </c:pt>
                <c:pt idx="8">
                  <c:v>2928</c:v>
                </c:pt>
                <c:pt idx="9">
                  <c:v>2703</c:v>
                </c:pt>
                <c:pt idx="10">
                  <c:v>2795</c:v>
                </c:pt>
                <c:pt idx="11">
                  <c:v>2560</c:v>
                </c:pt>
                <c:pt idx="12">
                  <c:v>2559</c:v>
                </c:pt>
                <c:pt idx="13">
                  <c:v>2845</c:v>
                </c:pt>
                <c:pt idx="14">
                  <c:v>2572</c:v>
                </c:pt>
                <c:pt idx="15">
                  <c:v>2493</c:v>
                </c:pt>
                <c:pt idx="16">
                  <c:v>2624</c:v>
                </c:pt>
                <c:pt idx="17">
                  <c:v>2537</c:v>
                </c:pt>
                <c:pt idx="18">
                  <c:v>2522</c:v>
                </c:pt>
                <c:pt idx="19">
                  <c:v>2561</c:v>
                </c:pt>
                <c:pt idx="20">
                  <c:v>2561</c:v>
                </c:pt>
                <c:pt idx="21">
                  <c:v>2521</c:v>
                </c:pt>
                <c:pt idx="22">
                  <c:v>2423</c:v>
                </c:pt>
                <c:pt idx="23">
                  <c:v>2403</c:v>
                </c:pt>
                <c:pt idx="24">
                  <c:v>2501</c:v>
                </c:pt>
                <c:pt idx="25">
                  <c:v>2429</c:v>
                </c:pt>
                <c:pt idx="26">
                  <c:v>2490</c:v>
                </c:pt>
                <c:pt idx="27">
                  <c:v>2394</c:v>
                </c:pt>
                <c:pt idx="28">
                  <c:v>2279</c:v>
                </c:pt>
                <c:pt idx="29">
                  <c:v>2291</c:v>
                </c:pt>
                <c:pt idx="30">
                  <c:v>2315</c:v>
                </c:pt>
                <c:pt idx="31">
                  <c:v>2271</c:v>
                </c:pt>
                <c:pt idx="32">
                  <c:v>2195</c:v>
                </c:pt>
                <c:pt idx="33">
                  <c:v>2354</c:v>
                </c:pt>
                <c:pt idx="34">
                  <c:v>2415</c:v>
                </c:pt>
                <c:pt idx="35">
                  <c:v>2411</c:v>
                </c:pt>
                <c:pt idx="36">
                  <c:v>2444</c:v>
                </c:pt>
                <c:pt idx="37">
                  <c:v>2354</c:v>
                </c:pt>
                <c:pt idx="38">
                  <c:v>2448</c:v>
                </c:pt>
                <c:pt idx="39">
                  <c:v>2582</c:v>
                </c:pt>
                <c:pt idx="40">
                  <c:v>2534</c:v>
                </c:pt>
                <c:pt idx="41">
                  <c:v>2428</c:v>
                </c:pt>
                <c:pt idx="42">
                  <c:v>2659</c:v>
                </c:pt>
                <c:pt idx="43">
                  <c:v>2609</c:v>
                </c:pt>
                <c:pt idx="44">
                  <c:v>2586</c:v>
                </c:pt>
                <c:pt idx="45">
                  <c:v>2531</c:v>
                </c:pt>
                <c:pt idx="46">
                  <c:v>2550</c:v>
                </c:pt>
                <c:pt idx="47">
                  <c:v>2789</c:v>
                </c:pt>
                <c:pt idx="48">
                  <c:v>2695</c:v>
                </c:pt>
                <c:pt idx="49">
                  <c:v>2732</c:v>
                </c:pt>
                <c:pt idx="50">
                  <c:v>2651</c:v>
                </c:pt>
                <c:pt idx="51">
                  <c:v>2747</c:v>
                </c:pt>
                <c:pt idx="52">
                  <c:v>2741</c:v>
                </c:pt>
                <c:pt idx="53">
                  <c:v>2763</c:v>
                </c:pt>
                <c:pt idx="54">
                  <c:v>2754</c:v>
                </c:pt>
                <c:pt idx="55">
                  <c:v>2735</c:v>
                </c:pt>
                <c:pt idx="56">
                  <c:v>2957</c:v>
                </c:pt>
                <c:pt idx="57">
                  <c:v>3046</c:v>
                </c:pt>
                <c:pt idx="58">
                  <c:v>2863</c:v>
                </c:pt>
                <c:pt idx="59">
                  <c:v>2895</c:v>
                </c:pt>
                <c:pt idx="60">
                  <c:v>2849</c:v>
                </c:pt>
                <c:pt idx="61">
                  <c:v>2945</c:v>
                </c:pt>
                <c:pt idx="62">
                  <c:v>2965</c:v>
                </c:pt>
                <c:pt idx="63">
                  <c:v>2956</c:v>
                </c:pt>
                <c:pt idx="64">
                  <c:v>2778</c:v>
                </c:pt>
                <c:pt idx="65">
                  <c:v>3002</c:v>
                </c:pt>
                <c:pt idx="66">
                  <c:v>3042</c:v>
                </c:pt>
                <c:pt idx="67">
                  <c:v>3047</c:v>
                </c:pt>
                <c:pt idx="68">
                  <c:v>3056</c:v>
                </c:pt>
                <c:pt idx="69">
                  <c:v>2888</c:v>
                </c:pt>
                <c:pt idx="70">
                  <c:v>2983</c:v>
                </c:pt>
                <c:pt idx="71">
                  <c:v>3043</c:v>
                </c:pt>
                <c:pt idx="72">
                  <c:v>2999</c:v>
                </c:pt>
                <c:pt idx="73">
                  <c:v>2956</c:v>
                </c:pt>
                <c:pt idx="74">
                  <c:v>2933</c:v>
                </c:pt>
                <c:pt idx="75">
                  <c:v>2997</c:v>
                </c:pt>
                <c:pt idx="76">
                  <c:v>2911</c:v>
                </c:pt>
                <c:pt idx="77">
                  <c:v>3010</c:v>
                </c:pt>
                <c:pt idx="78">
                  <c:v>2910</c:v>
                </c:pt>
                <c:pt idx="79">
                  <c:v>2951</c:v>
                </c:pt>
                <c:pt idx="80">
                  <c:v>3014</c:v>
                </c:pt>
                <c:pt idx="81">
                  <c:v>2691</c:v>
                </c:pt>
                <c:pt idx="82">
                  <c:v>2926</c:v>
                </c:pt>
                <c:pt idx="83">
                  <c:v>2784</c:v>
                </c:pt>
                <c:pt idx="84">
                  <c:v>2773</c:v>
                </c:pt>
                <c:pt idx="85">
                  <c:v>2847</c:v>
                </c:pt>
                <c:pt idx="86">
                  <c:v>2881</c:v>
                </c:pt>
                <c:pt idx="87">
                  <c:v>2661</c:v>
                </c:pt>
                <c:pt idx="88">
                  <c:v>2837</c:v>
                </c:pt>
                <c:pt idx="89">
                  <c:v>2607</c:v>
                </c:pt>
                <c:pt idx="90">
                  <c:v>2595</c:v>
                </c:pt>
                <c:pt idx="91">
                  <c:v>2489</c:v>
                </c:pt>
                <c:pt idx="92">
                  <c:v>2445</c:v>
                </c:pt>
                <c:pt idx="93">
                  <c:v>2468</c:v>
                </c:pt>
                <c:pt idx="94">
                  <c:v>2347</c:v>
                </c:pt>
                <c:pt idx="95">
                  <c:v>2157</c:v>
                </c:pt>
                <c:pt idx="96">
                  <c:v>2084</c:v>
                </c:pt>
                <c:pt idx="97">
                  <c:v>1976</c:v>
                </c:pt>
                <c:pt idx="98">
                  <c:v>1952</c:v>
                </c:pt>
                <c:pt idx="99">
                  <c:v>1834</c:v>
                </c:pt>
                <c:pt idx="100">
                  <c:v>1712</c:v>
                </c:pt>
                <c:pt idx="101">
                  <c:v>1683</c:v>
                </c:pt>
                <c:pt idx="102">
                  <c:v>1685</c:v>
                </c:pt>
                <c:pt idx="103">
                  <c:v>1685</c:v>
                </c:pt>
                <c:pt idx="104">
                  <c:v>1555</c:v>
                </c:pt>
                <c:pt idx="105">
                  <c:v>1627</c:v>
                </c:pt>
                <c:pt idx="106">
                  <c:v>1660</c:v>
                </c:pt>
                <c:pt idx="107">
                  <c:v>1810</c:v>
                </c:pt>
                <c:pt idx="108">
                  <c:v>1766</c:v>
                </c:pt>
                <c:pt idx="109">
                  <c:v>1742</c:v>
                </c:pt>
                <c:pt idx="110">
                  <c:v>1844</c:v>
                </c:pt>
                <c:pt idx="111">
                  <c:v>1856</c:v>
                </c:pt>
                <c:pt idx="112">
                  <c:v>1897</c:v>
                </c:pt>
                <c:pt idx="113">
                  <c:v>1813</c:v>
                </c:pt>
                <c:pt idx="114">
                  <c:v>1911</c:v>
                </c:pt>
                <c:pt idx="115">
                  <c:v>1785</c:v>
                </c:pt>
                <c:pt idx="116">
                  <c:v>1842</c:v>
                </c:pt>
                <c:pt idx="117">
                  <c:v>1895</c:v>
                </c:pt>
                <c:pt idx="118">
                  <c:v>1846</c:v>
                </c:pt>
                <c:pt idx="119">
                  <c:v>1887</c:v>
                </c:pt>
                <c:pt idx="120">
                  <c:v>1977</c:v>
                </c:pt>
                <c:pt idx="121">
                  <c:v>1832</c:v>
                </c:pt>
                <c:pt idx="122">
                  <c:v>1958</c:v>
                </c:pt>
                <c:pt idx="123">
                  <c:v>2033</c:v>
                </c:pt>
                <c:pt idx="124">
                  <c:v>1882</c:v>
                </c:pt>
                <c:pt idx="125">
                  <c:v>1965</c:v>
                </c:pt>
                <c:pt idx="126">
                  <c:v>1923</c:v>
                </c:pt>
                <c:pt idx="127">
                  <c:v>1986</c:v>
                </c:pt>
                <c:pt idx="128">
                  <c:v>2031</c:v>
                </c:pt>
                <c:pt idx="129">
                  <c:v>2041</c:v>
                </c:pt>
                <c:pt idx="130">
                  <c:v>1997</c:v>
                </c:pt>
                <c:pt idx="131">
                  <c:v>2039</c:v>
                </c:pt>
                <c:pt idx="132">
                  <c:v>1981</c:v>
                </c:pt>
                <c:pt idx="133">
                  <c:v>2030</c:v>
                </c:pt>
                <c:pt idx="134">
                  <c:v>2130</c:v>
                </c:pt>
                <c:pt idx="135">
                  <c:v>2167</c:v>
                </c:pt>
                <c:pt idx="136">
                  <c:v>2134</c:v>
                </c:pt>
                <c:pt idx="137">
                  <c:v>2138</c:v>
                </c:pt>
                <c:pt idx="138">
                  <c:v>2152</c:v>
                </c:pt>
                <c:pt idx="139">
                  <c:v>2072</c:v>
                </c:pt>
                <c:pt idx="140">
                  <c:v>2069</c:v>
                </c:pt>
                <c:pt idx="141">
                  <c:v>1950</c:v>
                </c:pt>
                <c:pt idx="142">
                  <c:v>2035</c:v>
                </c:pt>
                <c:pt idx="143">
                  <c:v>2078</c:v>
                </c:pt>
                <c:pt idx="144">
                  <c:v>2051</c:v>
                </c:pt>
                <c:pt idx="145">
                  <c:v>2280</c:v>
                </c:pt>
                <c:pt idx="146">
                  <c:v>2298</c:v>
                </c:pt>
                <c:pt idx="147">
                  <c:v>2124</c:v>
                </c:pt>
                <c:pt idx="148">
                  <c:v>2296</c:v>
                </c:pt>
                <c:pt idx="149">
                  <c:v>2234</c:v>
                </c:pt>
                <c:pt idx="150">
                  <c:v>2203</c:v>
                </c:pt>
                <c:pt idx="151">
                  <c:v>2363</c:v>
                </c:pt>
                <c:pt idx="152">
                  <c:v>2316</c:v>
                </c:pt>
                <c:pt idx="153">
                  <c:v>2302</c:v>
                </c:pt>
                <c:pt idx="154">
                  <c:v>2372</c:v>
                </c:pt>
                <c:pt idx="155">
                  <c:v>2391</c:v>
                </c:pt>
                <c:pt idx="156">
                  <c:v>2287</c:v>
                </c:pt>
                <c:pt idx="157">
                  <c:v>2311</c:v>
                </c:pt>
                <c:pt idx="158">
                  <c:v>2411</c:v>
                </c:pt>
                <c:pt idx="159">
                  <c:v>2449</c:v>
                </c:pt>
                <c:pt idx="160">
                  <c:v>2474</c:v>
                </c:pt>
                <c:pt idx="161">
                  <c:v>2483</c:v>
                </c:pt>
                <c:pt idx="162">
                  <c:v>2507</c:v>
                </c:pt>
                <c:pt idx="163">
                  <c:v>2633</c:v>
                </c:pt>
                <c:pt idx="164">
                  <c:v>2549</c:v>
                </c:pt>
                <c:pt idx="165">
                  <c:v>2732</c:v>
                </c:pt>
                <c:pt idx="166">
                  <c:v>2718</c:v>
                </c:pt>
                <c:pt idx="167">
                  <c:v>2600</c:v>
                </c:pt>
                <c:pt idx="168">
                  <c:v>2552</c:v>
                </c:pt>
                <c:pt idx="169">
                  <c:v>2764</c:v>
                </c:pt>
                <c:pt idx="170">
                  <c:v>2741</c:v>
                </c:pt>
                <c:pt idx="171">
                  <c:v>2754</c:v>
                </c:pt>
                <c:pt idx="172">
                  <c:v>2705</c:v>
                </c:pt>
                <c:pt idx="173">
                  <c:v>2743</c:v>
                </c:pt>
                <c:pt idx="174">
                  <c:v>2756</c:v>
                </c:pt>
                <c:pt idx="175">
                  <c:v>2764</c:v>
                </c:pt>
                <c:pt idx="176">
                  <c:v>2879</c:v>
                </c:pt>
                <c:pt idx="177">
                  <c:v>2778</c:v>
                </c:pt>
                <c:pt idx="178">
                  <c:v>2810</c:v>
                </c:pt>
                <c:pt idx="179">
                  <c:v>2897</c:v>
                </c:pt>
                <c:pt idx="180">
                  <c:v>3056</c:v>
                </c:pt>
                <c:pt idx="181">
                  <c:v>2875</c:v>
                </c:pt>
                <c:pt idx="182">
                  <c:v>2994</c:v>
                </c:pt>
                <c:pt idx="183">
                  <c:v>2917</c:v>
                </c:pt>
                <c:pt idx="184">
                  <c:v>2955</c:v>
                </c:pt>
                <c:pt idx="185">
                  <c:v>3009</c:v>
                </c:pt>
                <c:pt idx="186">
                  <c:v>3018</c:v>
                </c:pt>
                <c:pt idx="187">
                  <c:v>2967</c:v>
                </c:pt>
                <c:pt idx="188">
                  <c:v>2998</c:v>
                </c:pt>
                <c:pt idx="189">
                  <c:v>3047</c:v>
                </c:pt>
                <c:pt idx="190">
                  <c:v>3074</c:v>
                </c:pt>
                <c:pt idx="191">
                  <c:v>3026</c:v>
                </c:pt>
                <c:pt idx="192">
                  <c:v>2989</c:v>
                </c:pt>
                <c:pt idx="193">
                  <c:v>3166</c:v>
                </c:pt>
                <c:pt idx="194">
                  <c:v>3085</c:v>
                </c:pt>
                <c:pt idx="195">
                  <c:v>3145</c:v>
                </c:pt>
                <c:pt idx="196">
                  <c:v>3028</c:v>
                </c:pt>
                <c:pt idx="197">
                  <c:v>3125</c:v>
                </c:pt>
                <c:pt idx="198">
                  <c:v>3166</c:v>
                </c:pt>
                <c:pt idx="199">
                  <c:v>3107</c:v>
                </c:pt>
                <c:pt idx="200">
                  <c:v>3109</c:v>
                </c:pt>
                <c:pt idx="201">
                  <c:v>3214</c:v>
                </c:pt>
                <c:pt idx="202">
                  <c:v>3177</c:v>
                </c:pt>
                <c:pt idx="203">
                  <c:v>3166</c:v>
                </c:pt>
                <c:pt idx="204">
                  <c:v>3194</c:v>
                </c:pt>
                <c:pt idx="205">
                  <c:v>3034</c:v>
                </c:pt>
                <c:pt idx="206">
                  <c:v>3200</c:v>
                </c:pt>
                <c:pt idx="207">
                  <c:v>3305</c:v>
                </c:pt>
                <c:pt idx="208">
                  <c:v>3366</c:v>
                </c:pt>
                <c:pt idx="209">
                  <c:v>3401</c:v>
                </c:pt>
                <c:pt idx="210">
                  <c:v>3401</c:v>
                </c:pt>
                <c:pt idx="211">
                  <c:v>3444</c:v>
                </c:pt>
                <c:pt idx="212">
                  <c:v>3476</c:v>
                </c:pt>
                <c:pt idx="213">
                  <c:v>3424</c:v>
                </c:pt>
                <c:pt idx="214">
                  <c:v>3460</c:v>
                </c:pt>
                <c:pt idx="215">
                  <c:v>3435</c:v>
                </c:pt>
                <c:pt idx="216">
                  <c:v>3381</c:v>
                </c:pt>
                <c:pt idx="217">
                  <c:v>3521</c:v>
                </c:pt>
                <c:pt idx="218">
                  <c:v>3543</c:v>
                </c:pt>
                <c:pt idx="219">
                  <c:v>3524</c:v>
                </c:pt>
                <c:pt idx="220">
                  <c:v>3494</c:v>
                </c:pt>
                <c:pt idx="221">
                  <c:v>3487</c:v>
                </c:pt>
                <c:pt idx="222">
                  <c:v>3527</c:v>
                </c:pt>
                <c:pt idx="223">
                  <c:v>3627</c:v>
                </c:pt>
                <c:pt idx="224">
                  <c:v>3591</c:v>
                </c:pt>
                <c:pt idx="225">
                  <c:v>3449</c:v>
                </c:pt>
                <c:pt idx="226">
                  <c:v>3414</c:v>
                </c:pt>
                <c:pt idx="227">
                  <c:v>3482</c:v>
                </c:pt>
                <c:pt idx="228">
                  <c:v>3487</c:v>
                </c:pt>
                <c:pt idx="229">
                  <c:v>3568</c:v>
                </c:pt>
                <c:pt idx="230">
                  <c:v>3430</c:v>
                </c:pt>
                <c:pt idx="231">
                  <c:v>2902</c:v>
                </c:pt>
                <c:pt idx="232">
                  <c:v>2107</c:v>
                </c:pt>
                <c:pt idx="233">
                  <c:v>2206</c:v>
                </c:pt>
                <c:pt idx="234">
                  <c:v>2646</c:v>
                </c:pt>
                <c:pt idx="235">
                  <c:v>3182</c:v>
                </c:pt>
                <c:pt idx="236">
                  <c:v>2987</c:v>
                </c:pt>
                <c:pt idx="237">
                  <c:v>3307</c:v>
                </c:pt>
                <c:pt idx="238">
                  <c:v>3352</c:v>
                </c:pt>
                <c:pt idx="239">
                  <c:v>3296</c:v>
                </c:pt>
                <c:pt idx="240">
                  <c:v>3407</c:v>
                </c:pt>
                <c:pt idx="241">
                  <c:v>3306</c:v>
                </c:pt>
                <c:pt idx="242">
                  <c:v>3383</c:v>
                </c:pt>
                <c:pt idx="243">
                  <c:v>3568</c:v>
                </c:pt>
                <c:pt idx="244">
                  <c:v>3992</c:v>
                </c:pt>
                <c:pt idx="245">
                  <c:v>3630</c:v>
                </c:pt>
                <c:pt idx="246">
                  <c:v>3870</c:v>
                </c:pt>
                <c:pt idx="247">
                  <c:v>4028</c:v>
                </c:pt>
                <c:pt idx="248">
                  <c:v>4270</c:v>
                </c:pt>
                <c:pt idx="249">
                  <c:v>4362</c:v>
                </c:pt>
                <c:pt idx="250">
                  <c:v>4157</c:v>
                </c:pt>
                <c:pt idx="251">
                  <c:v>4527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83D-204C-A25D-0FFE6F3F68C6}"/>
            </c:ext>
          </c:extLst>
        </c:ser>
        <c:ser>
          <c:idx val="1"/>
          <c:order val="1"/>
          <c:tx>
            <c:strRef>
              <c:f>'FRED Graph'!$C$12</c:f>
              <c:strCache>
                <c:ptCount val="1"/>
                <c:pt idx="0">
                  <c:v>LAYOFFS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dLbl>
              <c:idx val="250"/>
              <c:layout>
                <c:manualLayout>
                  <c:x val="-1.342053639876189E-2"/>
                  <c:y val="4.90496438397220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83D-204C-A25D-0FFE6F3F68C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'FRED Graph'!$A$13:$A$264</c:f>
              <c:numCache>
                <c:formatCode>yyyy\-mm\-dd</c:formatCode>
                <c:ptCount val="252"/>
                <c:pt idx="0">
                  <c:v>36861</c:v>
                </c:pt>
                <c:pt idx="1">
                  <c:v>36892</c:v>
                </c:pt>
                <c:pt idx="2">
                  <c:v>36923</c:v>
                </c:pt>
                <c:pt idx="3">
                  <c:v>36951</c:v>
                </c:pt>
                <c:pt idx="4">
                  <c:v>36982</c:v>
                </c:pt>
                <c:pt idx="5">
                  <c:v>37012</c:v>
                </c:pt>
                <c:pt idx="6">
                  <c:v>37043</c:v>
                </c:pt>
                <c:pt idx="7">
                  <c:v>37073</c:v>
                </c:pt>
                <c:pt idx="8">
                  <c:v>37104</c:v>
                </c:pt>
                <c:pt idx="9">
                  <c:v>37135</c:v>
                </c:pt>
                <c:pt idx="10">
                  <c:v>37165</c:v>
                </c:pt>
                <c:pt idx="11">
                  <c:v>37196</c:v>
                </c:pt>
                <c:pt idx="12">
                  <c:v>37226</c:v>
                </c:pt>
                <c:pt idx="13">
                  <c:v>37257</c:v>
                </c:pt>
                <c:pt idx="14">
                  <c:v>37288</c:v>
                </c:pt>
                <c:pt idx="15">
                  <c:v>37316</c:v>
                </c:pt>
                <c:pt idx="16">
                  <c:v>37347</c:v>
                </c:pt>
                <c:pt idx="17">
                  <c:v>37377</c:v>
                </c:pt>
                <c:pt idx="18">
                  <c:v>37408</c:v>
                </c:pt>
                <c:pt idx="19">
                  <c:v>37438</c:v>
                </c:pt>
                <c:pt idx="20">
                  <c:v>37469</c:v>
                </c:pt>
                <c:pt idx="21">
                  <c:v>37500</c:v>
                </c:pt>
                <c:pt idx="22">
                  <c:v>37530</c:v>
                </c:pt>
                <c:pt idx="23">
                  <c:v>37561</c:v>
                </c:pt>
                <c:pt idx="24">
                  <c:v>37591</c:v>
                </c:pt>
                <c:pt idx="25">
                  <c:v>37622</c:v>
                </c:pt>
                <c:pt idx="26">
                  <c:v>37653</c:v>
                </c:pt>
                <c:pt idx="27">
                  <c:v>37681</c:v>
                </c:pt>
                <c:pt idx="28">
                  <c:v>37712</c:v>
                </c:pt>
                <c:pt idx="29">
                  <c:v>37742</c:v>
                </c:pt>
                <c:pt idx="30">
                  <c:v>37773</c:v>
                </c:pt>
                <c:pt idx="31">
                  <c:v>37803</c:v>
                </c:pt>
                <c:pt idx="32">
                  <c:v>37834</c:v>
                </c:pt>
                <c:pt idx="33">
                  <c:v>37865</c:v>
                </c:pt>
                <c:pt idx="34">
                  <c:v>37895</c:v>
                </c:pt>
                <c:pt idx="35">
                  <c:v>37926</c:v>
                </c:pt>
                <c:pt idx="36">
                  <c:v>37956</c:v>
                </c:pt>
                <c:pt idx="37">
                  <c:v>37987</c:v>
                </c:pt>
                <c:pt idx="38">
                  <c:v>38018</c:v>
                </c:pt>
                <c:pt idx="39">
                  <c:v>38047</c:v>
                </c:pt>
                <c:pt idx="40">
                  <c:v>38078</c:v>
                </c:pt>
                <c:pt idx="41">
                  <c:v>38108</c:v>
                </c:pt>
                <c:pt idx="42">
                  <c:v>38139</c:v>
                </c:pt>
                <c:pt idx="43">
                  <c:v>38169</c:v>
                </c:pt>
                <c:pt idx="44">
                  <c:v>38200</c:v>
                </c:pt>
                <c:pt idx="45">
                  <c:v>38231</c:v>
                </c:pt>
                <c:pt idx="46">
                  <c:v>38261</c:v>
                </c:pt>
                <c:pt idx="47">
                  <c:v>38292</c:v>
                </c:pt>
                <c:pt idx="48">
                  <c:v>38322</c:v>
                </c:pt>
                <c:pt idx="49">
                  <c:v>38353</c:v>
                </c:pt>
                <c:pt idx="50">
                  <c:v>38384</c:v>
                </c:pt>
                <c:pt idx="51">
                  <c:v>38412</c:v>
                </c:pt>
                <c:pt idx="52">
                  <c:v>38443</c:v>
                </c:pt>
                <c:pt idx="53">
                  <c:v>38473</c:v>
                </c:pt>
                <c:pt idx="54">
                  <c:v>38504</c:v>
                </c:pt>
                <c:pt idx="55">
                  <c:v>38534</c:v>
                </c:pt>
                <c:pt idx="56">
                  <c:v>38565</c:v>
                </c:pt>
                <c:pt idx="57">
                  <c:v>38596</c:v>
                </c:pt>
                <c:pt idx="58">
                  <c:v>38626</c:v>
                </c:pt>
                <c:pt idx="59">
                  <c:v>38657</c:v>
                </c:pt>
                <c:pt idx="60">
                  <c:v>38687</c:v>
                </c:pt>
                <c:pt idx="61">
                  <c:v>38718</c:v>
                </c:pt>
                <c:pt idx="62">
                  <c:v>38749</c:v>
                </c:pt>
                <c:pt idx="63">
                  <c:v>38777</c:v>
                </c:pt>
                <c:pt idx="64">
                  <c:v>38808</c:v>
                </c:pt>
                <c:pt idx="65">
                  <c:v>38838</c:v>
                </c:pt>
                <c:pt idx="66">
                  <c:v>38869</c:v>
                </c:pt>
                <c:pt idx="67">
                  <c:v>38899</c:v>
                </c:pt>
                <c:pt idx="68">
                  <c:v>38930</c:v>
                </c:pt>
                <c:pt idx="69">
                  <c:v>38961</c:v>
                </c:pt>
                <c:pt idx="70">
                  <c:v>38991</c:v>
                </c:pt>
                <c:pt idx="71">
                  <c:v>39022</c:v>
                </c:pt>
                <c:pt idx="72">
                  <c:v>39052</c:v>
                </c:pt>
                <c:pt idx="73">
                  <c:v>39083</c:v>
                </c:pt>
                <c:pt idx="74">
                  <c:v>39114</c:v>
                </c:pt>
                <c:pt idx="75">
                  <c:v>39142</c:v>
                </c:pt>
                <c:pt idx="76">
                  <c:v>39173</c:v>
                </c:pt>
                <c:pt idx="77">
                  <c:v>39203</c:v>
                </c:pt>
                <c:pt idx="78">
                  <c:v>39234</c:v>
                </c:pt>
                <c:pt idx="79">
                  <c:v>39264</c:v>
                </c:pt>
                <c:pt idx="80">
                  <c:v>39295</c:v>
                </c:pt>
                <c:pt idx="81">
                  <c:v>39326</c:v>
                </c:pt>
                <c:pt idx="82">
                  <c:v>39356</c:v>
                </c:pt>
                <c:pt idx="83">
                  <c:v>39387</c:v>
                </c:pt>
                <c:pt idx="84">
                  <c:v>39417</c:v>
                </c:pt>
                <c:pt idx="85">
                  <c:v>39448</c:v>
                </c:pt>
                <c:pt idx="86">
                  <c:v>39479</c:v>
                </c:pt>
                <c:pt idx="87">
                  <c:v>39508</c:v>
                </c:pt>
                <c:pt idx="88">
                  <c:v>39539</c:v>
                </c:pt>
                <c:pt idx="89">
                  <c:v>39569</c:v>
                </c:pt>
                <c:pt idx="90">
                  <c:v>39600</c:v>
                </c:pt>
                <c:pt idx="91">
                  <c:v>39630</c:v>
                </c:pt>
                <c:pt idx="92">
                  <c:v>39661</c:v>
                </c:pt>
                <c:pt idx="93">
                  <c:v>39692</c:v>
                </c:pt>
                <c:pt idx="94">
                  <c:v>39722</c:v>
                </c:pt>
                <c:pt idx="95">
                  <c:v>39753</c:v>
                </c:pt>
                <c:pt idx="96">
                  <c:v>39783</c:v>
                </c:pt>
                <c:pt idx="97">
                  <c:v>39814</c:v>
                </c:pt>
                <c:pt idx="98">
                  <c:v>39845</c:v>
                </c:pt>
                <c:pt idx="99">
                  <c:v>39873</c:v>
                </c:pt>
                <c:pt idx="100">
                  <c:v>39904</c:v>
                </c:pt>
                <c:pt idx="101">
                  <c:v>39934</c:v>
                </c:pt>
                <c:pt idx="102">
                  <c:v>39965</c:v>
                </c:pt>
                <c:pt idx="103">
                  <c:v>39995</c:v>
                </c:pt>
                <c:pt idx="104">
                  <c:v>40026</c:v>
                </c:pt>
                <c:pt idx="105">
                  <c:v>40057</c:v>
                </c:pt>
                <c:pt idx="106">
                  <c:v>40087</c:v>
                </c:pt>
                <c:pt idx="107">
                  <c:v>40118</c:v>
                </c:pt>
                <c:pt idx="108">
                  <c:v>40148</c:v>
                </c:pt>
                <c:pt idx="109">
                  <c:v>40179</c:v>
                </c:pt>
                <c:pt idx="110">
                  <c:v>40210</c:v>
                </c:pt>
                <c:pt idx="111">
                  <c:v>40238</c:v>
                </c:pt>
                <c:pt idx="112">
                  <c:v>40269</c:v>
                </c:pt>
                <c:pt idx="113">
                  <c:v>40299</c:v>
                </c:pt>
                <c:pt idx="114">
                  <c:v>40330</c:v>
                </c:pt>
                <c:pt idx="115">
                  <c:v>40360</c:v>
                </c:pt>
                <c:pt idx="116">
                  <c:v>40391</c:v>
                </c:pt>
                <c:pt idx="117">
                  <c:v>40422</c:v>
                </c:pt>
                <c:pt idx="118">
                  <c:v>40452</c:v>
                </c:pt>
                <c:pt idx="119">
                  <c:v>40483</c:v>
                </c:pt>
                <c:pt idx="120">
                  <c:v>40513</c:v>
                </c:pt>
                <c:pt idx="121">
                  <c:v>40544</c:v>
                </c:pt>
                <c:pt idx="122">
                  <c:v>40575</c:v>
                </c:pt>
                <c:pt idx="123">
                  <c:v>40603</c:v>
                </c:pt>
                <c:pt idx="124">
                  <c:v>40634</c:v>
                </c:pt>
                <c:pt idx="125">
                  <c:v>40664</c:v>
                </c:pt>
                <c:pt idx="126">
                  <c:v>40695</c:v>
                </c:pt>
                <c:pt idx="127">
                  <c:v>40725</c:v>
                </c:pt>
                <c:pt idx="128">
                  <c:v>40756</c:v>
                </c:pt>
                <c:pt idx="129">
                  <c:v>40787</c:v>
                </c:pt>
                <c:pt idx="130">
                  <c:v>40817</c:v>
                </c:pt>
                <c:pt idx="131">
                  <c:v>40848</c:v>
                </c:pt>
                <c:pt idx="132">
                  <c:v>40878</c:v>
                </c:pt>
                <c:pt idx="133">
                  <c:v>40909</c:v>
                </c:pt>
                <c:pt idx="134">
                  <c:v>40940</c:v>
                </c:pt>
                <c:pt idx="135">
                  <c:v>40969</c:v>
                </c:pt>
                <c:pt idx="136">
                  <c:v>41000</c:v>
                </c:pt>
                <c:pt idx="137">
                  <c:v>41030</c:v>
                </c:pt>
                <c:pt idx="138">
                  <c:v>41061</c:v>
                </c:pt>
                <c:pt idx="139">
                  <c:v>41091</c:v>
                </c:pt>
                <c:pt idx="140">
                  <c:v>41122</c:v>
                </c:pt>
                <c:pt idx="141">
                  <c:v>41153</c:v>
                </c:pt>
                <c:pt idx="142">
                  <c:v>41183</c:v>
                </c:pt>
                <c:pt idx="143">
                  <c:v>41214</c:v>
                </c:pt>
                <c:pt idx="144">
                  <c:v>41244</c:v>
                </c:pt>
                <c:pt idx="145">
                  <c:v>41275</c:v>
                </c:pt>
                <c:pt idx="146">
                  <c:v>41306</c:v>
                </c:pt>
                <c:pt idx="147">
                  <c:v>41334</c:v>
                </c:pt>
                <c:pt idx="148">
                  <c:v>41365</c:v>
                </c:pt>
                <c:pt idx="149">
                  <c:v>41395</c:v>
                </c:pt>
                <c:pt idx="150">
                  <c:v>41426</c:v>
                </c:pt>
                <c:pt idx="151">
                  <c:v>41456</c:v>
                </c:pt>
                <c:pt idx="152">
                  <c:v>41487</c:v>
                </c:pt>
                <c:pt idx="153">
                  <c:v>41518</c:v>
                </c:pt>
                <c:pt idx="154">
                  <c:v>41548</c:v>
                </c:pt>
                <c:pt idx="155">
                  <c:v>41579</c:v>
                </c:pt>
                <c:pt idx="156">
                  <c:v>41609</c:v>
                </c:pt>
                <c:pt idx="157">
                  <c:v>41640</c:v>
                </c:pt>
                <c:pt idx="158">
                  <c:v>41671</c:v>
                </c:pt>
                <c:pt idx="159">
                  <c:v>41699</c:v>
                </c:pt>
                <c:pt idx="160">
                  <c:v>41730</c:v>
                </c:pt>
                <c:pt idx="161">
                  <c:v>41760</c:v>
                </c:pt>
                <c:pt idx="162">
                  <c:v>41791</c:v>
                </c:pt>
                <c:pt idx="163">
                  <c:v>41821</c:v>
                </c:pt>
                <c:pt idx="164">
                  <c:v>41852</c:v>
                </c:pt>
                <c:pt idx="165">
                  <c:v>41883</c:v>
                </c:pt>
                <c:pt idx="166">
                  <c:v>41913</c:v>
                </c:pt>
                <c:pt idx="167">
                  <c:v>41944</c:v>
                </c:pt>
                <c:pt idx="168">
                  <c:v>41974</c:v>
                </c:pt>
                <c:pt idx="169">
                  <c:v>42005</c:v>
                </c:pt>
                <c:pt idx="170">
                  <c:v>42036</c:v>
                </c:pt>
                <c:pt idx="171">
                  <c:v>42064</c:v>
                </c:pt>
                <c:pt idx="172">
                  <c:v>42095</c:v>
                </c:pt>
                <c:pt idx="173">
                  <c:v>42125</c:v>
                </c:pt>
                <c:pt idx="174">
                  <c:v>42156</c:v>
                </c:pt>
                <c:pt idx="175">
                  <c:v>42186</c:v>
                </c:pt>
                <c:pt idx="176">
                  <c:v>42217</c:v>
                </c:pt>
                <c:pt idx="177">
                  <c:v>42248</c:v>
                </c:pt>
                <c:pt idx="178">
                  <c:v>42278</c:v>
                </c:pt>
                <c:pt idx="179">
                  <c:v>42309</c:v>
                </c:pt>
                <c:pt idx="180">
                  <c:v>42339</c:v>
                </c:pt>
                <c:pt idx="181">
                  <c:v>42370</c:v>
                </c:pt>
                <c:pt idx="182">
                  <c:v>42401</c:v>
                </c:pt>
                <c:pt idx="183">
                  <c:v>42430</c:v>
                </c:pt>
                <c:pt idx="184">
                  <c:v>42461</c:v>
                </c:pt>
                <c:pt idx="185">
                  <c:v>42491</c:v>
                </c:pt>
                <c:pt idx="186">
                  <c:v>42522</c:v>
                </c:pt>
                <c:pt idx="187">
                  <c:v>42552</c:v>
                </c:pt>
                <c:pt idx="188">
                  <c:v>42583</c:v>
                </c:pt>
                <c:pt idx="189">
                  <c:v>42614</c:v>
                </c:pt>
                <c:pt idx="190">
                  <c:v>42644</c:v>
                </c:pt>
                <c:pt idx="191">
                  <c:v>42675</c:v>
                </c:pt>
                <c:pt idx="192">
                  <c:v>42705</c:v>
                </c:pt>
                <c:pt idx="193">
                  <c:v>42736</c:v>
                </c:pt>
                <c:pt idx="194">
                  <c:v>42767</c:v>
                </c:pt>
                <c:pt idx="195">
                  <c:v>42795</c:v>
                </c:pt>
                <c:pt idx="196">
                  <c:v>42826</c:v>
                </c:pt>
                <c:pt idx="197">
                  <c:v>42856</c:v>
                </c:pt>
                <c:pt idx="198">
                  <c:v>42887</c:v>
                </c:pt>
                <c:pt idx="199">
                  <c:v>42917</c:v>
                </c:pt>
                <c:pt idx="200">
                  <c:v>42948</c:v>
                </c:pt>
                <c:pt idx="201">
                  <c:v>42979</c:v>
                </c:pt>
                <c:pt idx="202">
                  <c:v>43009</c:v>
                </c:pt>
                <c:pt idx="203">
                  <c:v>43040</c:v>
                </c:pt>
                <c:pt idx="204">
                  <c:v>43070</c:v>
                </c:pt>
                <c:pt idx="205">
                  <c:v>43101</c:v>
                </c:pt>
                <c:pt idx="206">
                  <c:v>43132</c:v>
                </c:pt>
                <c:pt idx="207">
                  <c:v>43160</c:v>
                </c:pt>
                <c:pt idx="208">
                  <c:v>43191</c:v>
                </c:pt>
                <c:pt idx="209">
                  <c:v>43221</c:v>
                </c:pt>
                <c:pt idx="210">
                  <c:v>43252</c:v>
                </c:pt>
                <c:pt idx="211">
                  <c:v>43282</c:v>
                </c:pt>
                <c:pt idx="212">
                  <c:v>43313</c:v>
                </c:pt>
                <c:pt idx="213">
                  <c:v>43344</c:v>
                </c:pt>
                <c:pt idx="214">
                  <c:v>43374</c:v>
                </c:pt>
                <c:pt idx="215">
                  <c:v>43405</c:v>
                </c:pt>
                <c:pt idx="216">
                  <c:v>43435</c:v>
                </c:pt>
                <c:pt idx="217">
                  <c:v>43466</c:v>
                </c:pt>
                <c:pt idx="218">
                  <c:v>43497</c:v>
                </c:pt>
                <c:pt idx="219">
                  <c:v>43525</c:v>
                </c:pt>
                <c:pt idx="220">
                  <c:v>43556</c:v>
                </c:pt>
                <c:pt idx="221">
                  <c:v>43586</c:v>
                </c:pt>
                <c:pt idx="222">
                  <c:v>43617</c:v>
                </c:pt>
                <c:pt idx="223">
                  <c:v>43647</c:v>
                </c:pt>
                <c:pt idx="224">
                  <c:v>43678</c:v>
                </c:pt>
                <c:pt idx="225">
                  <c:v>43709</c:v>
                </c:pt>
                <c:pt idx="226">
                  <c:v>43739</c:v>
                </c:pt>
                <c:pt idx="227">
                  <c:v>43770</c:v>
                </c:pt>
                <c:pt idx="228">
                  <c:v>43800</c:v>
                </c:pt>
                <c:pt idx="229">
                  <c:v>43831</c:v>
                </c:pt>
                <c:pt idx="230">
                  <c:v>43862</c:v>
                </c:pt>
                <c:pt idx="231">
                  <c:v>43891</c:v>
                </c:pt>
                <c:pt idx="232">
                  <c:v>43922</c:v>
                </c:pt>
                <c:pt idx="233">
                  <c:v>43952</c:v>
                </c:pt>
                <c:pt idx="234">
                  <c:v>43983</c:v>
                </c:pt>
                <c:pt idx="235">
                  <c:v>44013</c:v>
                </c:pt>
                <c:pt idx="236">
                  <c:v>44044</c:v>
                </c:pt>
                <c:pt idx="237">
                  <c:v>44075</c:v>
                </c:pt>
                <c:pt idx="238">
                  <c:v>44105</c:v>
                </c:pt>
                <c:pt idx="239">
                  <c:v>44136</c:v>
                </c:pt>
                <c:pt idx="240">
                  <c:v>44166</c:v>
                </c:pt>
                <c:pt idx="241">
                  <c:v>44197</c:v>
                </c:pt>
                <c:pt idx="242">
                  <c:v>44228</c:v>
                </c:pt>
                <c:pt idx="243">
                  <c:v>44256</c:v>
                </c:pt>
                <c:pt idx="244">
                  <c:v>44287</c:v>
                </c:pt>
                <c:pt idx="245">
                  <c:v>44317</c:v>
                </c:pt>
                <c:pt idx="246">
                  <c:v>44348</c:v>
                </c:pt>
                <c:pt idx="247">
                  <c:v>44378</c:v>
                </c:pt>
                <c:pt idx="248">
                  <c:v>44409</c:v>
                </c:pt>
                <c:pt idx="249">
                  <c:v>44440</c:v>
                </c:pt>
                <c:pt idx="250">
                  <c:v>44470</c:v>
                </c:pt>
                <c:pt idx="251">
                  <c:v>44501</c:v>
                </c:pt>
              </c:numCache>
            </c:numRef>
          </c:cat>
          <c:val>
            <c:numRef>
              <c:f>'FRED Graph'!$C$13:$C$264</c:f>
              <c:numCache>
                <c:formatCode>0</c:formatCode>
                <c:ptCount val="252"/>
                <c:pt idx="0">
                  <c:v>2018</c:v>
                </c:pt>
                <c:pt idx="1">
                  <c:v>2220</c:v>
                </c:pt>
                <c:pt idx="2">
                  <c:v>1855</c:v>
                </c:pt>
                <c:pt idx="3">
                  <c:v>2133</c:v>
                </c:pt>
                <c:pt idx="4">
                  <c:v>1883</c:v>
                </c:pt>
                <c:pt idx="5">
                  <c:v>2029</c:v>
                </c:pt>
                <c:pt idx="6">
                  <c:v>2015</c:v>
                </c:pt>
                <c:pt idx="7">
                  <c:v>2038</c:v>
                </c:pt>
                <c:pt idx="8">
                  <c:v>2011</c:v>
                </c:pt>
                <c:pt idx="9">
                  <c:v>2107</c:v>
                </c:pt>
                <c:pt idx="10">
                  <c:v>2319</c:v>
                </c:pt>
                <c:pt idx="11">
                  <c:v>2255</c:v>
                </c:pt>
                <c:pt idx="12">
                  <c:v>1922</c:v>
                </c:pt>
                <c:pt idx="13">
                  <c:v>1907</c:v>
                </c:pt>
                <c:pt idx="14">
                  <c:v>1978</c:v>
                </c:pt>
                <c:pt idx="15">
                  <c:v>1883</c:v>
                </c:pt>
                <c:pt idx="16">
                  <c:v>1956</c:v>
                </c:pt>
                <c:pt idx="17">
                  <c:v>1967</c:v>
                </c:pt>
                <c:pt idx="18">
                  <c:v>2015</c:v>
                </c:pt>
                <c:pt idx="19">
                  <c:v>2102</c:v>
                </c:pt>
                <c:pt idx="20">
                  <c:v>1923</c:v>
                </c:pt>
                <c:pt idx="21">
                  <c:v>2022</c:v>
                </c:pt>
                <c:pt idx="22">
                  <c:v>1935</c:v>
                </c:pt>
                <c:pt idx="23">
                  <c:v>1944</c:v>
                </c:pt>
                <c:pt idx="24">
                  <c:v>2007</c:v>
                </c:pt>
                <c:pt idx="25">
                  <c:v>2109</c:v>
                </c:pt>
                <c:pt idx="26">
                  <c:v>2015</c:v>
                </c:pt>
                <c:pt idx="27">
                  <c:v>1949</c:v>
                </c:pt>
                <c:pt idx="28">
                  <c:v>1998</c:v>
                </c:pt>
                <c:pt idx="29">
                  <c:v>2072</c:v>
                </c:pt>
                <c:pt idx="30">
                  <c:v>2076</c:v>
                </c:pt>
                <c:pt idx="31">
                  <c:v>2062</c:v>
                </c:pt>
                <c:pt idx="32">
                  <c:v>2162</c:v>
                </c:pt>
                <c:pt idx="33">
                  <c:v>1932</c:v>
                </c:pt>
                <c:pt idx="34">
                  <c:v>1969</c:v>
                </c:pt>
                <c:pt idx="35">
                  <c:v>1951</c:v>
                </c:pt>
                <c:pt idx="36">
                  <c:v>2007</c:v>
                </c:pt>
                <c:pt idx="37">
                  <c:v>2037</c:v>
                </c:pt>
                <c:pt idx="38">
                  <c:v>1985</c:v>
                </c:pt>
                <c:pt idx="39">
                  <c:v>2065</c:v>
                </c:pt>
                <c:pt idx="40">
                  <c:v>2010</c:v>
                </c:pt>
                <c:pt idx="41">
                  <c:v>1914</c:v>
                </c:pt>
                <c:pt idx="42">
                  <c:v>1887</c:v>
                </c:pt>
                <c:pt idx="43">
                  <c:v>1885</c:v>
                </c:pt>
                <c:pt idx="44">
                  <c:v>1974</c:v>
                </c:pt>
                <c:pt idx="45">
                  <c:v>2027</c:v>
                </c:pt>
                <c:pt idx="46">
                  <c:v>1903</c:v>
                </c:pt>
                <c:pt idx="47">
                  <c:v>2037</c:v>
                </c:pt>
                <c:pt idx="48">
                  <c:v>1951</c:v>
                </c:pt>
                <c:pt idx="49">
                  <c:v>2008</c:v>
                </c:pt>
                <c:pt idx="50">
                  <c:v>2068</c:v>
                </c:pt>
                <c:pt idx="51">
                  <c:v>2188</c:v>
                </c:pt>
                <c:pt idx="52">
                  <c:v>1957</c:v>
                </c:pt>
                <c:pt idx="53">
                  <c:v>2021</c:v>
                </c:pt>
                <c:pt idx="54">
                  <c:v>2015</c:v>
                </c:pt>
                <c:pt idx="55">
                  <c:v>1898</c:v>
                </c:pt>
                <c:pt idx="56">
                  <c:v>1905</c:v>
                </c:pt>
                <c:pt idx="57">
                  <c:v>2032</c:v>
                </c:pt>
                <c:pt idx="58">
                  <c:v>1873</c:v>
                </c:pt>
                <c:pt idx="59">
                  <c:v>1769</c:v>
                </c:pt>
                <c:pt idx="60">
                  <c:v>1923</c:v>
                </c:pt>
                <c:pt idx="61">
                  <c:v>1784</c:v>
                </c:pt>
                <c:pt idx="62">
                  <c:v>1882</c:v>
                </c:pt>
                <c:pt idx="63">
                  <c:v>1888</c:v>
                </c:pt>
                <c:pt idx="64">
                  <c:v>1853</c:v>
                </c:pt>
                <c:pt idx="65">
                  <c:v>1991</c:v>
                </c:pt>
                <c:pt idx="66">
                  <c:v>1817</c:v>
                </c:pt>
                <c:pt idx="67">
                  <c:v>1860</c:v>
                </c:pt>
                <c:pt idx="68">
                  <c:v>1775</c:v>
                </c:pt>
                <c:pt idx="69">
                  <c:v>1831</c:v>
                </c:pt>
                <c:pt idx="70">
                  <c:v>1898</c:v>
                </c:pt>
                <c:pt idx="71">
                  <c:v>1926</c:v>
                </c:pt>
                <c:pt idx="72">
                  <c:v>1772</c:v>
                </c:pt>
                <c:pt idx="73">
                  <c:v>1922</c:v>
                </c:pt>
                <c:pt idx="74">
                  <c:v>1850</c:v>
                </c:pt>
                <c:pt idx="75">
                  <c:v>1882</c:v>
                </c:pt>
                <c:pt idx="76">
                  <c:v>2000</c:v>
                </c:pt>
                <c:pt idx="77">
                  <c:v>1967</c:v>
                </c:pt>
                <c:pt idx="78">
                  <c:v>1845</c:v>
                </c:pt>
                <c:pt idx="79">
                  <c:v>1896</c:v>
                </c:pt>
                <c:pt idx="80">
                  <c:v>2033</c:v>
                </c:pt>
                <c:pt idx="81">
                  <c:v>2188</c:v>
                </c:pt>
                <c:pt idx="82">
                  <c:v>1998</c:v>
                </c:pt>
                <c:pt idx="83">
                  <c:v>1966</c:v>
                </c:pt>
                <c:pt idx="84">
                  <c:v>1915</c:v>
                </c:pt>
                <c:pt idx="85">
                  <c:v>1989</c:v>
                </c:pt>
                <c:pt idx="86">
                  <c:v>1995</c:v>
                </c:pt>
                <c:pt idx="87">
                  <c:v>1918</c:v>
                </c:pt>
                <c:pt idx="88">
                  <c:v>1958</c:v>
                </c:pt>
                <c:pt idx="89">
                  <c:v>1950</c:v>
                </c:pt>
                <c:pt idx="90">
                  <c:v>2172</c:v>
                </c:pt>
                <c:pt idx="91">
                  <c:v>2071</c:v>
                </c:pt>
                <c:pt idx="92">
                  <c:v>2190</c:v>
                </c:pt>
                <c:pt idx="93">
                  <c:v>2088</c:v>
                </c:pt>
                <c:pt idx="94">
                  <c:v>2250</c:v>
                </c:pt>
                <c:pt idx="95">
                  <c:v>2290</c:v>
                </c:pt>
                <c:pt idx="96">
                  <c:v>2482</c:v>
                </c:pt>
                <c:pt idx="97">
                  <c:v>2581</c:v>
                </c:pt>
                <c:pt idx="98">
                  <c:v>2599</c:v>
                </c:pt>
                <c:pt idx="99">
                  <c:v>2575</c:v>
                </c:pt>
                <c:pt idx="100">
                  <c:v>2654</c:v>
                </c:pt>
                <c:pt idx="101">
                  <c:v>2231</c:v>
                </c:pt>
                <c:pt idx="102">
                  <c:v>2261</c:v>
                </c:pt>
                <c:pt idx="103">
                  <c:v>2267</c:v>
                </c:pt>
                <c:pt idx="104">
                  <c:v>2119</c:v>
                </c:pt>
                <c:pt idx="105">
                  <c:v>2195</c:v>
                </c:pt>
                <c:pt idx="106">
                  <c:v>2028</c:v>
                </c:pt>
                <c:pt idx="107">
                  <c:v>1913</c:v>
                </c:pt>
                <c:pt idx="108">
                  <c:v>2033</c:v>
                </c:pt>
                <c:pt idx="109">
                  <c:v>1880</c:v>
                </c:pt>
                <c:pt idx="110">
                  <c:v>1825</c:v>
                </c:pt>
                <c:pt idx="111">
                  <c:v>1924</c:v>
                </c:pt>
                <c:pt idx="112">
                  <c:v>1749</c:v>
                </c:pt>
                <c:pt idx="113">
                  <c:v>1762</c:v>
                </c:pt>
                <c:pt idx="114">
                  <c:v>2075</c:v>
                </c:pt>
                <c:pt idx="115">
                  <c:v>2166</c:v>
                </c:pt>
                <c:pt idx="116">
                  <c:v>1890</c:v>
                </c:pt>
                <c:pt idx="117">
                  <c:v>1832</c:v>
                </c:pt>
                <c:pt idx="118">
                  <c:v>1745</c:v>
                </c:pt>
                <c:pt idx="119">
                  <c:v>1849</c:v>
                </c:pt>
                <c:pt idx="120">
                  <c:v>1854</c:v>
                </c:pt>
                <c:pt idx="121">
                  <c:v>1827</c:v>
                </c:pt>
                <c:pt idx="122">
                  <c:v>1755</c:v>
                </c:pt>
                <c:pt idx="123">
                  <c:v>1794</c:v>
                </c:pt>
                <c:pt idx="124">
                  <c:v>1792</c:v>
                </c:pt>
                <c:pt idx="125">
                  <c:v>1904</c:v>
                </c:pt>
                <c:pt idx="126">
                  <c:v>1942</c:v>
                </c:pt>
                <c:pt idx="127">
                  <c:v>1845</c:v>
                </c:pt>
                <c:pt idx="128">
                  <c:v>1845</c:v>
                </c:pt>
                <c:pt idx="129">
                  <c:v>1872</c:v>
                </c:pt>
                <c:pt idx="130">
                  <c:v>1794</c:v>
                </c:pt>
                <c:pt idx="131">
                  <c:v>1912</c:v>
                </c:pt>
                <c:pt idx="132">
                  <c:v>1801</c:v>
                </c:pt>
                <c:pt idx="133">
                  <c:v>1797</c:v>
                </c:pt>
                <c:pt idx="134">
                  <c:v>1903</c:v>
                </c:pt>
                <c:pt idx="135">
                  <c:v>1784</c:v>
                </c:pt>
                <c:pt idx="136">
                  <c:v>1880</c:v>
                </c:pt>
                <c:pt idx="137">
                  <c:v>1969</c:v>
                </c:pt>
                <c:pt idx="138">
                  <c:v>1892</c:v>
                </c:pt>
                <c:pt idx="139">
                  <c:v>1722</c:v>
                </c:pt>
                <c:pt idx="140">
                  <c:v>1894</c:v>
                </c:pt>
                <c:pt idx="141">
                  <c:v>1805</c:v>
                </c:pt>
                <c:pt idx="142">
                  <c:v>1891</c:v>
                </c:pt>
                <c:pt idx="143">
                  <c:v>1921</c:v>
                </c:pt>
                <c:pt idx="144">
                  <c:v>1700</c:v>
                </c:pt>
                <c:pt idx="145">
                  <c:v>1678</c:v>
                </c:pt>
                <c:pt idx="146">
                  <c:v>1664</c:v>
                </c:pt>
                <c:pt idx="147">
                  <c:v>1787</c:v>
                </c:pt>
                <c:pt idx="148">
                  <c:v>1793</c:v>
                </c:pt>
                <c:pt idx="149">
                  <c:v>1836</c:v>
                </c:pt>
                <c:pt idx="150">
                  <c:v>1761</c:v>
                </c:pt>
                <c:pt idx="151">
                  <c:v>1713</c:v>
                </c:pt>
                <c:pt idx="152">
                  <c:v>1816</c:v>
                </c:pt>
                <c:pt idx="153">
                  <c:v>1892</c:v>
                </c:pt>
                <c:pt idx="154">
                  <c:v>1675</c:v>
                </c:pt>
                <c:pt idx="155">
                  <c:v>1630</c:v>
                </c:pt>
                <c:pt idx="156">
                  <c:v>1770</c:v>
                </c:pt>
                <c:pt idx="157">
                  <c:v>1806</c:v>
                </c:pt>
                <c:pt idx="158">
                  <c:v>1767</c:v>
                </c:pt>
                <c:pt idx="159">
                  <c:v>1703</c:v>
                </c:pt>
                <c:pt idx="160">
                  <c:v>1764</c:v>
                </c:pt>
                <c:pt idx="161">
                  <c:v>1710</c:v>
                </c:pt>
                <c:pt idx="162">
                  <c:v>1761</c:v>
                </c:pt>
                <c:pt idx="163">
                  <c:v>1781</c:v>
                </c:pt>
                <c:pt idx="164">
                  <c:v>1699</c:v>
                </c:pt>
                <c:pt idx="165">
                  <c:v>1718</c:v>
                </c:pt>
                <c:pt idx="166">
                  <c:v>1835</c:v>
                </c:pt>
                <c:pt idx="167">
                  <c:v>1726</c:v>
                </c:pt>
                <c:pt idx="168">
                  <c:v>1857</c:v>
                </c:pt>
                <c:pt idx="169">
                  <c:v>1789</c:v>
                </c:pt>
                <c:pt idx="170">
                  <c:v>1757</c:v>
                </c:pt>
                <c:pt idx="171">
                  <c:v>1973</c:v>
                </c:pt>
                <c:pt idx="172">
                  <c:v>1856</c:v>
                </c:pt>
                <c:pt idx="173">
                  <c:v>1711</c:v>
                </c:pt>
                <c:pt idx="174">
                  <c:v>1821</c:v>
                </c:pt>
                <c:pt idx="175">
                  <c:v>1703</c:v>
                </c:pt>
                <c:pt idx="176">
                  <c:v>1773</c:v>
                </c:pt>
                <c:pt idx="177">
                  <c:v>1964</c:v>
                </c:pt>
                <c:pt idx="178">
                  <c:v>1845</c:v>
                </c:pt>
                <c:pt idx="179">
                  <c:v>1779</c:v>
                </c:pt>
                <c:pt idx="180">
                  <c:v>1803</c:v>
                </c:pt>
                <c:pt idx="181">
                  <c:v>1805</c:v>
                </c:pt>
                <c:pt idx="182">
                  <c:v>1894</c:v>
                </c:pt>
                <c:pt idx="183">
                  <c:v>1850</c:v>
                </c:pt>
                <c:pt idx="184">
                  <c:v>1771</c:v>
                </c:pt>
                <c:pt idx="185">
                  <c:v>1825</c:v>
                </c:pt>
                <c:pt idx="186">
                  <c:v>1750</c:v>
                </c:pt>
                <c:pt idx="187">
                  <c:v>1759</c:v>
                </c:pt>
                <c:pt idx="188">
                  <c:v>1860</c:v>
                </c:pt>
                <c:pt idx="189">
                  <c:v>1588</c:v>
                </c:pt>
                <c:pt idx="190">
                  <c:v>1664</c:v>
                </c:pt>
                <c:pt idx="191">
                  <c:v>1751</c:v>
                </c:pt>
                <c:pt idx="192">
                  <c:v>1708</c:v>
                </c:pt>
                <c:pt idx="193">
                  <c:v>1738</c:v>
                </c:pt>
                <c:pt idx="194">
                  <c:v>1714</c:v>
                </c:pt>
                <c:pt idx="195">
                  <c:v>1759</c:v>
                </c:pt>
                <c:pt idx="196">
                  <c:v>1705</c:v>
                </c:pt>
                <c:pt idx="197">
                  <c:v>1804</c:v>
                </c:pt>
                <c:pt idx="198">
                  <c:v>1935</c:v>
                </c:pt>
                <c:pt idx="199">
                  <c:v>1858</c:v>
                </c:pt>
                <c:pt idx="200">
                  <c:v>1919</c:v>
                </c:pt>
                <c:pt idx="201">
                  <c:v>1885</c:v>
                </c:pt>
                <c:pt idx="202">
                  <c:v>1835</c:v>
                </c:pt>
                <c:pt idx="203">
                  <c:v>1740</c:v>
                </c:pt>
                <c:pt idx="204">
                  <c:v>1676</c:v>
                </c:pt>
                <c:pt idx="205">
                  <c:v>1994</c:v>
                </c:pt>
                <c:pt idx="206">
                  <c:v>1758</c:v>
                </c:pt>
                <c:pt idx="207">
                  <c:v>1783</c:v>
                </c:pt>
                <c:pt idx="208">
                  <c:v>1741</c:v>
                </c:pt>
                <c:pt idx="209">
                  <c:v>1767</c:v>
                </c:pt>
                <c:pt idx="210">
                  <c:v>1793</c:v>
                </c:pt>
                <c:pt idx="211">
                  <c:v>1791</c:v>
                </c:pt>
                <c:pt idx="212">
                  <c:v>1838</c:v>
                </c:pt>
                <c:pt idx="213">
                  <c:v>1778</c:v>
                </c:pt>
                <c:pt idx="214">
                  <c:v>1824</c:v>
                </c:pt>
                <c:pt idx="215">
                  <c:v>1905</c:v>
                </c:pt>
                <c:pt idx="216">
                  <c:v>1824</c:v>
                </c:pt>
                <c:pt idx="217">
                  <c:v>1689</c:v>
                </c:pt>
                <c:pt idx="218">
                  <c:v>1769</c:v>
                </c:pt>
                <c:pt idx="219">
                  <c:v>1721</c:v>
                </c:pt>
                <c:pt idx="220">
                  <c:v>1954</c:v>
                </c:pt>
                <c:pt idx="221">
                  <c:v>1776</c:v>
                </c:pt>
                <c:pt idx="222">
                  <c:v>1771</c:v>
                </c:pt>
                <c:pt idx="223">
                  <c:v>1826</c:v>
                </c:pt>
                <c:pt idx="224">
                  <c:v>1825</c:v>
                </c:pt>
                <c:pt idx="225">
                  <c:v>1982</c:v>
                </c:pt>
                <c:pt idx="226">
                  <c:v>1793</c:v>
                </c:pt>
                <c:pt idx="227">
                  <c:v>1788</c:v>
                </c:pt>
                <c:pt idx="228">
                  <c:v>1952</c:v>
                </c:pt>
                <c:pt idx="229">
                  <c:v>1788</c:v>
                </c:pt>
                <c:pt idx="230">
                  <c:v>1953</c:v>
                </c:pt>
                <c:pt idx="231">
                  <c:v>13046</c:v>
                </c:pt>
                <c:pt idx="232">
                  <c:v>9307</c:v>
                </c:pt>
                <c:pt idx="233">
                  <c:v>2096</c:v>
                </c:pt>
                <c:pt idx="234">
                  <c:v>2204</c:v>
                </c:pt>
                <c:pt idx="235">
                  <c:v>1845</c:v>
                </c:pt>
                <c:pt idx="236">
                  <c:v>1573</c:v>
                </c:pt>
                <c:pt idx="237">
                  <c:v>1555</c:v>
                </c:pt>
                <c:pt idx="238">
                  <c:v>1728</c:v>
                </c:pt>
                <c:pt idx="239">
                  <c:v>2123</c:v>
                </c:pt>
                <c:pt idx="240">
                  <c:v>1823</c:v>
                </c:pt>
                <c:pt idx="241">
                  <c:v>1724</c:v>
                </c:pt>
                <c:pt idx="242">
                  <c:v>1723</c:v>
                </c:pt>
                <c:pt idx="243">
                  <c:v>1525</c:v>
                </c:pt>
                <c:pt idx="244">
                  <c:v>1450</c:v>
                </c:pt>
                <c:pt idx="245">
                  <c:v>1353</c:v>
                </c:pt>
                <c:pt idx="246">
                  <c:v>1354</c:v>
                </c:pt>
                <c:pt idx="247">
                  <c:v>1423</c:v>
                </c:pt>
                <c:pt idx="248">
                  <c:v>1385</c:v>
                </c:pt>
                <c:pt idx="249">
                  <c:v>1396</c:v>
                </c:pt>
                <c:pt idx="250">
                  <c:v>1350</c:v>
                </c:pt>
                <c:pt idx="251">
                  <c:v>1369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83D-204C-A25D-0FFE6F3F68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48743871"/>
        <c:axId val="1448894127"/>
      </c:lineChart>
      <c:dateAx>
        <c:axId val="1448743871"/>
        <c:scaling>
          <c:orientation val="minMax"/>
        </c:scaling>
        <c:delete val="0"/>
        <c:axPos val="b"/>
        <c:numFmt formatCode="yyyy\-mm\-dd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48894127"/>
        <c:crosses val="autoZero"/>
        <c:auto val="1"/>
        <c:lblOffset val="100"/>
        <c:baseTimeUnit val="months"/>
      </c:dateAx>
      <c:valAx>
        <c:axId val="14488941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487438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Sheet2!$B$42</c:f>
              <c:strCache>
                <c:ptCount val="1"/>
                <c:pt idx="0">
                  <c:v>Pre-Covid</c:v>
                </c:pt>
              </c:strCache>
            </c:strRef>
          </c:tx>
          <c:spPr>
            <a:solidFill>
              <a:srgbClr val="0432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Sheet2!$A$43:$A$57</c:f>
              <c:strCache>
                <c:ptCount val="15"/>
                <c:pt idx="0">
                  <c:v>Financial activities</c:v>
                </c:pt>
                <c:pt idx="1">
                  <c:v>Mining and logging</c:v>
                </c:pt>
                <c:pt idx="2">
                  <c:v>Information</c:v>
                </c:pt>
                <c:pt idx="3">
                  <c:v>Manufacturing</c:v>
                </c:pt>
                <c:pt idx="4">
                  <c:v> Wholesale</c:v>
                </c:pt>
                <c:pt idx="5">
                  <c:v> Other services</c:v>
                </c:pt>
                <c:pt idx="6">
                  <c:v>Construction</c:v>
                </c:pt>
                <c:pt idx="7">
                  <c:v>TWU</c:v>
                </c:pt>
                <c:pt idx="8">
                  <c:v>Education and health services</c:v>
                </c:pt>
                <c:pt idx="9">
                  <c:v> Total nonfarm</c:v>
                </c:pt>
                <c:pt idx="10">
                  <c:v>TTU</c:v>
                </c:pt>
                <c:pt idx="11">
                  <c:v>Professional and business services</c:v>
                </c:pt>
                <c:pt idx="12">
                  <c:v>Arts, entertainment, and recreation</c:v>
                </c:pt>
                <c:pt idx="13">
                  <c:v>Retail trade</c:v>
                </c:pt>
                <c:pt idx="14">
                  <c:v>Accommodation and food services</c:v>
                </c:pt>
              </c:strCache>
            </c:strRef>
          </c:cat>
          <c:val>
            <c:numRef>
              <c:f>Sheet2!$B$43:$B$57</c:f>
              <c:numCache>
                <c:formatCode>General</c:formatCode>
                <c:ptCount val="15"/>
                <c:pt idx="0">
                  <c:v>1.5</c:v>
                </c:pt>
                <c:pt idx="1">
                  <c:v>2.1</c:v>
                </c:pt>
                <c:pt idx="2">
                  <c:v>1.6</c:v>
                </c:pt>
                <c:pt idx="3">
                  <c:v>1.6</c:v>
                </c:pt>
                <c:pt idx="4">
                  <c:v>1.5</c:v>
                </c:pt>
                <c:pt idx="5">
                  <c:v>2.2999999999999998</c:v>
                </c:pt>
                <c:pt idx="6">
                  <c:v>2.2999999999999998</c:v>
                </c:pt>
                <c:pt idx="7">
                  <c:v>2.2000000000000002</c:v>
                </c:pt>
                <c:pt idx="8">
                  <c:v>1.9</c:v>
                </c:pt>
                <c:pt idx="9">
                  <c:v>2.2999999999999998</c:v>
                </c:pt>
                <c:pt idx="10">
                  <c:v>2.7</c:v>
                </c:pt>
                <c:pt idx="11">
                  <c:v>3.1</c:v>
                </c:pt>
                <c:pt idx="12">
                  <c:v>3.2</c:v>
                </c:pt>
                <c:pt idx="13">
                  <c:v>3.4</c:v>
                </c:pt>
                <c:pt idx="14">
                  <c:v>4.8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9A-4442-AC6D-E5DA187364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103688048"/>
        <c:axId val="1073335904"/>
      </c:barChart>
      <c:catAx>
        <c:axId val="11036880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73335904"/>
        <c:crosses val="autoZero"/>
        <c:auto val="1"/>
        <c:lblAlgn val="ctr"/>
        <c:lblOffset val="100"/>
        <c:noMultiLvlLbl val="0"/>
      </c:catAx>
      <c:valAx>
        <c:axId val="1073335904"/>
        <c:scaling>
          <c:orientation val="minMax"/>
          <c:max val="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3688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 baseline="0"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Sheet2!$B$42</c:f>
              <c:strCache>
                <c:ptCount val="1"/>
                <c:pt idx="0">
                  <c:v>Pre-Covid</c:v>
                </c:pt>
              </c:strCache>
            </c:strRef>
          </c:tx>
          <c:spPr>
            <a:solidFill>
              <a:srgbClr val="0432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0432FF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Sheet2!$A$43:$A$57</c:f>
              <c:strCache>
                <c:ptCount val="15"/>
                <c:pt idx="0">
                  <c:v>Financial activities</c:v>
                </c:pt>
                <c:pt idx="1">
                  <c:v>Mining and logging</c:v>
                </c:pt>
                <c:pt idx="2">
                  <c:v>Information</c:v>
                </c:pt>
                <c:pt idx="3">
                  <c:v>Manufacturing</c:v>
                </c:pt>
                <c:pt idx="4">
                  <c:v> Wholesale</c:v>
                </c:pt>
                <c:pt idx="5">
                  <c:v> Other services</c:v>
                </c:pt>
                <c:pt idx="6">
                  <c:v>Construction</c:v>
                </c:pt>
                <c:pt idx="7">
                  <c:v>TWU</c:v>
                </c:pt>
                <c:pt idx="8">
                  <c:v>Education and health services</c:v>
                </c:pt>
                <c:pt idx="9">
                  <c:v> Total nonfarm</c:v>
                </c:pt>
                <c:pt idx="10">
                  <c:v>TTU</c:v>
                </c:pt>
                <c:pt idx="11">
                  <c:v>Professional and business services</c:v>
                </c:pt>
                <c:pt idx="12">
                  <c:v>Arts, entertainment, and recreation</c:v>
                </c:pt>
                <c:pt idx="13">
                  <c:v>Retail trade</c:v>
                </c:pt>
                <c:pt idx="14">
                  <c:v>Accommodation and food services</c:v>
                </c:pt>
              </c:strCache>
            </c:strRef>
          </c:cat>
          <c:val>
            <c:numRef>
              <c:f>Sheet2!$B$43:$B$57</c:f>
              <c:numCache>
                <c:formatCode>General</c:formatCode>
                <c:ptCount val="15"/>
                <c:pt idx="0">
                  <c:v>1.5</c:v>
                </c:pt>
                <c:pt idx="1">
                  <c:v>2.1</c:v>
                </c:pt>
                <c:pt idx="2">
                  <c:v>1.6</c:v>
                </c:pt>
                <c:pt idx="3">
                  <c:v>1.6</c:v>
                </c:pt>
                <c:pt idx="4">
                  <c:v>1.5</c:v>
                </c:pt>
                <c:pt idx="5">
                  <c:v>2.2999999999999998</c:v>
                </c:pt>
                <c:pt idx="6">
                  <c:v>2.2999999999999998</c:v>
                </c:pt>
                <c:pt idx="7">
                  <c:v>2.2000000000000002</c:v>
                </c:pt>
                <c:pt idx="8">
                  <c:v>1.9</c:v>
                </c:pt>
                <c:pt idx="9">
                  <c:v>2.2999999999999998</c:v>
                </c:pt>
                <c:pt idx="10">
                  <c:v>2.7</c:v>
                </c:pt>
                <c:pt idx="11">
                  <c:v>3.1</c:v>
                </c:pt>
                <c:pt idx="12">
                  <c:v>3.2</c:v>
                </c:pt>
                <c:pt idx="13">
                  <c:v>3.4</c:v>
                </c:pt>
                <c:pt idx="14">
                  <c:v>4.8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C0-2D4E-890A-78850588DFD7}"/>
            </c:ext>
          </c:extLst>
        </c:ser>
        <c:ser>
          <c:idx val="1"/>
          <c:order val="1"/>
          <c:tx>
            <c:strRef>
              <c:f>Sheet2!$C$42</c:f>
              <c:strCache>
                <c:ptCount val="1"/>
                <c:pt idx="0">
                  <c:v>21-Nov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Sheet2!$A$43:$A$57</c:f>
              <c:strCache>
                <c:ptCount val="15"/>
                <c:pt idx="0">
                  <c:v>Financial activities</c:v>
                </c:pt>
                <c:pt idx="1">
                  <c:v>Mining and logging</c:v>
                </c:pt>
                <c:pt idx="2">
                  <c:v>Information</c:v>
                </c:pt>
                <c:pt idx="3">
                  <c:v>Manufacturing</c:v>
                </c:pt>
                <c:pt idx="4">
                  <c:v> Wholesale</c:v>
                </c:pt>
                <c:pt idx="5">
                  <c:v> Other services</c:v>
                </c:pt>
                <c:pt idx="6">
                  <c:v>Construction</c:v>
                </c:pt>
                <c:pt idx="7">
                  <c:v>TWU</c:v>
                </c:pt>
                <c:pt idx="8">
                  <c:v>Education and health services</c:v>
                </c:pt>
                <c:pt idx="9">
                  <c:v> Total nonfarm</c:v>
                </c:pt>
                <c:pt idx="10">
                  <c:v>TTU</c:v>
                </c:pt>
                <c:pt idx="11">
                  <c:v>Professional and business services</c:v>
                </c:pt>
                <c:pt idx="12">
                  <c:v>Arts, entertainment, and recreation</c:v>
                </c:pt>
                <c:pt idx="13">
                  <c:v>Retail trade</c:v>
                </c:pt>
                <c:pt idx="14">
                  <c:v>Accommodation and food services</c:v>
                </c:pt>
              </c:strCache>
            </c:strRef>
          </c:cat>
          <c:val>
            <c:numRef>
              <c:f>Sheet2!$C$43:$C$57</c:f>
              <c:numCache>
                <c:formatCode>General</c:formatCode>
                <c:ptCount val="15"/>
                <c:pt idx="0">
                  <c:v>1.7</c:v>
                </c:pt>
                <c:pt idx="1">
                  <c:v>2</c:v>
                </c:pt>
                <c:pt idx="2">
                  <c:v>2</c:v>
                </c:pt>
                <c:pt idx="3">
                  <c:v>2.2999999999999998</c:v>
                </c:pt>
                <c:pt idx="4">
                  <c:v>2.2999999999999998</c:v>
                </c:pt>
                <c:pt idx="5">
                  <c:v>2.2999999999999998</c:v>
                </c:pt>
                <c:pt idx="6">
                  <c:v>2.7</c:v>
                </c:pt>
                <c:pt idx="7">
                  <c:v>2.7</c:v>
                </c:pt>
                <c:pt idx="8">
                  <c:v>2.8</c:v>
                </c:pt>
                <c:pt idx="9">
                  <c:v>3</c:v>
                </c:pt>
                <c:pt idx="10">
                  <c:v>3.6</c:v>
                </c:pt>
                <c:pt idx="11">
                  <c:v>3.7</c:v>
                </c:pt>
                <c:pt idx="12">
                  <c:v>3.7</c:v>
                </c:pt>
                <c:pt idx="13">
                  <c:v>4.4000000000000004</c:v>
                </c:pt>
                <c:pt idx="14">
                  <c:v>6.9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3C0-2D4E-890A-78850588DF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116284336"/>
        <c:axId val="1036301712"/>
      </c:barChart>
      <c:catAx>
        <c:axId val="11162843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6301712"/>
        <c:crosses val="autoZero"/>
        <c:auto val="1"/>
        <c:lblAlgn val="ctr"/>
        <c:lblOffset val="100"/>
        <c:noMultiLvlLbl val="0"/>
      </c:catAx>
      <c:valAx>
        <c:axId val="10363017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6284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 baseline="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Sheet1!$E$1</c:f>
              <c:strCache>
                <c:ptCount val="1"/>
                <c:pt idx="0">
                  <c:v>new_case_count</c:v>
                </c:pt>
              </c:strCache>
            </c:strRef>
          </c:tx>
          <c:spPr>
            <a:solidFill>
              <a:srgbClr val="0432FF"/>
            </a:solidFill>
            <a:ln>
              <a:noFill/>
            </a:ln>
            <a:effectLst/>
          </c:spPr>
          <c:invertIfNegative val="0"/>
          <c:cat>
            <c:numRef>
              <c:f>Sheet1!$D$2:$D$735</c:f>
              <c:numCache>
                <c:formatCode>m/d/yy</c:formatCode>
                <c:ptCount val="734"/>
                <c:pt idx="0">
                  <c:v>43837</c:v>
                </c:pt>
                <c:pt idx="1">
                  <c:v>43838</c:v>
                </c:pt>
                <c:pt idx="2">
                  <c:v>43839</c:v>
                </c:pt>
                <c:pt idx="3">
                  <c:v>43840</c:v>
                </c:pt>
                <c:pt idx="4">
                  <c:v>43841</c:v>
                </c:pt>
                <c:pt idx="5">
                  <c:v>43842</c:v>
                </c:pt>
                <c:pt idx="6">
                  <c:v>43843</c:v>
                </c:pt>
                <c:pt idx="7">
                  <c:v>43844</c:v>
                </c:pt>
                <c:pt idx="8">
                  <c:v>43845</c:v>
                </c:pt>
                <c:pt idx="9">
                  <c:v>43846</c:v>
                </c:pt>
                <c:pt idx="10">
                  <c:v>43847</c:v>
                </c:pt>
                <c:pt idx="11">
                  <c:v>43848</c:v>
                </c:pt>
                <c:pt idx="12">
                  <c:v>43849</c:v>
                </c:pt>
                <c:pt idx="13">
                  <c:v>43850</c:v>
                </c:pt>
                <c:pt idx="14">
                  <c:v>43851</c:v>
                </c:pt>
                <c:pt idx="15">
                  <c:v>43852</c:v>
                </c:pt>
                <c:pt idx="16">
                  <c:v>43853</c:v>
                </c:pt>
                <c:pt idx="17">
                  <c:v>43854</c:v>
                </c:pt>
                <c:pt idx="18">
                  <c:v>43855</c:v>
                </c:pt>
                <c:pt idx="19">
                  <c:v>43856</c:v>
                </c:pt>
                <c:pt idx="20">
                  <c:v>43857</c:v>
                </c:pt>
                <c:pt idx="21">
                  <c:v>43858</c:v>
                </c:pt>
                <c:pt idx="22">
                  <c:v>43859</c:v>
                </c:pt>
                <c:pt idx="23">
                  <c:v>43860</c:v>
                </c:pt>
                <c:pt idx="24">
                  <c:v>43861</c:v>
                </c:pt>
                <c:pt idx="25">
                  <c:v>43862</c:v>
                </c:pt>
                <c:pt idx="26">
                  <c:v>43863</c:v>
                </c:pt>
                <c:pt idx="27">
                  <c:v>43864</c:v>
                </c:pt>
                <c:pt idx="28">
                  <c:v>43865</c:v>
                </c:pt>
                <c:pt idx="29">
                  <c:v>43866</c:v>
                </c:pt>
                <c:pt idx="30">
                  <c:v>43867</c:v>
                </c:pt>
                <c:pt idx="31">
                  <c:v>43868</c:v>
                </c:pt>
                <c:pt idx="32">
                  <c:v>43869</c:v>
                </c:pt>
                <c:pt idx="33">
                  <c:v>43870</c:v>
                </c:pt>
                <c:pt idx="34">
                  <c:v>43871</c:v>
                </c:pt>
                <c:pt idx="35">
                  <c:v>43872</c:v>
                </c:pt>
                <c:pt idx="36">
                  <c:v>43873</c:v>
                </c:pt>
                <c:pt idx="37">
                  <c:v>43874</c:v>
                </c:pt>
                <c:pt idx="38">
                  <c:v>43875</c:v>
                </c:pt>
                <c:pt idx="39">
                  <c:v>43876</c:v>
                </c:pt>
                <c:pt idx="40">
                  <c:v>43877</c:v>
                </c:pt>
                <c:pt idx="41">
                  <c:v>43878</c:v>
                </c:pt>
                <c:pt idx="42">
                  <c:v>43879</c:v>
                </c:pt>
                <c:pt idx="43">
                  <c:v>43880</c:v>
                </c:pt>
                <c:pt idx="44">
                  <c:v>43881</c:v>
                </c:pt>
                <c:pt idx="45">
                  <c:v>43882</c:v>
                </c:pt>
                <c:pt idx="46">
                  <c:v>43883</c:v>
                </c:pt>
                <c:pt idx="47">
                  <c:v>43884</c:v>
                </c:pt>
                <c:pt idx="48">
                  <c:v>43885</c:v>
                </c:pt>
                <c:pt idx="49">
                  <c:v>43886</c:v>
                </c:pt>
                <c:pt idx="50">
                  <c:v>43887</c:v>
                </c:pt>
                <c:pt idx="51">
                  <c:v>43888</c:v>
                </c:pt>
                <c:pt idx="52">
                  <c:v>43889</c:v>
                </c:pt>
                <c:pt idx="53">
                  <c:v>43890</c:v>
                </c:pt>
                <c:pt idx="54">
                  <c:v>43891</c:v>
                </c:pt>
                <c:pt idx="55">
                  <c:v>43892</c:v>
                </c:pt>
                <c:pt idx="56">
                  <c:v>43893</c:v>
                </c:pt>
                <c:pt idx="57">
                  <c:v>43894</c:v>
                </c:pt>
                <c:pt idx="58">
                  <c:v>43895</c:v>
                </c:pt>
                <c:pt idx="59">
                  <c:v>43896</c:v>
                </c:pt>
                <c:pt idx="60">
                  <c:v>43897</c:v>
                </c:pt>
                <c:pt idx="61">
                  <c:v>43898</c:v>
                </c:pt>
                <c:pt idx="62">
                  <c:v>43899</c:v>
                </c:pt>
                <c:pt idx="63">
                  <c:v>43900</c:v>
                </c:pt>
                <c:pt idx="64">
                  <c:v>43901</c:v>
                </c:pt>
                <c:pt idx="65">
                  <c:v>43902</c:v>
                </c:pt>
                <c:pt idx="66">
                  <c:v>43903</c:v>
                </c:pt>
                <c:pt idx="67">
                  <c:v>43904</c:v>
                </c:pt>
                <c:pt idx="68">
                  <c:v>43905</c:v>
                </c:pt>
                <c:pt idx="69">
                  <c:v>43906</c:v>
                </c:pt>
                <c:pt idx="70">
                  <c:v>43907</c:v>
                </c:pt>
                <c:pt idx="71">
                  <c:v>43908</c:v>
                </c:pt>
                <c:pt idx="72">
                  <c:v>43909</c:v>
                </c:pt>
                <c:pt idx="73">
                  <c:v>43910</c:v>
                </c:pt>
                <c:pt idx="74">
                  <c:v>43911</c:v>
                </c:pt>
                <c:pt idx="75">
                  <c:v>43912</c:v>
                </c:pt>
                <c:pt idx="76">
                  <c:v>43913</c:v>
                </c:pt>
                <c:pt idx="77">
                  <c:v>43914</c:v>
                </c:pt>
                <c:pt idx="78">
                  <c:v>43915</c:v>
                </c:pt>
                <c:pt idx="79">
                  <c:v>43916</c:v>
                </c:pt>
                <c:pt idx="80">
                  <c:v>43917</c:v>
                </c:pt>
                <c:pt idx="81">
                  <c:v>43918</c:v>
                </c:pt>
                <c:pt idx="82">
                  <c:v>43919</c:v>
                </c:pt>
                <c:pt idx="83">
                  <c:v>43920</c:v>
                </c:pt>
                <c:pt idx="84">
                  <c:v>43921</c:v>
                </c:pt>
                <c:pt idx="85">
                  <c:v>43922</c:v>
                </c:pt>
                <c:pt idx="86">
                  <c:v>43923</c:v>
                </c:pt>
                <c:pt idx="87">
                  <c:v>43924</c:v>
                </c:pt>
                <c:pt idx="88">
                  <c:v>43925</c:v>
                </c:pt>
                <c:pt idx="89">
                  <c:v>43926</c:v>
                </c:pt>
                <c:pt idx="90">
                  <c:v>43927</c:v>
                </c:pt>
                <c:pt idx="91">
                  <c:v>43928</c:v>
                </c:pt>
                <c:pt idx="92">
                  <c:v>43929</c:v>
                </c:pt>
                <c:pt idx="93">
                  <c:v>43930</c:v>
                </c:pt>
                <c:pt idx="94">
                  <c:v>43931</c:v>
                </c:pt>
                <c:pt idx="95">
                  <c:v>43932</c:v>
                </c:pt>
                <c:pt idx="96">
                  <c:v>43933</c:v>
                </c:pt>
                <c:pt idx="97">
                  <c:v>43934</c:v>
                </c:pt>
                <c:pt idx="98">
                  <c:v>43935</c:v>
                </c:pt>
                <c:pt idx="99">
                  <c:v>43936</c:v>
                </c:pt>
                <c:pt idx="100">
                  <c:v>43937</c:v>
                </c:pt>
                <c:pt idx="101">
                  <c:v>43938</c:v>
                </c:pt>
                <c:pt idx="102">
                  <c:v>43939</c:v>
                </c:pt>
                <c:pt idx="103">
                  <c:v>43940</c:v>
                </c:pt>
                <c:pt idx="104">
                  <c:v>43941</c:v>
                </c:pt>
                <c:pt idx="105">
                  <c:v>43942</c:v>
                </c:pt>
                <c:pt idx="106">
                  <c:v>43943</c:v>
                </c:pt>
                <c:pt idx="107">
                  <c:v>43944</c:v>
                </c:pt>
                <c:pt idx="108">
                  <c:v>43945</c:v>
                </c:pt>
                <c:pt idx="109">
                  <c:v>43946</c:v>
                </c:pt>
                <c:pt idx="110">
                  <c:v>43947</c:v>
                </c:pt>
                <c:pt idx="111">
                  <c:v>43948</c:v>
                </c:pt>
                <c:pt idx="112">
                  <c:v>43949</c:v>
                </c:pt>
                <c:pt idx="113">
                  <c:v>43950</c:v>
                </c:pt>
                <c:pt idx="114">
                  <c:v>43951</c:v>
                </c:pt>
                <c:pt idx="115">
                  <c:v>43952</c:v>
                </c:pt>
                <c:pt idx="116">
                  <c:v>43953</c:v>
                </c:pt>
                <c:pt idx="117">
                  <c:v>43954</c:v>
                </c:pt>
                <c:pt idx="118">
                  <c:v>43955</c:v>
                </c:pt>
                <c:pt idx="119">
                  <c:v>43956</c:v>
                </c:pt>
                <c:pt idx="120">
                  <c:v>43957</c:v>
                </c:pt>
                <c:pt idx="121">
                  <c:v>43958</c:v>
                </c:pt>
                <c:pt idx="122">
                  <c:v>43959</c:v>
                </c:pt>
                <c:pt idx="123">
                  <c:v>43960</c:v>
                </c:pt>
                <c:pt idx="124">
                  <c:v>43961</c:v>
                </c:pt>
                <c:pt idx="125">
                  <c:v>43962</c:v>
                </c:pt>
                <c:pt idx="126">
                  <c:v>43963</c:v>
                </c:pt>
                <c:pt idx="127">
                  <c:v>43964</c:v>
                </c:pt>
                <c:pt idx="128">
                  <c:v>43965</c:v>
                </c:pt>
                <c:pt idx="129">
                  <c:v>43966</c:v>
                </c:pt>
                <c:pt idx="130">
                  <c:v>43967</c:v>
                </c:pt>
                <c:pt idx="131">
                  <c:v>43968</c:v>
                </c:pt>
                <c:pt idx="132">
                  <c:v>43969</c:v>
                </c:pt>
                <c:pt idx="133">
                  <c:v>43970</c:v>
                </c:pt>
                <c:pt idx="134">
                  <c:v>43971</c:v>
                </c:pt>
                <c:pt idx="135">
                  <c:v>43972</c:v>
                </c:pt>
                <c:pt idx="136">
                  <c:v>43973</c:v>
                </c:pt>
                <c:pt idx="137">
                  <c:v>43974</c:v>
                </c:pt>
                <c:pt idx="138">
                  <c:v>43975</c:v>
                </c:pt>
                <c:pt idx="139">
                  <c:v>43976</c:v>
                </c:pt>
                <c:pt idx="140">
                  <c:v>43977</c:v>
                </c:pt>
                <c:pt idx="141">
                  <c:v>43978</c:v>
                </c:pt>
                <c:pt idx="142">
                  <c:v>43979</c:v>
                </c:pt>
                <c:pt idx="143">
                  <c:v>43980</c:v>
                </c:pt>
                <c:pt idx="144">
                  <c:v>43981</c:v>
                </c:pt>
                <c:pt idx="145">
                  <c:v>43982</c:v>
                </c:pt>
                <c:pt idx="146">
                  <c:v>43983</c:v>
                </c:pt>
                <c:pt idx="147">
                  <c:v>43984</c:v>
                </c:pt>
                <c:pt idx="148">
                  <c:v>43985</c:v>
                </c:pt>
                <c:pt idx="149">
                  <c:v>43986</c:v>
                </c:pt>
                <c:pt idx="150">
                  <c:v>43987</c:v>
                </c:pt>
                <c:pt idx="151">
                  <c:v>43988</c:v>
                </c:pt>
                <c:pt idx="152">
                  <c:v>43989</c:v>
                </c:pt>
                <c:pt idx="153">
                  <c:v>43990</c:v>
                </c:pt>
                <c:pt idx="154">
                  <c:v>43991</c:v>
                </c:pt>
                <c:pt idx="155">
                  <c:v>43992</c:v>
                </c:pt>
                <c:pt idx="156">
                  <c:v>43993</c:v>
                </c:pt>
                <c:pt idx="157">
                  <c:v>43994</c:v>
                </c:pt>
                <c:pt idx="158">
                  <c:v>43995</c:v>
                </c:pt>
                <c:pt idx="159">
                  <c:v>43996</c:v>
                </c:pt>
                <c:pt idx="160">
                  <c:v>43997</c:v>
                </c:pt>
                <c:pt idx="161">
                  <c:v>43998</c:v>
                </c:pt>
                <c:pt idx="162">
                  <c:v>43999</c:v>
                </c:pt>
                <c:pt idx="163">
                  <c:v>44000</c:v>
                </c:pt>
                <c:pt idx="164">
                  <c:v>44001</c:v>
                </c:pt>
                <c:pt idx="165">
                  <c:v>44002</c:v>
                </c:pt>
                <c:pt idx="166">
                  <c:v>44003</c:v>
                </c:pt>
                <c:pt idx="167">
                  <c:v>44004</c:v>
                </c:pt>
                <c:pt idx="168">
                  <c:v>44005</c:v>
                </c:pt>
                <c:pt idx="169">
                  <c:v>44006</c:v>
                </c:pt>
                <c:pt idx="170">
                  <c:v>44007</c:v>
                </c:pt>
                <c:pt idx="171">
                  <c:v>44008</c:v>
                </c:pt>
                <c:pt idx="172">
                  <c:v>44009</c:v>
                </c:pt>
                <c:pt idx="173">
                  <c:v>44010</c:v>
                </c:pt>
                <c:pt idx="174">
                  <c:v>44011</c:v>
                </c:pt>
                <c:pt idx="175">
                  <c:v>44012</c:v>
                </c:pt>
                <c:pt idx="176">
                  <c:v>44013</c:v>
                </c:pt>
                <c:pt idx="177">
                  <c:v>44014</c:v>
                </c:pt>
                <c:pt idx="178">
                  <c:v>44015</c:v>
                </c:pt>
                <c:pt idx="179">
                  <c:v>44016</c:v>
                </c:pt>
                <c:pt idx="180">
                  <c:v>44017</c:v>
                </c:pt>
                <c:pt idx="181">
                  <c:v>44018</c:v>
                </c:pt>
                <c:pt idx="182">
                  <c:v>44019</c:v>
                </c:pt>
                <c:pt idx="183">
                  <c:v>44020</c:v>
                </c:pt>
                <c:pt idx="184">
                  <c:v>44021</c:v>
                </c:pt>
                <c:pt idx="185">
                  <c:v>44022</c:v>
                </c:pt>
                <c:pt idx="186">
                  <c:v>44023</c:v>
                </c:pt>
                <c:pt idx="187">
                  <c:v>44024</c:v>
                </c:pt>
                <c:pt idx="188">
                  <c:v>44025</c:v>
                </c:pt>
                <c:pt idx="189">
                  <c:v>44026</c:v>
                </c:pt>
                <c:pt idx="190">
                  <c:v>44027</c:v>
                </c:pt>
                <c:pt idx="191">
                  <c:v>44028</c:v>
                </c:pt>
                <c:pt idx="192">
                  <c:v>44029</c:v>
                </c:pt>
                <c:pt idx="193">
                  <c:v>44030</c:v>
                </c:pt>
                <c:pt idx="194">
                  <c:v>44031</c:v>
                </c:pt>
                <c:pt idx="195">
                  <c:v>44032</c:v>
                </c:pt>
                <c:pt idx="196">
                  <c:v>44033</c:v>
                </c:pt>
                <c:pt idx="197">
                  <c:v>44034</c:v>
                </c:pt>
                <c:pt idx="198">
                  <c:v>44035</c:v>
                </c:pt>
                <c:pt idx="199">
                  <c:v>44036</c:v>
                </c:pt>
                <c:pt idx="200">
                  <c:v>44037</c:v>
                </c:pt>
                <c:pt idx="201">
                  <c:v>44038</c:v>
                </c:pt>
                <c:pt idx="202">
                  <c:v>44039</c:v>
                </c:pt>
                <c:pt idx="203">
                  <c:v>44040</c:v>
                </c:pt>
                <c:pt idx="204">
                  <c:v>44041</c:v>
                </c:pt>
                <c:pt idx="205">
                  <c:v>44042</c:v>
                </c:pt>
                <c:pt idx="206">
                  <c:v>44043</c:v>
                </c:pt>
                <c:pt idx="207">
                  <c:v>44044</c:v>
                </c:pt>
                <c:pt idx="208">
                  <c:v>44045</c:v>
                </c:pt>
                <c:pt idx="209">
                  <c:v>44046</c:v>
                </c:pt>
                <c:pt idx="210">
                  <c:v>44047</c:v>
                </c:pt>
                <c:pt idx="211">
                  <c:v>44048</c:v>
                </c:pt>
                <c:pt idx="212">
                  <c:v>44049</c:v>
                </c:pt>
                <c:pt idx="213">
                  <c:v>44050</c:v>
                </c:pt>
                <c:pt idx="214">
                  <c:v>44051</c:v>
                </c:pt>
                <c:pt idx="215">
                  <c:v>44052</c:v>
                </c:pt>
                <c:pt idx="216">
                  <c:v>44053</c:v>
                </c:pt>
                <c:pt idx="217">
                  <c:v>44054</c:v>
                </c:pt>
                <c:pt idx="218">
                  <c:v>44055</c:v>
                </c:pt>
                <c:pt idx="219">
                  <c:v>44056</c:v>
                </c:pt>
                <c:pt idx="220">
                  <c:v>44057</c:v>
                </c:pt>
                <c:pt idx="221">
                  <c:v>44058</c:v>
                </c:pt>
                <c:pt idx="222">
                  <c:v>44059</c:v>
                </c:pt>
                <c:pt idx="223">
                  <c:v>44060</c:v>
                </c:pt>
                <c:pt idx="224">
                  <c:v>44061</c:v>
                </c:pt>
                <c:pt idx="225">
                  <c:v>44062</c:v>
                </c:pt>
                <c:pt idx="226">
                  <c:v>44063</c:v>
                </c:pt>
                <c:pt idx="227">
                  <c:v>44064</c:v>
                </c:pt>
                <c:pt idx="228">
                  <c:v>44065</c:v>
                </c:pt>
                <c:pt idx="229">
                  <c:v>44066</c:v>
                </c:pt>
                <c:pt idx="230">
                  <c:v>44067</c:v>
                </c:pt>
                <c:pt idx="231">
                  <c:v>44068</c:v>
                </c:pt>
                <c:pt idx="232">
                  <c:v>44069</c:v>
                </c:pt>
                <c:pt idx="233">
                  <c:v>44070</c:v>
                </c:pt>
                <c:pt idx="234">
                  <c:v>44071</c:v>
                </c:pt>
                <c:pt idx="235">
                  <c:v>44072</c:v>
                </c:pt>
                <c:pt idx="236">
                  <c:v>44073</c:v>
                </c:pt>
                <c:pt idx="237">
                  <c:v>44074</c:v>
                </c:pt>
                <c:pt idx="238">
                  <c:v>44075</c:v>
                </c:pt>
                <c:pt idx="239">
                  <c:v>44076</c:v>
                </c:pt>
                <c:pt idx="240">
                  <c:v>44077</c:v>
                </c:pt>
                <c:pt idx="241">
                  <c:v>44078</c:v>
                </c:pt>
                <c:pt idx="242">
                  <c:v>44079</c:v>
                </c:pt>
                <c:pt idx="243">
                  <c:v>44080</c:v>
                </c:pt>
                <c:pt idx="244">
                  <c:v>44081</c:v>
                </c:pt>
                <c:pt idx="245">
                  <c:v>44082</c:v>
                </c:pt>
                <c:pt idx="246">
                  <c:v>44083</c:v>
                </c:pt>
                <c:pt idx="247">
                  <c:v>44084</c:v>
                </c:pt>
                <c:pt idx="248">
                  <c:v>44085</c:v>
                </c:pt>
                <c:pt idx="249">
                  <c:v>44086</c:v>
                </c:pt>
                <c:pt idx="250">
                  <c:v>44087</c:v>
                </c:pt>
                <c:pt idx="251">
                  <c:v>44088</c:v>
                </c:pt>
                <c:pt idx="252">
                  <c:v>44089</c:v>
                </c:pt>
                <c:pt idx="253">
                  <c:v>44090</c:v>
                </c:pt>
                <c:pt idx="254">
                  <c:v>44091</c:v>
                </c:pt>
                <c:pt idx="255">
                  <c:v>44092</c:v>
                </c:pt>
                <c:pt idx="256">
                  <c:v>44093</c:v>
                </c:pt>
                <c:pt idx="257">
                  <c:v>44094</c:v>
                </c:pt>
                <c:pt idx="258">
                  <c:v>44095</c:v>
                </c:pt>
                <c:pt idx="259">
                  <c:v>44096</c:v>
                </c:pt>
                <c:pt idx="260">
                  <c:v>44097</c:v>
                </c:pt>
                <c:pt idx="261">
                  <c:v>44098</c:v>
                </c:pt>
                <c:pt idx="262">
                  <c:v>44099</c:v>
                </c:pt>
                <c:pt idx="263">
                  <c:v>44100</c:v>
                </c:pt>
                <c:pt idx="264">
                  <c:v>44101</c:v>
                </c:pt>
                <c:pt idx="265">
                  <c:v>44102</c:v>
                </c:pt>
                <c:pt idx="266">
                  <c:v>44103</c:v>
                </c:pt>
                <c:pt idx="267">
                  <c:v>44104</c:v>
                </c:pt>
                <c:pt idx="268">
                  <c:v>44105</c:v>
                </c:pt>
                <c:pt idx="269">
                  <c:v>44106</c:v>
                </c:pt>
                <c:pt idx="270">
                  <c:v>44107</c:v>
                </c:pt>
                <c:pt idx="271">
                  <c:v>44108</c:v>
                </c:pt>
                <c:pt idx="272">
                  <c:v>44109</c:v>
                </c:pt>
                <c:pt idx="273">
                  <c:v>44110</c:v>
                </c:pt>
                <c:pt idx="274">
                  <c:v>44111</c:v>
                </c:pt>
                <c:pt idx="275">
                  <c:v>44112</c:v>
                </c:pt>
                <c:pt idx="276">
                  <c:v>44113</c:v>
                </c:pt>
                <c:pt idx="277">
                  <c:v>44114</c:v>
                </c:pt>
                <c:pt idx="278">
                  <c:v>44115</c:v>
                </c:pt>
                <c:pt idx="279">
                  <c:v>44116</c:v>
                </c:pt>
                <c:pt idx="280">
                  <c:v>44117</c:v>
                </c:pt>
                <c:pt idx="281">
                  <c:v>44118</c:v>
                </c:pt>
                <c:pt idx="282">
                  <c:v>44119</c:v>
                </c:pt>
                <c:pt idx="283">
                  <c:v>44120</c:v>
                </c:pt>
                <c:pt idx="284">
                  <c:v>44121</c:v>
                </c:pt>
                <c:pt idx="285">
                  <c:v>44122</c:v>
                </c:pt>
                <c:pt idx="286">
                  <c:v>44123</c:v>
                </c:pt>
                <c:pt idx="287">
                  <c:v>44124</c:v>
                </c:pt>
                <c:pt idx="288">
                  <c:v>44125</c:v>
                </c:pt>
                <c:pt idx="289">
                  <c:v>44126</c:v>
                </c:pt>
                <c:pt idx="290">
                  <c:v>44127</c:v>
                </c:pt>
                <c:pt idx="291">
                  <c:v>44128</c:v>
                </c:pt>
                <c:pt idx="292">
                  <c:v>44129</c:v>
                </c:pt>
                <c:pt idx="293">
                  <c:v>44130</c:v>
                </c:pt>
                <c:pt idx="294">
                  <c:v>44131</c:v>
                </c:pt>
                <c:pt idx="295">
                  <c:v>44132</c:v>
                </c:pt>
                <c:pt idx="296">
                  <c:v>44133</c:v>
                </c:pt>
                <c:pt idx="297">
                  <c:v>44134</c:v>
                </c:pt>
                <c:pt idx="298">
                  <c:v>44135</c:v>
                </c:pt>
                <c:pt idx="299">
                  <c:v>44136</c:v>
                </c:pt>
                <c:pt idx="300">
                  <c:v>44137</c:v>
                </c:pt>
                <c:pt idx="301">
                  <c:v>44138</c:v>
                </c:pt>
                <c:pt idx="302">
                  <c:v>44139</c:v>
                </c:pt>
                <c:pt idx="303">
                  <c:v>44140</c:v>
                </c:pt>
                <c:pt idx="304">
                  <c:v>44141</c:v>
                </c:pt>
                <c:pt idx="305">
                  <c:v>44142</c:v>
                </c:pt>
                <c:pt idx="306">
                  <c:v>44143</c:v>
                </c:pt>
                <c:pt idx="307">
                  <c:v>44144</c:v>
                </c:pt>
                <c:pt idx="308">
                  <c:v>44145</c:v>
                </c:pt>
                <c:pt idx="309">
                  <c:v>44146</c:v>
                </c:pt>
                <c:pt idx="310">
                  <c:v>44147</c:v>
                </c:pt>
                <c:pt idx="311">
                  <c:v>44148</c:v>
                </c:pt>
                <c:pt idx="312">
                  <c:v>44149</c:v>
                </c:pt>
                <c:pt idx="313">
                  <c:v>44150</c:v>
                </c:pt>
                <c:pt idx="314">
                  <c:v>44151</c:v>
                </c:pt>
                <c:pt idx="315">
                  <c:v>44152</c:v>
                </c:pt>
                <c:pt idx="316">
                  <c:v>44153</c:v>
                </c:pt>
                <c:pt idx="317">
                  <c:v>44154</c:v>
                </c:pt>
                <c:pt idx="318">
                  <c:v>44155</c:v>
                </c:pt>
                <c:pt idx="319">
                  <c:v>44156</c:v>
                </c:pt>
                <c:pt idx="320">
                  <c:v>44157</c:v>
                </c:pt>
                <c:pt idx="321">
                  <c:v>44158</c:v>
                </c:pt>
                <c:pt idx="322">
                  <c:v>44159</c:v>
                </c:pt>
                <c:pt idx="323">
                  <c:v>44160</c:v>
                </c:pt>
                <c:pt idx="324">
                  <c:v>44161</c:v>
                </c:pt>
                <c:pt idx="325">
                  <c:v>44162</c:v>
                </c:pt>
                <c:pt idx="326">
                  <c:v>44163</c:v>
                </c:pt>
                <c:pt idx="327">
                  <c:v>44164</c:v>
                </c:pt>
                <c:pt idx="328">
                  <c:v>44165</c:v>
                </c:pt>
                <c:pt idx="329">
                  <c:v>44166</c:v>
                </c:pt>
                <c:pt idx="330">
                  <c:v>44167</c:v>
                </c:pt>
                <c:pt idx="331">
                  <c:v>44168</c:v>
                </c:pt>
                <c:pt idx="332">
                  <c:v>44169</c:v>
                </c:pt>
                <c:pt idx="333">
                  <c:v>44170</c:v>
                </c:pt>
                <c:pt idx="334">
                  <c:v>44171</c:v>
                </c:pt>
                <c:pt idx="335">
                  <c:v>44172</c:v>
                </c:pt>
                <c:pt idx="336">
                  <c:v>44173</c:v>
                </c:pt>
                <c:pt idx="337">
                  <c:v>44174</c:v>
                </c:pt>
                <c:pt idx="338">
                  <c:v>44175</c:v>
                </c:pt>
                <c:pt idx="339">
                  <c:v>44176</c:v>
                </c:pt>
                <c:pt idx="340">
                  <c:v>44177</c:v>
                </c:pt>
                <c:pt idx="341">
                  <c:v>44178</c:v>
                </c:pt>
                <c:pt idx="342">
                  <c:v>44179</c:v>
                </c:pt>
                <c:pt idx="343">
                  <c:v>44180</c:v>
                </c:pt>
                <c:pt idx="344">
                  <c:v>44181</c:v>
                </c:pt>
                <c:pt idx="345">
                  <c:v>44182</c:v>
                </c:pt>
                <c:pt idx="346">
                  <c:v>44183</c:v>
                </c:pt>
                <c:pt idx="347">
                  <c:v>44184</c:v>
                </c:pt>
                <c:pt idx="348">
                  <c:v>44185</c:v>
                </c:pt>
                <c:pt idx="349">
                  <c:v>44186</c:v>
                </c:pt>
                <c:pt idx="350">
                  <c:v>44187</c:v>
                </c:pt>
                <c:pt idx="351">
                  <c:v>44188</c:v>
                </c:pt>
                <c:pt idx="352">
                  <c:v>44189</c:v>
                </c:pt>
                <c:pt idx="353">
                  <c:v>44190</c:v>
                </c:pt>
                <c:pt idx="354">
                  <c:v>44191</c:v>
                </c:pt>
                <c:pt idx="355">
                  <c:v>44192</c:v>
                </c:pt>
                <c:pt idx="356">
                  <c:v>44193</c:v>
                </c:pt>
                <c:pt idx="357">
                  <c:v>44194</c:v>
                </c:pt>
                <c:pt idx="358">
                  <c:v>44195</c:v>
                </c:pt>
                <c:pt idx="359">
                  <c:v>44196</c:v>
                </c:pt>
                <c:pt idx="360">
                  <c:v>44197</c:v>
                </c:pt>
                <c:pt idx="361">
                  <c:v>44198</c:v>
                </c:pt>
                <c:pt idx="362">
                  <c:v>44199</c:v>
                </c:pt>
                <c:pt idx="363">
                  <c:v>44200</c:v>
                </c:pt>
                <c:pt idx="364">
                  <c:v>44201</c:v>
                </c:pt>
                <c:pt idx="365">
                  <c:v>44202</c:v>
                </c:pt>
                <c:pt idx="366">
                  <c:v>44203</c:v>
                </c:pt>
                <c:pt idx="367">
                  <c:v>44204</c:v>
                </c:pt>
                <c:pt idx="368">
                  <c:v>44205</c:v>
                </c:pt>
                <c:pt idx="369">
                  <c:v>44206</c:v>
                </c:pt>
                <c:pt idx="370">
                  <c:v>44207</c:v>
                </c:pt>
                <c:pt idx="371">
                  <c:v>44208</c:v>
                </c:pt>
                <c:pt idx="372">
                  <c:v>44209</c:v>
                </c:pt>
                <c:pt idx="373">
                  <c:v>44210</c:v>
                </c:pt>
                <c:pt idx="374">
                  <c:v>44211</c:v>
                </c:pt>
                <c:pt idx="375">
                  <c:v>44212</c:v>
                </c:pt>
                <c:pt idx="376">
                  <c:v>44213</c:v>
                </c:pt>
                <c:pt idx="377">
                  <c:v>44214</c:v>
                </c:pt>
                <c:pt idx="378">
                  <c:v>44215</c:v>
                </c:pt>
                <c:pt idx="379">
                  <c:v>44216</c:v>
                </c:pt>
                <c:pt idx="380">
                  <c:v>44217</c:v>
                </c:pt>
                <c:pt idx="381">
                  <c:v>44218</c:v>
                </c:pt>
                <c:pt idx="382">
                  <c:v>44219</c:v>
                </c:pt>
                <c:pt idx="383">
                  <c:v>44220</c:v>
                </c:pt>
                <c:pt idx="384">
                  <c:v>44221</c:v>
                </c:pt>
                <c:pt idx="385">
                  <c:v>44222</c:v>
                </c:pt>
                <c:pt idx="386">
                  <c:v>44223</c:v>
                </c:pt>
                <c:pt idx="387">
                  <c:v>44224</c:v>
                </c:pt>
                <c:pt idx="388">
                  <c:v>44225</c:v>
                </c:pt>
                <c:pt idx="389">
                  <c:v>44226</c:v>
                </c:pt>
                <c:pt idx="390">
                  <c:v>44227</c:v>
                </c:pt>
                <c:pt idx="391">
                  <c:v>44228</c:v>
                </c:pt>
                <c:pt idx="392">
                  <c:v>44229</c:v>
                </c:pt>
                <c:pt idx="393">
                  <c:v>44230</c:v>
                </c:pt>
                <c:pt idx="394">
                  <c:v>44231</c:v>
                </c:pt>
                <c:pt idx="395">
                  <c:v>44232</c:v>
                </c:pt>
                <c:pt idx="396">
                  <c:v>44233</c:v>
                </c:pt>
                <c:pt idx="397">
                  <c:v>44234</c:v>
                </c:pt>
                <c:pt idx="398">
                  <c:v>44235</c:v>
                </c:pt>
                <c:pt idx="399">
                  <c:v>44236</c:v>
                </c:pt>
                <c:pt idx="400">
                  <c:v>44237</c:v>
                </c:pt>
                <c:pt idx="401">
                  <c:v>44238</c:v>
                </c:pt>
                <c:pt idx="402">
                  <c:v>44239</c:v>
                </c:pt>
                <c:pt idx="403">
                  <c:v>44240</c:v>
                </c:pt>
                <c:pt idx="404">
                  <c:v>44241</c:v>
                </c:pt>
                <c:pt idx="405">
                  <c:v>44242</c:v>
                </c:pt>
                <c:pt idx="406">
                  <c:v>44243</c:v>
                </c:pt>
                <c:pt idx="407">
                  <c:v>44244</c:v>
                </c:pt>
                <c:pt idx="408">
                  <c:v>44245</c:v>
                </c:pt>
                <c:pt idx="409">
                  <c:v>44246</c:v>
                </c:pt>
                <c:pt idx="410">
                  <c:v>44247</c:v>
                </c:pt>
                <c:pt idx="411">
                  <c:v>44248</c:v>
                </c:pt>
                <c:pt idx="412">
                  <c:v>44249</c:v>
                </c:pt>
                <c:pt idx="413">
                  <c:v>44250</c:v>
                </c:pt>
                <c:pt idx="414">
                  <c:v>44251</c:v>
                </c:pt>
                <c:pt idx="415">
                  <c:v>44252</c:v>
                </c:pt>
                <c:pt idx="416">
                  <c:v>44253</c:v>
                </c:pt>
                <c:pt idx="417">
                  <c:v>44254</c:v>
                </c:pt>
                <c:pt idx="418">
                  <c:v>44255</c:v>
                </c:pt>
                <c:pt idx="419">
                  <c:v>44256</c:v>
                </c:pt>
                <c:pt idx="420">
                  <c:v>44257</c:v>
                </c:pt>
                <c:pt idx="421">
                  <c:v>44258</c:v>
                </c:pt>
                <c:pt idx="422">
                  <c:v>44259</c:v>
                </c:pt>
                <c:pt idx="423">
                  <c:v>44260</c:v>
                </c:pt>
                <c:pt idx="424">
                  <c:v>44261</c:v>
                </c:pt>
                <c:pt idx="425">
                  <c:v>44262</c:v>
                </c:pt>
                <c:pt idx="426">
                  <c:v>44263</c:v>
                </c:pt>
                <c:pt idx="427">
                  <c:v>44264</c:v>
                </c:pt>
                <c:pt idx="428">
                  <c:v>44265</c:v>
                </c:pt>
                <c:pt idx="429">
                  <c:v>44266</c:v>
                </c:pt>
                <c:pt idx="430">
                  <c:v>44267</c:v>
                </c:pt>
                <c:pt idx="431">
                  <c:v>44268</c:v>
                </c:pt>
                <c:pt idx="432">
                  <c:v>44269</c:v>
                </c:pt>
                <c:pt idx="433">
                  <c:v>44270</c:v>
                </c:pt>
                <c:pt idx="434">
                  <c:v>44271</c:v>
                </c:pt>
                <c:pt idx="435">
                  <c:v>44272</c:v>
                </c:pt>
                <c:pt idx="436">
                  <c:v>44273</c:v>
                </c:pt>
                <c:pt idx="437">
                  <c:v>44274</c:v>
                </c:pt>
                <c:pt idx="438">
                  <c:v>44275</c:v>
                </c:pt>
                <c:pt idx="439">
                  <c:v>44276</c:v>
                </c:pt>
                <c:pt idx="440">
                  <c:v>44277</c:v>
                </c:pt>
                <c:pt idx="441">
                  <c:v>44278</c:v>
                </c:pt>
                <c:pt idx="442">
                  <c:v>44279</c:v>
                </c:pt>
                <c:pt idx="443">
                  <c:v>44280</c:v>
                </c:pt>
                <c:pt idx="444">
                  <c:v>44281</c:v>
                </c:pt>
                <c:pt idx="445">
                  <c:v>44282</c:v>
                </c:pt>
                <c:pt idx="446">
                  <c:v>44283</c:v>
                </c:pt>
                <c:pt idx="447">
                  <c:v>44284</c:v>
                </c:pt>
                <c:pt idx="448">
                  <c:v>44285</c:v>
                </c:pt>
                <c:pt idx="449">
                  <c:v>44286</c:v>
                </c:pt>
                <c:pt idx="450">
                  <c:v>44287</c:v>
                </c:pt>
                <c:pt idx="451">
                  <c:v>44288</c:v>
                </c:pt>
                <c:pt idx="452">
                  <c:v>44289</c:v>
                </c:pt>
                <c:pt idx="453">
                  <c:v>44290</c:v>
                </c:pt>
                <c:pt idx="454">
                  <c:v>44291</c:v>
                </c:pt>
                <c:pt idx="455">
                  <c:v>44292</c:v>
                </c:pt>
                <c:pt idx="456">
                  <c:v>44293</c:v>
                </c:pt>
                <c:pt idx="457">
                  <c:v>44294</c:v>
                </c:pt>
                <c:pt idx="458">
                  <c:v>44295</c:v>
                </c:pt>
                <c:pt idx="459">
                  <c:v>44296</c:v>
                </c:pt>
                <c:pt idx="460">
                  <c:v>44297</c:v>
                </c:pt>
                <c:pt idx="461">
                  <c:v>44298</c:v>
                </c:pt>
                <c:pt idx="462">
                  <c:v>44299</c:v>
                </c:pt>
                <c:pt idx="463">
                  <c:v>44300</c:v>
                </c:pt>
                <c:pt idx="464">
                  <c:v>44301</c:v>
                </c:pt>
                <c:pt idx="465">
                  <c:v>44302</c:v>
                </c:pt>
                <c:pt idx="466">
                  <c:v>44303</c:v>
                </c:pt>
                <c:pt idx="467">
                  <c:v>44304</c:v>
                </c:pt>
                <c:pt idx="468">
                  <c:v>44305</c:v>
                </c:pt>
                <c:pt idx="469">
                  <c:v>44306</c:v>
                </c:pt>
                <c:pt idx="470">
                  <c:v>44307</c:v>
                </c:pt>
                <c:pt idx="471">
                  <c:v>44308</c:v>
                </c:pt>
                <c:pt idx="472">
                  <c:v>44309</c:v>
                </c:pt>
                <c:pt idx="473">
                  <c:v>44310</c:v>
                </c:pt>
                <c:pt idx="474">
                  <c:v>44311</c:v>
                </c:pt>
                <c:pt idx="475">
                  <c:v>44312</c:v>
                </c:pt>
                <c:pt idx="476">
                  <c:v>44313</c:v>
                </c:pt>
                <c:pt idx="477">
                  <c:v>44314</c:v>
                </c:pt>
                <c:pt idx="478">
                  <c:v>44315</c:v>
                </c:pt>
                <c:pt idx="479">
                  <c:v>44316</c:v>
                </c:pt>
                <c:pt idx="480">
                  <c:v>44317</c:v>
                </c:pt>
                <c:pt idx="481">
                  <c:v>44318</c:v>
                </c:pt>
                <c:pt idx="482">
                  <c:v>44319</c:v>
                </c:pt>
                <c:pt idx="483">
                  <c:v>44320</c:v>
                </c:pt>
                <c:pt idx="484">
                  <c:v>44321</c:v>
                </c:pt>
                <c:pt idx="485">
                  <c:v>44322</c:v>
                </c:pt>
                <c:pt idx="486">
                  <c:v>44323</c:v>
                </c:pt>
                <c:pt idx="487">
                  <c:v>44324</c:v>
                </c:pt>
                <c:pt idx="488">
                  <c:v>44325</c:v>
                </c:pt>
                <c:pt idx="489">
                  <c:v>44326</c:v>
                </c:pt>
                <c:pt idx="490">
                  <c:v>44327</c:v>
                </c:pt>
                <c:pt idx="491">
                  <c:v>44328</c:v>
                </c:pt>
                <c:pt idx="492">
                  <c:v>44329</c:v>
                </c:pt>
                <c:pt idx="493">
                  <c:v>44330</c:v>
                </c:pt>
                <c:pt idx="494">
                  <c:v>44331</c:v>
                </c:pt>
                <c:pt idx="495">
                  <c:v>44332</c:v>
                </c:pt>
                <c:pt idx="496">
                  <c:v>44333</c:v>
                </c:pt>
                <c:pt idx="497">
                  <c:v>44334</c:v>
                </c:pt>
                <c:pt idx="498">
                  <c:v>44335</c:v>
                </c:pt>
                <c:pt idx="499">
                  <c:v>44336</c:v>
                </c:pt>
                <c:pt idx="500">
                  <c:v>44337</c:v>
                </c:pt>
                <c:pt idx="501">
                  <c:v>44338</c:v>
                </c:pt>
                <c:pt idx="502">
                  <c:v>44339</c:v>
                </c:pt>
                <c:pt idx="503">
                  <c:v>44340</c:v>
                </c:pt>
                <c:pt idx="504">
                  <c:v>44341</c:v>
                </c:pt>
                <c:pt idx="505">
                  <c:v>44342</c:v>
                </c:pt>
                <c:pt idx="506">
                  <c:v>44343</c:v>
                </c:pt>
                <c:pt idx="507">
                  <c:v>44344</c:v>
                </c:pt>
                <c:pt idx="508">
                  <c:v>44345</c:v>
                </c:pt>
                <c:pt idx="509">
                  <c:v>44346</c:v>
                </c:pt>
                <c:pt idx="510">
                  <c:v>44347</c:v>
                </c:pt>
                <c:pt idx="511">
                  <c:v>44348</c:v>
                </c:pt>
                <c:pt idx="512">
                  <c:v>44349</c:v>
                </c:pt>
                <c:pt idx="513">
                  <c:v>44350</c:v>
                </c:pt>
                <c:pt idx="514">
                  <c:v>44351</c:v>
                </c:pt>
                <c:pt idx="515">
                  <c:v>44352</c:v>
                </c:pt>
                <c:pt idx="516">
                  <c:v>44353</c:v>
                </c:pt>
                <c:pt idx="517">
                  <c:v>44354</c:v>
                </c:pt>
                <c:pt idx="518">
                  <c:v>44355</c:v>
                </c:pt>
                <c:pt idx="519">
                  <c:v>44356</c:v>
                </c:pt>
                <c:pt idx="520">
                  <c:v>44357</c:v>
                </c:pt>
                <c:pt idx="521">
                  <c:v>44358</c:v>
                </c:pt>
                <c:pt idx="522">
                  <c:v>44359</c:v>
                </c:pt>
                <c:pt idx="523">
                  <c:v>44360</c:v>
                </c:pt>
                <c:pt idx="524">
                  <c:v>44361</c:v>
                </c:pt>
                <c:pt idx="525">
                  <c:v>44362</c:v>
                </c:pt>
                <c:pt idx="526">
                  <c:v>44363</c:v>
                </c:pt>
                <c:pt idx="527">
                  <c:v>44364</c:v>
                </c:pt>
                <c:pt idx="528">
                  <c:v>44365</c:v>
                </c:pt>
                <c:pt idx="529">
                  <c:v>44366</c:v>
                </c:pt>
                <c:pt idx="530">
                  <c:v>44367</c:v>
                </c:pt>
                <c:pt idx="531">
                  <c:v>44368</c:v>
                </c:pt>
                <c:pt idx="532">
                  <c:v>44369</c:v>
                </c:pt>
                <c:pt idx="533">
                  <c:v>44370</c:v>
                </c:pt>
                <c:pt idx="534">
                  <c:v>44371</c:v>
                </c:pt>
                <c:pt idx="535">
                  <c:v>44372</c:v>
                </c:pt>
                <c:pt idx="536">
                  <c:v>44373</c:v>
                </c:pt>
                <c:pt idx="537">
                  <c:v>44374</c:v>
                </c:pt>
                <c:pt idx="538">
                  <c:v>44375</c:v>
                </c:pt>
                <c:pt idx="539">
                  <c:v>44376</c:v>
                </c:pt>
                <c:pt idx="540">
                  <c:v>44377</c:v>
                </c:pt>
                <c:pt idx="541">
                  <c:v>44378</c:v>
                </c:pt>
                <c:pt idx="542">
                  <c:v>44379</c:v>
                </c:pt>
                <c:pt idx="543">
                  <c:v>44380</c:v>
                </c:pt>
                <c:pt idx="544">
                  <c:v>44381</c:v>
                </c:pt>
                <c:pt idx="545">
                  <c:v>44382</c:v>
                </c:pt>
                <c:pt idx="546">
                  <c:v>44383</c:v>
                </c:pt>
                <c:pt idx="547">
                  <c:v>44384</c:v>
                </c:pt>
                <c:pt idx="548">
                  <c:v>44385</c:v>
                </c:pt>
                <c:pt idx="549">
                  <c:v>44386</c:v>
                </c:pt>
                <c:pt idx="550">
                  <c:v>44387</c:v>
                </c:pt>
                <c:pt idx="551">
                  <c:v>44388</c:v>
                </c:pt>
                <c:pt idx="552">
                  <c:v>44389</c:v>
                </c:pt>
                <c:pt idx="553">
                  <c:v>44390</c:v>
                </c:pt>
                <c:pt idx="554">
                  <c:v>44391</c:v>
                </c:pt>
                <c:pt idx="555">
                  <c:v>44392</c:v>
                </c:pt>
                <c:pt idx="556">
                  <c:v>44393</c:v>
                </c:pt>
                <c:pt idx="557">
                  <c:v>44394</c:v>
                </c:pt>
                <c:pt idx="558">
                  <c:v>44395</c:v>
                </c:pt>
                <c:pt idx="559">
                  <c:v>44396</c:v>
                </c:pt>
                <c:pt idx="560">
                  <c:v>44397</c:v>
                </c:pt>
                <c:pt idx="561">
                  <c:v>44398</c:v>
                </c:pt>
                <c:pt idx="562">
                  <c:v>44399</c:v>
                </c:pt>
                <c:pt idx="563">
                  <c:v>44400</c:v>
                </c:pt>
                <c:pt idx="564">
                  <c:v>44401</c:v>
                </c:pt>
                <c:pt idx="565">
                  <c:v>44402</c:v>
                </c:pt>
                <c:pt idx="566">
                  <c:v>44403</c:v>
                </c:pt>
                <c:pt idx="567">
                  <c:v>44404</c:v>
                </c:pt>
                <c:pt idx="568">
                  <c:v>44405</c:v>
                </c:pt>
                <c:pt idx="569">
                  <c:v>44406</c:v>
                </c:pt>
                <c:pt idx="570">
                  <c:v>44407</c:v>
                </c:pt>
                <c:pt idx="571">
                  <c:v>44408</c:v>
                </c:pt>
                <c:pt idx="572">
                  <c:v>44409</c:v>
                </c:pt>
                <c:pt idx="573">
                  <c:v>44410</c:v>
                </c:pt>
                <c:pt idx="574">
                  <c:v>44411</c:v>
                </c:pt>
                <c:pt idx="575">
                  <c:v>44412</c:v>
                </c:pt>
                <c:pt idx="576">
                  <c:v>44413</c:v>
                </c:pt>
                <c:pt idx="577">
                  <c:v>44414</c:v>
                </c:pt>
                <c:pt idx="578">
                  <c:v>44415</c:v>
                </c:pt>
                <c:pt idx="579">
                  <c:v>44416</c:v>
                </c:pt>
                <c:pt idx="580">
                  <c:v>44417</c:v>
                </c:pt>
                <c:pt idx="581">
                  <c:v>44418</c:v>
                </c:pt>
                <c:pt idx="582">
                  <c:v>44419</c:v>
                </c:pt>
                <c:pt idx="583">
                  <c:v>44420</c:v>
                </c:pt>
                <c:pt idx="584">
                  <c:v>44421</c:v>
                </c:pt>
                <c:pt idx="585">
                  <c:v>44422</c:v>
                </c:pt>
                <c:pt idx="586">
                  <c:v>44423</c:v>
                </c:pt>
                <c:pt idx="587">
                  <c:v>44424</c:v>
                </c:pt>
                <c:pt idx="588">
                  <c:v>44425</c:v>
                </c:pt>
                <c:pt idx="589">
                  <c:v>44426</c:v>
                </c:pt>
                <c:pt idx="590">
                  <c:v>44427</c:v>
                </c:pt>
                <c:pt idx="591">
                  <c:v>44428</c:v>
                </c:pt>
                <c:pt idx="592">
                  <c:v>44429</c:v>
                </c:pt>
                <c:pt idx="593">
                  <c:v>44430</c:v>
                </c:pt>
                <c:pt idx="594">
                  <c:v>44431</c:v>
                </c:pt>
                <c:pt idx="595">
                  <c:v>44432</c:v>
                </c:pt>
                <c:pt idx="596">
                  <c:v>44433</c:v>
                </c:pt>
                <c:pt idx="597">
                  <c:v>44434</c:v>
                </c:pt>
                <c:pt idx="598">
                  <c:v>44435</c:v>
                </c:pt>
                <c:pt idx="599">
                  <c:v>44436</c:v>
                </c:pt>
                <c:pt idx="600">
                  <c:v>44437</c:v>
                </c:pt>
                <c:pt idx="601">
                  <c:v>44438</c:v>
                </c:pt>
                <c:pt idx="602">
                  <c:v>44439</c:v>
                </c:pt>
                <c:pt idx="603">
                  <c:v>44440</c:v>
                </c:pt>
                <c:pt idx="604">
                  <c:v>44441</c:v>
                </c:pt>
                <c:pt idx="605">
                  <c:v>44442</c:v>
                </c:pt>
                <c:pt idx="606">
                  <c:v>44443</c:v>
                </c:pt>
                <c:pt idx="607">
                  <c:v>44444</c:v>
                </c:pt>
                <c:pt idx="608">
                  <c:v>44445</c:v>
                </c:pt>
                <c:pt idx="609">
                  <c:v>44446</c:v>
                </c:pt>
                <c:pt idx="610">
                  <c:v>44447</c:v>
                </c:pt>
                <c:pt idx="611">
                  <c:v>44448</c:v>
                </c:pt>
                <c:pt idx="612">
                  <c:v>44449</c:v>
                </c:pt>
                <c:pt idx="613">
                  <c:v>44450</c:v>
                </c:pt>
                <c:pt idx="614">
                  <c:v>44451</c:v>
                </c:pt>
                <c:pt idx="615">
                  <c:v>44452</c:v>
                </c:pt>
                <c:pt idx="616">
                  <c:v>44453</c:v>
                </c:pt>
                <c:pt idx="617">
                  <c:v>44454</c:v>
                </c:pt>
                <c:pt idx="618">
                  <c:v>44455</c:v>
                </c:pt>
                <c:pt idx="619">
                  <c:v>44456</c:v>
                </c:pt>
                <c:pt idx="620">
                  <c:v>44457</c:v>
                </c:pt>
                <c:pt idx="621">
                  <c:v>44458</c:v>
                </c:pt>
                <c:pt idx="622">
                  <c:v>44459</c:v>
                </c:pt>
                <c:pt idx="623">
                  <c:v>44460</c:v>
                </c:pt>
                <c:pt idx="624">
                  <c:v>44461</c:v>
                </c:pt>
                <c:pt idx="625">
                  <c:v>44462</c:v>
                </c:pt>
                <c:pt idx="626">
                  <c:v>44463</c:v>
                </c:pt>
                <c:pt idx="627">
                  <c:v>44464</c:v>
                </c:pt>
                <c:pt idx="628">
                  <c:v>44465</c:v>
                </c:pt>
                <c:pt idx="629">
                  <c:v>44466</c:v>
                </c:pt>
                <c:pt idx="630">
                  <c:v>44467</c:v>
                </c:pt>
                <c:pt idx="631">
                  <c:v>44468</c:v>
                </c:pt>
                <c:pt idx="632">
                  <c:v>44469</c:v>
                </c:pt>
                <c:pt idx="633">
                  <c:v>44470</c:v>
                </c:pt>
                <c:pt idx="634">
                  <c:v>44471</c:v>
                </c:pt>
                <c:pt idx="635">
                  <c:v>44472</c:v>
                </c:pt>
                <c:pt idx="636">
                  <c:v>44473</c:v>
                </c:pt>
                <c:pt idx="637">
                  <c:v>44474</c:v>
                </c:pt>
                <c:pt idx="638">
                  <c:v>44475</c:v>
                </c:pt>
                <c:pt idx="639">
                  <c:v>44476</c:v>
                </c:pt>
                <c:pt idx="640">
                  <c:v>44477</c:v>
                </c:pt>
                <c:pt idx="641">
                  <c:v>44478</c:v>
                </c:pt>
                <c:pt idx="642">
                  <c:v>44479</c:v>
                </c:pt>
                <c:pt idx="643">
                  <c:v>44480</c:v>
                </c:pt>
                <c:pt idx="644">
                  <c:v>44481</c:v>
                </c:pt>
                <c:pt idx="645">
                  <c:v>44482</c:v>
                </c:pt>
                <c:pt idx="646">
                  <c:v>44483</c:v>
                </c:pt>
                <c:pt idx="647">
                  <c:v>44484</c:v>
                </c:pt>
                <c:pt idx="648">
                  <c:v>44485</c:v>
                </c:pt>
                <c:pt idx="649">
                  <c:v>44486</c:v>
                </c:pt>
                <c:pt idx="650">
                  <c:v>44487</c:v>
                </c:pt>
                <c:pt idx="651">
                  <c:v>44488</c:v>
                </c:pt>
                <c:pt idx="652">
                  <c:v>44489</c:v>
                </c:pt>
                <c:pt idx="653">
                  <c:v>44490</c:v>
                </c:pt>
                <c:pt idx="654">
                  <c:v>44491</c:v>
                </c:pt>
                <c:pt idx="655">
                  <c:v>44492</c:v>
                </c:pt>
                <c:pt idx="656">
                  <c:v>44493</c:v>
                </c:pt>
                <c:pt idx="657">
                  <c:v>44494</c:v>
                </c:pt>
                <c:pt idx="658">
                  <c:v>44495</c:v>
                </c:pt>
                <c:pt idx="659">
                  <c:v>44496</c:v>
                </c:pt>
                <c:pt idx="660">
                  <c:v>44497</c:v>
                </c:pt>
                <c:pt idx="661">
                  <c:v>44498</c:v>
                </c:pt>
                <c:pt idx="662">
                  <c:v>44499</c:v>
                </c:pt>
                <c:pt idx="663">
                  <c:v>44500</c:v>
                </c:pt>
                <c:pt idx="664">
                  <c:v>44501</c:v>
                </c:pt>
                <c:pt idx="665">
                  <c:v>44502</c:v>
                </c:pt>
                <c:pt idx="666">
                  <c:v>44503</c:v>
                </c:pt>
                <c:pt idx="667">
                  <c:v>44504</c:v>
                </c:pt>
                <c:pt idx="668">
                  <c:v>44505</c:v>
                </c:pt>
                <c:pt idx="669">
                  <c:v>44506</c:v>
                </c:pt>
                <c:pt idx="670">
                  <c:v>44507</c:v>
                </c:pt>
                <c:pt idx="671">
                  <c:v>44508</c:v>
                </c:pt>
                <c:pt idx="672">
                  <c:v>44509</c:v>
                </c:pt>
                <c:pt idx="673">
                  <c:v>44510</c:v>
                </c:pt>
                <c:pt idx="674">
                  <c:v>44511</c:v>
                </c:pt>
                <c:pt idx="675">
                  <c:v>44512</c:v>
                </c:pt>
                <c:pt idx="676">
                  <c:v>44513</c:v>
                </c:pt>
                <c:pt idx="677">
                  <c:v>44514</c:v>
                </c:pt>
                <c:pt idx="678">
                  <c:v>44515</c:v>
                </c:pt>
                <c:pt idx="679">
                  <c:v>44516</c:v>
                </c:pt>
                <c:pt idx="680">
                  <c:v>44517</c:v>
                </c:pt>
                <c:pt idx="681">
                  <c:v>44518</c:v>
                </c:pt>
                <c:pt idx="682">
                  <c:v>44519</c:v>
                </c:pt>
                <c:pt idx="683">
                  <c:v>44520</c:v>
                </c:pt>
                <c:pt idx="684">
                  <c:v>44521</c:v>
                </c:pt>
                <c:pt idx="685">
                  <c:v>44522</c:v>
                </c:pt>
                <c:pt idx="686">
                  <c:v>44523</c:v>
                </c:pt>
                <c:pt idx="687">
                  <c:v>44524</c:v>
                </c:pt>
                <c:pt idx="688">
                  <c:v>44525</c:v>
                </c:pt>
                <c:pt idx="689">
                  <c:v>44526</c:v>
                </c:pt>
                <c:pt idx="690">
                  <c:v>44527</c:v>
                </c:pt>
                <c:pt idx="691">
                  <c:v>44528</c:v>
                </c:pt>
                <c:pt idx="692">
                  <c:v>44529</c:v>
                </c:pt>
                <c:pt idx="693">
                  <c:v>44530</c:v>
                </c:pt>
                <c:pt idx="694">
                  <c:v>44531</c:v>
                </c:pt>
                <c:pt idx="695">
                  <c:v>44532</c:v>
                </c:pt>
                <c:pt idx="696">
                  <c:v>44533</c:v>
                </c:pt>
                <c:pt idx="697">
                  <c:v>44534</c:v>
                </c:pt>
                <c:pt idx="698">
                  <c:v>44535</c:v>
                </c:pt>
                <c:pt idx="699">
                  <c:v>44536</c:v>
                </c:pt>
                <c:pt idx="700">
                  <c:v>44537</c:v>
                </c:pt>
                <c:pt idx="701">
                  <c:v>44538</c:v>
                </c:pt>
                <c:pt idx="702">
                  <c:v>44539</c:v>
                </c:pt>
                <c:pt idx="703">
                  <c:v>44540</c:v>
                </c:pt>
                <c:pt idx="704">
                  <c:v>44541</c:v>
                </c:pt>
                <c:pt idx="705">
                  <c:v>44542</c:v>
                </c:pt>
                <c:pt idx="706">
                  <c:v>44543</c:v>
                </c:pt>
                <c:pt idx="707">
                  <c:v>44544</c:v>
                </c:pt>
                <c:pt idx="708">
                  <c:v>44545</c:v>
                </c:pt>
                <c:pt idx="709">
                  <c:v>44546</c:v>
                </c:pt>
                <c:pt idx="710">
                  <c:v>44547</c:v>
                </c:pt>
                <c:pt idx="711">
                  <c:v>44548</c:v>
                </c:pt>
                <c:pt idx="712">
                  <c:v>44549</c:v>
                </c:pt>
                <c:pt idx="713">
                  <c:v>44550</c:v>
                </c:pt>
                <c:pt idx="714">
                  <c:v>44551</c:v>
                </c:pt>
                <c:pt idx="715">
                  <c:v>44552</c:v>
                </c:pt>
                <c:pt idx="716">
                  <c:v>44553</c:v>
                </c:pt>
                <c:pt idx="717">
                  <c:v>44554</c:v>
                </c:pt>
                <c:pt idx="718">
                  <c:v>44555</c:v>
                </c:pt>
                <c:pt idx="719">
                  <c:v>44556</c:v>
                </c:pt>
                <c:pt idx="720">
                  <c:v>44557</c:v>
                </c:pt>
                <c:pt idx="721">
                  <c:v>44558</c:v>
                </c:pt>
                <c:pt idx="722">
                  <c:v>44559</c:v>
                </c:pt>
                <c:pt idx="723">
                  <c:v>44560</c:v>
                </c:pt>
                <c:pt idx="724">
                  <c:v>44561</c:v>
                </c:pt>
                <c:pt idx="725">
                  <c:v>44562</c:v>
                </c:pt>
                <c:pt idx="726">
                  <c:v>44563</c:v>
                </c:pt>
                <c:pt idx="727">
                  <c:v>44564</c:v>
                </c:pt>
                <c:pt idx="728">
                  <c:v>44565</c:v>
                </c:pt>
                <c:pt idx="729">
                  <c:v>44566</c:v>
                </c:pt>
                <c:pt idx="730">
                  <c:v>44567</c:v>
                </c:pt>
                <c:pt idx="731">
                  <c:v>44568</c:v>
                </c:pt>
                <c:pt idx="732">
                  <c:v>44569</c:v>
                </c:pt>
                <c:pt idx="733">
                  <c:v>44570</c:v>
                </c:pt>
              </c:numCache>
            </c:numRef>
          </c:cat>
          <c:val>
            <c:numRef>
              <c:f>Sheet1!$E$2:$E$735</c:f>
              <c:numCache>
                <c:formatCode>General</c:formatCode>
                <c:ptCount val="73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1</c:v>
                </c:pt>
                <c:pt idx="20">
                  <c:v>1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1</c:v>
                </c:pt>
                <c:pt idx="38">
                  <c:v>1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1</c:v>
                </c:pt>
                <c:pt idx="46">
                  <c:v>1</c:v>
                </c:pt>
                <c:pt idx="47">
                  <c:v>1</c:v>
                </c:pt>
                <c:pt idx="48">
                  <c:v>3</c:v>
                </c:pt>
                <c:pt idx="49">
                  <c:v>3</c:v>
                </c:pt>
                <c:pt idx="50">
                  <c:v>5</c:v>
                </c:pt>
                <c:pt idx="51">
                  <c:v>5</c:v>
                </c:pt>
                <c:pt idx="52">
                  <c:v>5</c:v>
                </c:pt>
                <c:pt idx="53">
                  <c:v>5</c:v>
                </c:pt>
                <c:pt idx="54">
                  <c:v>8</c:v>
                </c:pt>
                <c:pt idx="55">
                  <c:v>7</c:v>
                </c:pt>
                <c:pt idx="56">
                  <c:v>12</c:v>
                </c:pt>
                <c:pt idx="57">
                  <c:v>15</c:v>
                </c:pt>
                <c:pt idx="58">
                  <c:v>25</c:v>
                </c:pt>
                <c:pt idx="59">
                  <c:v>41</c:v>
                </c:pt>
                <c:pt idx="60">
                  <c:v>54</c:v>
                </c:pt>
                <c:pt idx="61">
                  <c:v>70</c:v>
                </c:pt>
                <c:pt idx="62">
                  <c:v>102</c:v>
                </c:pt>
                <c:pt idx="63">
                  <c:v>138</c:v>
                </c:pt>
                <c:pt idx="64">
                  <c:v>166</c:v>
                </c:pt>
                <c:pt idx="65">
                  <c:v>221</c:v>
                </c:pt>
                <c:pt idx="66">
                  <c:v>288</c:v>
                </c:pt>
                <c:pt idx="67">
                  <c:v>373</c:v>
                </c:pt>
                <c:pt idx="68">
                  <c:v>452</c:v>
                </c:pt>
                <c:pt idx="69">
                  <c:v>544</c:v>
                </c:pt>
                <c:pt idx="70">
                  <c:v>703</c:v>
                </c:pt>
                <c:pt idx="71">
                  <c:v>1014</c:v>
                </c:pt>
                <c:pt idx="72">
                  <c:v>1531</c:v>
                </c:pt>
                <c:pt idx="73">
                  <c:v>2252</c:v>
                </c:pt>
                <c:pt idx="74">
                  <c:v>3086</c:v>
                </c:pt>
                <c:pt idx="75">
                  <c:v>4203</c:v>
                </c:pt>
                <c:pt idx="76">
                  <c:v>5562</c:v>
                </c:pt>
                <c:pt idx="77">
                  <c:v>6851</c:v>
                </c:pt>
                <c:pt idx="78">
                  <c:v>8591</c:v>
                </c:pt>
                <c:pt idx="79">
                  <c:v>10438</c:v>
                </c:pt>
                <c:pt idx="80">
                  <c:v>12110</c:v>
                </c:pt>
                <c:pt idx="81">
                  <c:v>14186</c:v>
                </c:pt>
                <c:pt idx="82">
                  <c:v>15610</c:v>
                </c:pt>
                <c:pt idx="83">
                  <c:v>17180</c:v>
                </c:pt>
                <c:pt idx="84">
                  <c:v>19172</c:v>
                </c:pt>
                <c:pt idx="85">
                  <c:v>20921</c:v>
                </c:pt>
                <c:pt idx="86">
                  <c:v>22736</c:v>
                </c:pt>
                <c:pt idx="87">
                  <c:v>24871</c:v>
                </c:pt>
                <c:pt idx="88">
                  <c:v>26859</c:v>
                </c:pt>
                <c:pt idx="89">
                  <c:v>27868</c:v>
                </c:pt>
                <c:pt idx="90">
                  <c:v>29220</c:v>
                </c:pt>
                <c:pt idx="91">
                  <c:v>30063</c:v>
                </c:pt>
                <c:pt idx="92">
                  <c:v>30744</c:v>
                </c:pt>
                <c:pt idx="93">
                  <c:v>31433</c:v>
                </c:pt>
                <c:pt idx="94">
                  <c:v>31596</c:v>
                </c:pt>
                <c:pt idx="95">
                  <c:v>31111</c:v>
                </c:pt>
                <c:pt idx="96">
                  <c:v>31318</c:v>
                </c:pt>
                <c:pt idx="97">
                  <c:v>30587</c:v>
                </c:pt>
                <c:pt idx="98">
                  <c:v>30072</c:v>
                </c:pt>
                <c:pt idx="99">
                  <c:v>29832</c:v>
                </c:pt>
                <c:pt idx="100">
                  <c:v>29404</c:v>
                </c:pt>
                <c:pt idx="101">
                  <c:v>29130</c:v>
                </c:pt>
                <c:pt idx="102">
                  <c:v>28671</c:v>
                </c:pt>
                <c:pt idx="103">
                  <c:v>28419</c:v>
                </c:pt>
                <c:pt idx="104">
                  <c:v>28647</c:v>
                </c:pt>
                <c:pt idx="105">
                  <c:v>28524</c:v>
                </c:pt>
                <c:pt idx="106">
                  <c:v>28355</c:v>
                </c:pt>
                <c:pt idx="107">
                  <c:v>28625</c:v>
                </c:pt>
                <c:pt idx="108">
                  <c:v>29368</c:v>
                </c:pt>
                <c:pt idx="109">
                  <c:v>30231</c:v>
                </c:pt>
                <c:pt idx="110">
                  <c:v>30435</c:v>
                </c:pt>
                <c:pt idx="111">
                  <c:v>29823</c:v>
                </c:pt>
                <c:pt idx="112">
                  <c:v>29655</c:v>
                </c:pt>
                <c:pt idx="113">
                  <c:v>29328</c:v>
                </c:pt>
                <c:pt idx="114">
                  <c:v>28884</c:v>
                </c:pt>
                <c:pt idx="115">
                  <c:v>28492</c:v>
                </c:pt>
                <c:pt idx="116">
                  <c:v>27766</c:v>
                </c:pt>
                <c:pt idx="117">
                  <c:v>27683</c:v>
                </c:pt>
                <c:pt idx="118">
                  <c:v>27516</c:v>
                </c:pt>
                <c:pt idx="119">
                  <c:v>27376</c:v>
                </c:pt>
                <c:pt idx="120">
                  <c:v>27087</c:v>
                </c:pt>
                <c:pt idx="121">
                  <c:v>26820</c:v>
                </c:pt>
                <c:pt idx="122">
                  <c:v>25904</c:v>
                </c:pt>
                <c:pt idx="123">
                  <c:v>25269</c:v>
                </c:pt>
                <c:pt idx="124">
                  <c:v>24441</c:v>
                </c:pt>
                <c:pt idx="125">
                  <c:v>23822</c:v>
                </c:pt>
                <c:pt idx="126">
                  <c:v>23622</c:v>
                </c:pt>
                <c:pt idx="127">
                  <c:v>23144</c:v>
                </c:pt>
                <c:pt idx="128">
                  <c:v>22922</c:v>
                </c:pt>
                <c:pt idx="129">
                  <c:v>22722</c:v>
                </c:pt>
                <c:pt idx="130">
                  <c:v>22545</c:v>
                </c:pt>
                <c:pt idx="131">
                  <c:v>22355</c:v>
                </c:pt>
                <c:pt idx="132">
                  <c:v>22955</c:v>
                </c:pt>
                <c:pt idx="133">
                  <c:v>22759</c:v>
                </c:pt>
                <c:pt idx="134">
                  <c:v>23028</c:v>
                </c:pt>
                <c:pt idx="135">
                  <c:v>22859</c:v>
                </c:pt>
                <c:pt idx="136">
                  <c:v>22511</c:v>
                </c:pt>
                <c:pt idx="137">
                  <c:v>22309</c:v>
                </c:pt>
                <c:pt idx="138">
                  <c:v>22450</c:v>
                </c:pt>
                <c:pt idx="139">
                  <c:v>22059</c:v>
                </c:pt>
                <c:pt idx="140">
                  <c:v>21766</c:v>
                </c:pt>
                <c:pt idx="141">
                  <c:v>21148</c:v>
                </c:pt>
                <c:pt idx="142">
                  <c:v>20681</c:v>
                </c:pt>
                <c:pt idx="143">
                  <c:v>20782</c:v>
                </c:pt>
                <c:pt idx="144">
                  <c:v>20943</c:v>
                </c:pt>
                <c:pt idx="145">
                  <c:v>21033</c:v>
                </c:pt>
                <c:pt idx="146">
                  <c:v>21429</c:v>
                </c:pt>
                <c:pt idx="147">
                  <c:v>21700</c:v>
                </c:pt>
                <c:pt idx="148">
                  <c:v>21876</c:v>
                </c:pt>
                <c:pt idx="149">
                  <c:v>21691</c:v>
                </c:pt>
                <c:pt idx="150">
                  <c:v>22292</c:v>
                </c:pt>
                <c:pt idx="151">
                  <c:v>22134</c:v>
                </c:pt>
                <c:pt idx="152">
                  <c:v>21845</c:v>
                </c:pt>
                <c:pt idx="153">
                  <c:v>21322</c:v>
                </c:pt>
                <c:pt idx="154">
                  <c:v>21028</c:v>
                </c:pt>
                <c:pt idx="155">
                  <c:v>21429</c:v>
                </c:pt>
                <c:pt idx="156">
                  <c:v>21722</c:v>
                </c:pt>
                <c:pt idx="157">
                  <c:v>21252</c:v>
                </c:pt>
                <c:pt idx="158">
                  <c:v>21675</c:v>
                </c:pt>
                <c:pt idx="159">
                  <c:v>21741</c:v>
                </c:pt>
                <c:pt idx="160">
                  <c:v>22011</c:v>
                </c:pt>
                <c:pt idx="161">
                  <c:v>22891</c:v>
                </c:pt>
                <c:pt idx="162">
                  <c:v>23305</c:v>
                </c:pt>
                <c:pt idx="163">
                  <c:v>23986</c:v>
                </c:pt>
                <c:pt idx="164">
                  <c:v>24763</c:v>
                </c:pt>
                <c:pt idx="165">
                  <c:v>25699</c:v>
                </c:pt>
                <c:pt idx="166">
                  <c:v>26743</c:v>
                </c:pt>
                <c:pt idx="167">
                  <c:v>28227</c:v>
                </c:pt>
                <c:pt idx="168">
                  <c:v>29672</c:v>
                </c:pt>
                <c:pt idx="169">
                  <c:v>31278</c:v>
                </c:pt>
                <c:pt idx="170">
                  <c:v>33158</c:v>
                </c:pt>
                <c:pt idx="171">
                  <c:v>35263</c:v>
                </c:pt>
                <c:pt idx="172">
                  <c:v>36751</c:v>
                </c:pt>
                <c:pt idx="173">
                  <c:v>38618</c:v>
                </c:pt>
                <c:pt idx="174">
                  <c:v>39904</c:v>
                </c:pt>
                <c:pt idx="175">
                  <c:v>41794</c:v>
                </c:pt>
                <c:pt idx="176">
                  <c:v>43657</c:v>
                </c:pt>
                <c:pt idx="177">
                  <c:v>45710</c:v>
                </c:pt>
                <c:pt idx="178">
                  <c:v>47364</c:v>
                </c:pt>
                <c:pt idx="179">
                  <c:v>48471</c:v>
                </c:pt>
                <c:pt idx="180">
                  <c:v>49221</c:v>
                </c:pt>
                <c:pt idx="181">
                  <c:v>50250</c:v>
                </c:pt>
                <c:pt idx="182">
                  <c:v>51076</c:v>
                </c:pt>
                <c:pt idx="183">
                  <c:v>52435</c:v>
                </c:pt>
                <c:pt idx="184">
                  <c:v>53047</c:v>
                </c:pt>
                <c:pt idx="185">
                  <c:v>54601</c:v>
                </c:pt>
                <c:pt idx="186">
                  <c:v>56112</c:v>
                </c:pt>
                <c:pt idx="187">
                  <c:v>57948</c:v>
                </c:pt>
                <c:pt idx="188">
                  <c:v>60030</c:v>
                </c:pt>
                <c:pt idx="189">
                  <c:v>61675</c:v>
                </c:pt>
                <c:pt idx="190">
                  <c:v>62915</c:v>
                </c:pt>
                <c:pt idx="191">
                  <c:v>65160</c:v>
                </c:pt>
                <c:pt idx="192">
                  <c:v>65505</c:v>
                </c:pt>
                <c:pt idx="193">
                  <c:v>65738</c:v>
                </c:pt>
                <c:pt idx="194">
                  <c:v>66334</c:v>
                </c:pt>
                <c:pt idx="195">
                  <c:v>66088</c:v>
                </c:pt>
                <c:pt idx="196">
                  <c:v>65992</c:v>
                </c:pt>
                <c:pt idx="197">
                  <c:v>66211</c:v>
                </c:pt>
                <c:pt idx="198">
                  <c:v>65366</c:v>
                </c:pt>
                <c:pt idx="199">
                  <c:v>65746</c:v>
                </c:pt>
                <c:pt idx="200">
                  <c:v>66331</c:v>
                </c:pt>
                <c:pt idx="201">
                  <c:v>65180</c:v>
                </c:pt>
                <c:pt idx="202">
                  <c:v>65093</c:v>
                </c:pt>
                <c:pt idx="203">
                  <c:v>64796</c:v>
                </c:pt>
                <c:pt idx="204">
                  <c:v>64358</c:v>
                </c:pt>
                <c:pt idx="205">
                  <c:v>64197</c:v>
                </c:pt>
                <c:pt idx="206">
                  <c:v>63602</c:v>
                </c:pt>
                <c:pt idx="207">
                  <c:v>62105</c:v>
                </c:pt>
                <c:pt idx="208">
                  <c:v>61626</c:v>
                </c:pt>
                <c:pt idx="209">
                  <c:v>59941</c:v>
                </c:pt>
                <c:pt idx="210">
                  <c:v>58553</c:v>
                </c:pt>
                <c:pt idx="211">
                  <c:v>56666</c:v>
                </c:pt>
                <c:pt idx="212">
                  <c:v>55062</c:v>
                </c:pt>
                <c:pt idx="213">
                  <c:v>53852</c:v>
                </c:pt>
                <c:pt idx="214">
                  <c:v>53678</c:v>
                </c:pt>
                <c:pt idx="215">
                  <c:v>53322</c:v>
                </c:pt>
                <c:pt idx="216">
                  <c:v>53231</c:v>
                </c:pt>
                <c:pt idx="217">
                  <c:v>53190</c:v>
                </c:pt>
                <c:pt idx="218">
                  <c:v>53225</c:v>
                </c:pt>
                <c:pt idx="219">
                  <c:v>52710</c:v>
                </c:pt>
                <c:pt idx="220">
                  <c:v>52475</c:v>
                </c:pt>
                <c:pt idx="221">
                  <c:v>51857</c:v>
                </c:pt>
                <c:pt idx="222">
                  <c:v>51008</c:v>
                </c:pt>
                <c:pt idx="223">
                  <c:v>49616</c:v>
                </c:pt>
                <c:pt idx="224">
                  <c:v>48120</c:v>
                </c:pt>
                <c:pt idx="225">
                  <c:v>46569</c:v>
                </c:pt>
                <c:pt idx="226">
                  <c:v>45437</c:v>
                </c:pt>
                <c:pt idx="227">
                  <c:v>43928</c:v>
                </c:pt>
                <c:pt idx="228">
                  <c:v>43088</c:v>
                </c:pt>
                <c:pt idx="229">
                  <c:v>41683</c:v>
                </c:pt>
                <c:pt idx="230">
                  <c:v>42089</c:v>
                </c:pt>
                <c:pt idx="231">
                  <c:v>41624</c:v>
                </c:pt>
                <c:pt idx="232">
                  <c:v>41970</c:v>
                </c:pt>
                <c:pt idx="233">
                  <c:v>41847</c:v>
                </c:pt>
                <c:pt idx="234">
                  <c:v>41523</c:v>
                </c:pt>
                <c:pt idx="235">
                  <c:v>41480</c:v>
                </c:pt>
                <c:pt idx="236">
                  <c:v>41642</c:v>
                </c:pt>
                <c:pt idx="237">
                  <c:v>41142</c:v>
                </c:pt>
                <c:pt idx="238">
                  <c:v>41827</c:v>
                </c:pt>
                <c:pt idx="239">
                  <c:v>39921</c:v>
                </c:pt>
                <c:pt idx="240">
                  <c:v>40108</c:v>
                </c:pt>
                <c:pt idx="241">
                  <c:v>40979</c:v>
                </c:pt>
                <c:pt idx="242">
                  <c:v>40685</c:v>
                </c:pt>
                <c:pt idx="243">
                  <c:v>40238</c:v>
                </c:pt>
                <c:pt idx="244">
                  <c:v>38565</c:v>
                </c:pt>
                <c:pt idx="245">
                  <c:v>36415</c:v>
                </c:pt>
                <c:pt idx="246">
                  <c:v>36624</c:v>
                </c:pt>
                <c:pt idx="247">
                  <c:v>35348</c:v>
                </c:pt>
                <c:pt idx="248">
                  <c:v>34669</c:v>
                </c:pt>
                <c:pt idx="249">
                  <c:v>34189</c:v>
                </c:pt>
                <c:pt idx="250">
                  <c:v>34626</c:v>
                </c:pt>
                <c:pt idx="251">
                  <c:v>36360</c:v>
                </c:pt>
                <c:pt idx="252">
                  <c:v>37792</c:v>
                </c:pt>
                <c:pt idx="253">
                  <c:v>38625</c:v>
                </c:pt>
                <c:pt idx="254">
                  <c:v>39696</c:v>
                </c:pt>
                <c:pt idx="255">
                  <c:v>39806</c:v>
                </c:pt>
                <c:pt idx="256">
                  <c:v>40081</c:v>
                </c:pt>
                <c:pt idx="257">
                  <c:v>40430</c:v>
                </c:pt>
                <c:pt idx="258">
                  <c:v>42971</c:v>
                </c:pt>
                <c:pt idx="259">
                  <c:v>42753</c:v>
                </c:pt>
                <c:pt idx="260">
                  <c:v>43085</c:v>
                </c:pt>
                <c:pt idx="261">
                  <c:v>42985</c:v>
                </c:pt>
                <c:pt idx="262">
                  <c:v>43766</c:v>
                </c:pt>
                <c:pt idx="263">
                  <c:v>44005</c:v>
                </c:pt>
                <c:pt idx="264">
                  <c:v>44135</c:v>
                </c:pt>
                <c:pt idx="265">
                  <c:v>41563</c:v>
                </c:pt>
                <c:pt idx="266">
                  <c:v>42317</c:v>
                </c:pt>
                <c:pt idx="267">
                  <c:v>42359</c:v>
                </c:pt>
                <c:pt idx="268">
                  <c:v>42651</c:v>
                </c:pt>
                <c:pt idx="269">
                  <c:v>42557</c:v>
                </c:pt>
                <c:pt idx="270">
                  <c:v>43258</c:v>
                </c:pt>
                <c:pt idx="271">
                  <c:v>43034</c:v>
                </c:pt>
                <c:pt idx="272">
                  <c:v>46664</c:v>
                </c:pt>
                <c:pt idx="273">
                  <c:v>46646</c:v>
                </c:pt>
                <c:pt idx="274">
                  <c:v>48247</c:v>
                </c:pt>
                <c:pt idx="275">
                  <c:v>49640</c:v>
                </c:pt>
                <c:pt idx="276">
                  <c:v>50423</c:v>
                </c:pt>
                <c:pt idx="277">
                  <c:v>50999</c:v>
                </c:pt>
                <c:pt idx="278">
                  <c:v>52373</c:v>
                </c:pt>
                <c:pt idx="279">
                  <c:v>50331</c:v>
                </c:pt>
                <c:pt idx="280">
                  <c:v>51992</c:v>
                </c:pt>
                <c:pt idx="281">
                  <c:v>52830</c:v>
                </c:pt>
                <c:pt idx="282">
                  <c:v>54102</c:v>
                </c:pt>
                <c:pt idx="283">
                  <c:v>55776</c:v>
                </c:pt>
                <c:pt idx="284">
                  <c:v>55977</c:v>
                </c:pt>
                <c:pt idx="285">
                  <c:v>56374</c:v>
                </c:pt>
                <c:pt idx="286">
                  <c:v>58832</c:v>
                </c:pt>
                <c:pt idx="287">
                  <c:v>59658</c:v>
                </c:pt>
                <c:pt idx="288">
                  <c:v>60396</c:v>
                </c:pt>
                <c:pt idx="289">
                  <c:v>61844</c:v>
                </c:pt>
                <c:pt idx="290">
                  <c:v>63734</c:v>
                </c:pt>
                <c:pt idx="291">
                  <c:v>67411</c:v>
                </c:pt>
                <c:pt idx="292">
                  <c:v>69013</c:v>
                </c:pt>
                <c:pt idx="293">
                  <c:v>70344</c:v>
                </c:pt>
                <c:pt idx="294">
                  <c:v>72368</c:v>
                </c:pt>
                <c:pt idx="295">
                  <c:v>74908</c:v>
                </c:pt>
                <c:pt idx="296">
                  <c:v>76986</c:v>
                </c:pt>
                <c:pt idx="297">
                  <c:v>79210</c:v>
                </c:pt>
                <c:pt idx="298">
                  <c:v>79997</c:v>
                </c:pt>
                <c:pt idx="299">
                  <c:v>82168</c:v>
                </c:pt>
                <c:pt idx="300">
                  <c:v>84827</c:v>
                </c:pt>
                <c:pt idx="301">
                  <c:v>87338</c:v>
                </c:pt>
                <c:pt idx="302">
                  <c:v>91076</c:v>
                </c:pt>
                <c:pt idx="303">
                  <c:v>95572</c:v>
                </c:pt>
                <c:pt idx="304">
                  <c:v>100259</c:v>
                </c:pt>
                <c:pt idx="305">
                  <c:v>106138</c:v>
                </c:pt>
                <c:pt idx="306">
                  <c:v>110363</c:v>
                </c:pt>
                <c:pt idx="307">
                  <c:v>115660</c:v>
                </c:pt>
                <c:pt idx="308">
                  <c:v>122484</c:v>
                </c:pt>
                <c:pt idx="309">
                  <c:v>127428</c:v>
                </c:pt>
                <c:pt idx="310">
                  <c:v>133338</c:v>
                </c:pt>
                <c:pt idx="311">
                  <c:v>140353</c:v>
                </c:pt>
                <c:pt idx="312">
                  <c:v>145134</c:v>
                </c:pt>
                <c:pt idx="313">
                  <c:v>149598</c:v>
                </c:pt>
                <c:pt idx="314">
                  <c:v>154770</c:v>
                </c:pt>
                <c:pt idx="315">
                  <c:v>157870</c:v>
                </c:pt>
                <c:pt idx="316">
                  <c:v>162058</c:v>
                </c:pt>
                <c:pt idx="317">
                  <c:v>165585</c:v>
                </c:pt>
                <c:pt idx="318">
                  <c:v>168037</c:v>
                </c:pt>
                <c:pt idx="319">
                  <c:v>169816</c:v>
                </c:pt>
                <c:pt idx="320">
                  <c:v>170556</c:v>
                </c:pt>
                <c:pt idx="321">
                  <c:v>172420</c:v>
                </c:pt>
                <c:pt idx="322">
                  <c:v>174771</c:v>
                </c:pt>
                <c:pt idx="323">
                  <c:v>175990</c:v>
                </c:pt>
                <c:pt idx="324">
                  <c:v>163924</c:v>
                </c:pt>
                <c:pt idx="325">
                  <c:v>164847</c:v>
                </c:pt>
                <c:pt idx="326">
                  <c:v>161940</c:v>
                </c:pt>
                <c:pt idx="327">
                  <c:v>161412</c:v>
                </c:pt>
                <c:pt idx="328">
                  <c:v>159691</c:v>
                </c:pt>
                <c:pt idx="329">
                  <c:v>160543</c:v>
                </c:pt>
                <c:pt idx="330">
                  <c:v>163450</c:v>
                </c:pt>
                <c:pt idx="331">
                  <c:v>179860</c:v>
                </c:pt>
                <c:pt idx="332">
                  <c:v>183641</c:v>
                </c:pt>
                <c:pt idx="333">
                  <c:v>191396</c:v>
                </c:pt>
                <c:pt idx="334">
                  <c:v>196367</c:v>
                </c:pt>
                <c:pt idx="335">
                  <c:v>201615</c:v>
                </c:pt>
                <c:pt idx="336">
                  <c:v>206697</c:v>
                </c:pt>
                <c:pt idx="337">
                  <c:v>209314</c:v>
                </c:pt>
                <c:pt idx="338">
                  <c:v>210366</c:v>
                </c:pt>
                <c:pt idx="339">
                  <c:v>217230</c:v>
                </c:pt>
                <c:pt idx="340">
                  <c:v>217522</c:v>
                </c:pt>
                <c:pt idx="341">
                  <c:v>219342</c:v>
                </c:pt>
                <c:pt idx="342">
                  <c:v>218880</c:v>
                </c:pt>
                <c:pt idx="343">
                  <c:v>216552</c:v>
                </c:pt>
                <c:pt idx="344">
                  <c:v>220196</c:v>
                </c:pt>
                <c:pt idx="345">
                  <c:v>221896</c:v>
                </c:pt>
                <c:pt idx="346">
                  <c:v>217737</c:v>
                </c:pt>
                <c:pt idx="347">
                  <c:v>215739</c:v>
                </c:pt>
                <c:pt idx="348">
                  <c:v>215050</c:v>
                </c:pt>
                <c:pt idx="349">
                  <c:v>215165</c:v>
                </c:pt>
                <c:pt idx="350">
                  <c:v>214862</c:v>
                </c:pt>
                <c:pt idx="351">
                  <c:v>212380</c:v>
                </c:pt>
                <c:pt idx="352">
                  <c:v>206172</c:v>
                </c:pt>
                <c:pt idx="353">
                  <c:v>184818</c:v>
                </c:pt>
                <c:pt idx="354">
                  <c:v>188108</c:v>
                </c:pt>
                <c:pt idx="355">
                  <c:v>184198</c:v>
                </c:pt>
                <c:pt idx="356">
                  <c:v>182408</c:v>
                </c:pt>
                <c:pt idx="357">
                  <c:v>182169</c:v>
                </c:pt>
                <c:pt idx="358">
                  <c:v>182403</c:v>
                </c:pt>
                <c:pt idx="359">
                  <c:v>187756</c:v>
                </c:pt>
                <c:pt idx="360">
                  <c:v>194352</c:v>
                </c:pt>
                <c:pt idx="361">
                  <c:v>205050</c:v>
                </c:pt>
                <c:pt idx="362">
                  <c:v>212227</c:v>
                </c:pt>
                <c:pt idx="363">
                  <c:v>221171</c:v>
                </c:pt>
                <c:pt idx="364">
                  <c:v>226257</c:v>
                </c:pt>
                <c:pt idx="365">
                  <c:v>230092</c:v>
                </c:pt>
                <c:pt idx="366">
                  <c:v>237156</c:v>
                </c:pt>
                <c:pt idx="367">
                  <c:v>258888</c:v>
                </c:pt>
                <c:pt idx="368">
                  <c:v>253263</c:v>
                </c:pt>
                <c:pt idx="369">
                  <c:v>254157</c:v>
                </c:pt>
                <c:pt idx="370">
                  <c:v>250554</c:v>
                </c:pt>
                <c:pt idx="371">
                  <c:v>249753</c:v>
                </c:pt>
                <c:pt idx="372">
                  <c:v>245960</c:v>
                </c:pt>
                <c:pt idx="373">
                  <c:v>240145</c:v>
                </c:pt>
                <c:pt idx="374">
                  <c:v>231588</c:v>
                </c:pt>
                <c:pt idx="375">
                  <c:v>224483</c:v>
                </c:pt>
                <c:pt idx="376">
                  <c:v>218961</c:v>
                </c:pt>
                <c:pt idx="377">
                  <c:v>206763</c:v>
                </c:pt>
                <c:pt idx="378">
                  <c:v>200702</c:v>
                </c:pt>
                <c:pt idx="379">
                  <c:v>194449</c:v>
                </c:pt>
                <c:pt idx="380">
                  <c:v>187438</c:v>
                </c:pt>
                <c:pt idx="381">
                  <c:v>180620</c:v>
                </c:pt>
                <c:pt idx="382">
                  <c:v>175690</c:v>
                </c:pt>
                <c:pt idx="383">
                  <c:v>169916</c:v>
                </c:pt>
                <c:pt idx="384">
                  <c:v>172119</c:v>
                </c:pt>
                <c:pt idx="385">
                  <c:v>166929</c:v>
                </c:pt>
                <c:pt idx="386">
                  <c:v>162681</c:v>
                </c:pt>
                <c:pt idx="387">
                  <c:v>159197</c:v>
                </c:pt>
                <c:pt idx="388">
                  <c:v>155367</c:v>
                </c:pt>
                <c:pt idx="389">
                  <c:v>150546</c:v>
                </c:pt>
                <c:pt idx="390">
                  <c:v>148382</c:v>
                </c:pt>
                <c:pt idx="391">
                  <c:v>146268</c:v>
                </c:pt>
                <c:pt idx="392">
                  <c:v>141244</c:v>
                </c:pt>
                <c:pt idx="393">
                  <c:v>136164</c:v>
                </c:pt>
                <c:pt idx="394">
                  <c:v>130370</c:v>
                </c:pt>
                <c:pt idx="395">
                  <c:v>125403</c:v>
                </c:pt>
                <c:pt idx="396">
                  <c:v>121302</c:v>
                </c:pt>
                <c:pt idx="397">
                  <c:v>117473</c:v>
                </c:pt>
                <c:pt idx="398">
                  <c:v>110537</c:v>
                </c:pt>
                <c:pt idx="399">
                  <c:v>107846</c:v>
                </c:pt>
                <c:pt idx="400">
                  <c:v>104251</c:v>
                </c:pt>
                <c:pt idx="401">
                  <c:v>101419</c:v>
                </c:pt>
                <c:pt idx="402">
                  <c:v>97122</c:v>
                </c:pt>
                <c:pt idx="403">
                  <c:v>94209</c:v>
                </c:pt>
                <c:pt idx="404">
                  <c:v>90881</c:v>
                </c:pt>
                <c:pt idx="405">
                  <c:v>85507</c:v>
                </c:pt>
                <c:pt idx="406">
                  <c:v>80926</c:v>
                </c:pt>
                <c:pt idx="407">
                  <c:v>77379</c:v>
                </c:pt>
                <c:pt idx="408">
                  <c:v>72554</c:v>
                </c:pt>
                <c:pt idx="409">
                  <c:v>69490</c:v>
                </c:pt>
                <c:pt idx="410">
                  <c:v>67383</c:v>
                </c:pt>
                <c:pt idx="411">
                  <c:v>66160</c:v>
                </c:pt>
                <c:pt idx="412">
                  <c:v>66768</c:v>
                </c:pt>
                <c:pt idx="413">
                  <c:v>67857</c:v>
                </c:pt>
                <c:pt idx="414">
                  <c:v>68439</c:v>
                </c:pt>
                <c:pt idx="415">
                  <c:v>69306</c:v>
                </c:pt>
                <c:pt idx="416">
                  <c:v>69335</c:v>
                </c:pt>
                <c:pt idx="417">
                  <c:v>68331</c:v>
                </c:pt>
                <c:pt idx="418">
                  <c:v>67722</c:v>
                </c:pt>
                <c:pt idx="419">
                  <c:v>67311</c:v>
                </c:pt>
                <c:pt idx="420">
                  <c:v>65283</c:v>
                </c:pt>
                <c:pt idx="421">
                  <c:v>64199</c:v>
                </c:pt>
                <c:pt idx="422">
                  <c:v>62685</c:v>
                </c:pt>
                <c:pt idx="423">
                  <c:v>60887</c:v>
                </c:pt>
                <c:pt idx="424">
                  <c:v>60008</c:v>
                </c:pt>
                <c:pt idx="425">
                  <c:v>58452</c:v>
                </c:pt>
                <c:pt idx="426">
                  <c:v>63864</c:v>
                </c:pt>
                <c:pt idx="427">
                  <c:v>63620</c:v>
                </c:pt>
                <c:pt idx="428">
                  <c:v>62427</c:v>
                </c:pt>
                <c:pt idx="429">
                  <c:v>61726</c:v>
                </c:pt>
                <c:pt idx="430">
                  <c:v>61485</c:v>
                </c:pt>
                <c:pt idx="431">
                  <c:v>60495</c:v>
                </c:pt>
                <c:pt idx="432">
                  <c:v>60208</c:v>
                </c:pt>
                <c:pt idx="433">
                  <c:v>54875</c:v>
                </c:pt>
                <c:pt idx="434">
                  <c:v>54666</c:v>
                </c:pt>
                <c:pt idx="435">
                  <c:v>54763</c:v>
                </c:pt>
                <c:pt idx="436">
                  <c:v>54496</c:v>
                </c:pt>
                <c:pt idx="437">
                  <c:v>53996</c:v>
                </c:pt>
                <c:pt idx="438">
                  <c:v>54683</c:v>
                </c:pt>
                <c:pt idx="439">
                  <c:v>54129</c:v>
                </c:pt>
                <c:pt idx="440">
                  <c:v>53765</c:v>
                </c:pt>
                <c:pt idx="441">
                  <c:v>54079</c:v>
                </c:pt>
                <c:pt idx="442">
                  <c:v>57049</c:v>
                </c:pt>
                <c:pt idx="443">
                  <c:v>58282</c:v>
                </c:pt>
                <c:pt idx="444">
                  <c:v>60273</c:v>
                </c:pt>
                <c:pt idx="445">
                  <c:v>61141</c:v>
                </c:pt>
                <c:pt idx="446">
                  <c:v>62623</c:v>
                </c:pt>
                <c:pt idx="447">
                  <c:v>64869</c:v>
                </c:pt>
                <c:pt idx="448">
                  <c:v>65622</c:v>
                </c:pt>
                <c:pt idx="449">
                  <c:v>63925</c:v>
                </c:pt>
                <c:pt idx="450">
                  <c:v>65038</c:v>
                </c:pt>
                <c:pt idx="451">
                  <c:v>64160</c:v>
                </c:pt>
                <c:pt idx="452">
                  <c:v>64596</c:v>
                </c:pt>
                <c:pt idx="453">
                  <c:v>63446</c:v>
                </c:pt>
                <c:pt idx="454">
                  <c:v>64300</c:v>
                </c:pt>
                <c:pt idx="455">
                  <c:v>64300</c:v>
                </c:pt>
                <c:pt idx="456">
                  <c:v>65030</c:v>
                </c:pt>
                <c:pt idx="457">
                  <c:v>65481</c:v>
                </c:pt>
                <c:pt idx="458">
                  <c:v>67256</c:v>
                </c:pt>
                <c:pt idx="459">
                  <c:v>67252</c:v>
                </c:pt>
                <c:pt idx="460">
                  <c:v>68794</c:v>
                </c:pt>
                <c:pt idx="461">
                  <c:v>68033</c:v>
                </c:pt>
                <c:pt idx="462">
                  <c:v>70097</c:v>
                </c:pt>
                <c:pt idx="463">
                  <c:v>70366</c:v>
                </c:pt>
                <c:pt idx="464">
                  <c:v>69397</c:v>
                </c:pt>
                <c:pt idx="465">
                  <c:v>68932</c:v>
                </c:pt>
                <c:pt idx="466">
                  <c:v>67349</c:v>
                </c:pt>
                <c:pt idx="467">
                  <c:v>66390</c:v>
                </c:pt>
                <c:pt idx="468">
                  <c:v>66117</c:v>
                </c:pt>
                <c:pt idx="469">
                  <c:v>63788</c:v>
                </c:pt>
                <c:pt idx="470">
                  <c:v>61955</c:v>
                </c:pt>
                <c:pt idx="471">
                  <c:v>60882</c:v>
                </c:pt>
                <c:pt idx="472">
                  <c:v>58791</c:v>
                </c:pt>
                <c:pt idx="473">
                  <c:v>58386</c:v>
                </c:pt>
                <c:pt idx="474">
                  <c:v>57288</c:v>
                </c:pt>
                <c:pt idx="475">
                  <c:v>54098</c:v>
                </c:pt>
                <c:pt idx="476">
                  <c:v>52827</c:v>
                </c:pt>
                <c:pt idx="477">
                  <c:v>51763</c:v>
                </c:pt>
                <c:pt idx="478">
                  <c:v>50560</c:v>
                </c:pt>
                <c:pt idx="479">
                  <c:v>49860</c:v>
                </c:pt>
                <c:pt idx="480">
                  <c:v>49121</c:v>
                </c:pt>
                <c:pt idx="481">
                  <c:v>48610</c:v>
                </c:pt>
                <c:pt idx="482">
                  <c:v>49025</c:v>
                </c:pt>
                <c:pt idx="483">
                  <c:v>47515</c:v>
                </c:pt>
                <c:pt idx="484">
                  <c:v>46091</c:v>
                </c:pt>
                <c:pt idx="485">
                  <c:v>44703</c:v>
                </c:pt>
                <c:pt idx="486">
                  <c:v>43168</c:v>
                </c:pt>
                <c:pt idx="487">
                  <c:v>41575</c:v>
                </c:pt>
                <c:pt idx="488">
                  <c:v>40567</c:v>
                </c:pt>
                <c:pt idx="489">
                  <c:v>38680</c:v>
                </c:pt>
                <c:pt idx="490">
                  <c:v>37737</c:v>
                </c:pt>
                <c:pt idx="491">
                  <c:v>36435</c:v>
                </c:pt>
                <c:pt idx="492">
                  <c:v>35118</c:v>
                </c:pt>
                <c:pt idx="493">
                  <c:v>34213</c:v>
                </c:pt>
                <c:pt idx="494">
                  <c:v>33604</c:v>
                </c:pt>
                <c:pt idx="495">
                  <c:v>32823</c:v>
                </c:pt>
                <c:pt idx="496">
                  <c:v>31771</c:v>
                </c:pt>
                <c:pt idx="497">
                  <c:v>30896</c:v>
                </c:pt>
                <c:pt idx="498">
                  <c:v>29948</c:v>
                </c:pt>
                <c:pt idx="499">
                  <c:v>28690</c:v>
                </c:pt>
                <c:pt idx="500">
                  <c:v>27002</c:v>
                </c:pt>
                <c:pt idx="501">
                  <c:v>25463</c:v>
                </c:pt>
                <c:pt idx="502">
                  <c:v>25108</c:v>
                </c:pt>
                <c:pt idx="503">
                  <c:v>24598</c:v>
                </c:pt>
                <c:pt idx="504">
                  <c:v>23885</c:v>
                </c:pt>
                <c:pt idx="505">
                  <c:v>23114</c:v>
                </c:pt>
                <c:pt idx="506">
                  <c:v>22840</c:v>
                </c:pt>
                <c:pt idx="507">
                  <c:v>21844</c:v>
                </c:pt>
                <c:pt idx="508">
                  <c:v>20900</c:v>
                </c:pt>
                <c:pt idx="509">
                  <c:v>19950</c:v>
                </c:pt>
                <c:pt idx="510">
                  <c:v>17104</c:v>
                </c:pt>
                <c:pt idx="511">
                  <c:v>17063</c:v>
                </c:pt>
                <c:pt idx="512">
                  <c:v>16124</c:v>
                </c:pt>
                <c:pt idx="513">
                  <c:v>14956</c:v>
                </c:pt>
                <c:pt idx="514">
                  <c:v>8396</c:v>
                </c:pt>
                <c:pt idx="515">
                  <c:v>8244</c:v>
                </c:pt>
                <c:pt idx="516">
                  <c:v>8066</c:v>
                </c:pt>
                <c:pt idx="517">
                  <c:v>10058</c:v>
                </c:pt>
                <c:pt idx="518">
                  <c:v>8858</c:v>
                </c:pt>
                <c:pt idx="519">
                  <c:v>9404</c:v>
                </c:pt>
                <c:pt idx="520">
                  <c:v>8876</c:v>
                </c:pt>
                <c:pt idx="521">
                  <c:v>14705</c:v>
                </c:pt>
                <c:pt idx="522">
                  <c:v>14396</c:v>
                </c:pt>
                <c:pt idx="523">
                  <c:v>14489</c:v>
                </c:pt>
                <c:pt idx="524">
                  <c:v>13876</c:v>
                </c:pt>
                <c:pt idx="525">
                  <c:v>13555</c:v>
                </c:pt>
                <c:pt idx="526">
                  <c:v>12666</c:v>
                </c:pt>
                <c:pt idx="527">
                  <c:v>12150</c:v>
                </c:pt>
                <c:pt idx="528">
                  <c:v>11562</c:v>
                </c:pt>
                <c:pt idx="529">
                  <c:v>11460</c:v>
                </c:pt>
                <c:pt idx="530">
                  <c:v>11070</c:v>
                </c:pt>
                <c:pt idx="531">
                  <c:v>11174</c:v>
                </c:pt>
                <c:pt idx="532">
                  <c:v>11300</c:v>
                </c:pt>
                <c:pt idx="533">
                  <c:v>11250</c:v>
                </c:pt>
                <c:pt idx="534">
                  <c:v>11613</c:v>
                </c:pt>
                <c:pt idx="535">
                  <c:v>11929</c:v>
                </c:pt>
                <c:pt idx="536">
                  <c:v>11823</c:v>
                </c:pt>
                <c:pt idx="537">
                  <c:v>11826</c:v>
                </c:pt>
                <c:pt idx="538">
                  <c:v>11784</c:v>
                </c:pt>
                <c:pt idx="539">
                  <c:v>12211</c:v>
                </c:pt>
                <c:pt idx="540">
                  <c:v>12488</c:v>
                </c:pt>
                <c:pt idx="541">
                  <c:v>19661</c:v>
                </c:pt>
                <c:pt idx="542">
                  <c:v>20455</c:v>
                </c:pt>
                <c:pt idx="543">
                  <c:v>20051</c:v>
                </c:pt>
                <c:pt idx="544">
                  <c:v>19883</c:v>
                </c:pt>
                <c:pt idx="545">
                  <c:v>18318</c:v>
                </c:pt>
                <c:pt idx="546">
                  <c:v>19920</c:v>
                </c:pt>
                <c:pt idx="547">
                  <c:v>21949</c:v>
                </c:pt>
                <c:pt idx="548">
                  <c:v>19709</c:v>
                </c:pt>
                <c:pt idx="549">
                  <c:v>21828</c:v>
                </c:pt>
                <c:pt idx="550">
                  <c:v>22360</c:v>
                </c:pt>
                <c:pt idx="551">
                  <c:v>22730</c:v>
                </c:pt>
                <c:pt idx="552">
                  <c:v>27112</c:v>
                </c:pt>
                <c:pt idx="553">
                  <c:v>29391</c:v>
                </c:pt>
                <c:pt idx="554">
                  <c:v>30504</c:v>
                </c:pt>
                <c:pt idx="555">
                  <c:v>28601</c:v>
                </c:pt>
                <c:pt idx="556">
                  <c:v>31004</c:v>
                </c:pt>
                <c:pt idx="557">
                  <c:v>31661</c:v>
                </c:pt>
                <c:pt idx="558">
                  <c:v>32145</c:v>
                </c:pt>
                <c:pt idx="559">
                  <c:v>35528</c:v>
                </c:pt>
                <c:pt idx="560">
                  <c:v>38246</c:v>
                </c:pt>
                <c:pt idx="561">
                  <c:v>41352</c:v>
                </c:pt>
                <c:pt idx="562">
                  <c:v>45544</c:v>
                </c:pt>
                <c:pt idx="563">
                  <c:v>49866</c:v>
                </c:pt>
                <c:pt idx="564">
                  <c:v>51149</c:v>
                </c:pt>
                <c:pt idx="565">
                  <c:v>51803</c:v>
                </c:pt>
                <c:pt idx="566">
                  <c:v>56637</c:v>
                </c:pt>
                <c:pt idx="567">
                  <c:v>63037</c:v>
                </c:pt>
                <c:pt idx="568">
                  <c:v>66620</c:v>
                </c:pt>
                <c:pt idx="569">
                  <c:v>71259</c:v>
                </c:pt>
                <c:pt idx="570">
                  <c:v>76949</c:v>
                </c:pt>
                <c:pt idx="571">
                  <c:v>78055</c:v>
                </c:pt>
                <c:pt idx="572">
                  <c:v>79298</c:v>
                </c:pt>
                <c:pt idx="573">
                  <c:v>85391</c:v>
                </c:pt>
                <c:pt idx="574">
                  <c:v>91590</c:v>
                </c:pt>
                <c:pt idx="575">
                  <c:v>95465</c:v>
                </c:pt>
                <c:pt idx="576">
                  <c:v>99454</c:v>
                </c:pt>
                <c:pt idx="577">
                  <c:v>105903</c:v>
                </c:pt>
                <c:pt idx="578">
                  <c:v>107714</c:v>
                </c:pt>
                <c:pt idx="579">
                  <c:v>109579</c:v>
                </c:pt>
                <c:pt idx="580">
                  <c:v>115638</c:v>
                </c:pt>
                <c:pt idx="581">
                  <c:v>117289</c:v>
                </c:pt>
                <c:pt idx="582">
                  <c:v>123439</c:v>
                </c:pt>
                <c:pt idx="583">
                  <c:v>125122</c:v>
                </c:pt>
                <c:pt idx="584">
                  <c:v>127787</c:v>
                </c:pt>
                <c:pt idx="585">
                  <c:v>128813</c:v>
                </c:pt>
                <c:pt idx="586">
                  <c:v>129868</c:v>
                </c:pt>
                <c:pt idx="587">
                  <c:v>141424</c:v>
                </c:pt>
                <c:pt idx="588">
                  <c:v>138886</c:v>
                </c:pt>
                <c:pt idx="589">
                  <c:v>140203</c:v>
                </c:pt>
                <c:pt idx="590">
                  <c:v>143325</c:v>
                </c:pt>
                <c:pt idx="591">
                  <c:v>145074</c:v>
                </c:pt>
                <c:pt idx="592">
                  <c:v>149160</c:v>
                </c:pt>
                <c:pt idx="593">
                  <c:v>148731</c:v>
                </c:pt>
                <c:pt idx="594">
                  <c:v>149665</c:v>
                </c:pt>
                <c:pt idx="595">
                  <c:v>150507</c:v>
                </c:pt>
                <c:pt idx="596">
                  <c:v>151321</c:v>
                </c:pt>
                <c:pt idx="597">
                  <c:v>155211</c:v>
                </c:pt>
                <c:pt idx="598">
                  <c:v>154710</c:v>
                </c:pt>
                <c:pt idx="599">
                  <c:v>155712</c:v>
                </c:pt>
                <c:pt idx="600">
                  <c:v>155985</c:v>
                </c:pt>
                <c:pt idx="601">
                  <c:v>158019</c:v>
                </c:pt>
                <c:pt idx="602">
                  <c:v>159439</c:v>
                </c:pt>
                <c:pt idx="603">
                  <c:v>165202</c:v>
                </c:pt>
                <c:pt idx="604">
                  <c:v>163552</c:v>
                </c:pt>
                <c:pt idx="605">
                  <c:v>162938</c:v>
                </c:pt>
                <c:pt idx="606">
                  <c:v>160180</c:v>
                </c:pt>
                <c:pt idx="607">
                  <c:v>160503</c:v>
                </c:pt>
                <c:pt idx="608">
                  <c:v>131506</c:v>
                </c:pt>
                <c:pt idx="609">
                  <c:v>151658</c:v>
                </c:pt>
                <c:pt idx="610">
                  <c:v>147837</c:v>
                </c:pt>
                <c:pt idx="611">
                  <c:v>147163</c:v>
                </c:pt>
                <c:pt idx="612">
                  <c:v>144982</c:v>
                </c:pt>
                <c:pt idx="613">
                  <c:v>146178</c:v>
                </c:pt>
                <c:pt idx="614">
                  <c:v>145494</c:v>
                </c:pt>
                <c:pt idx="615">
                  <c:v>175209</c:v>
                </c:pt>
                <c:pt idx="616">
                  <c:v>154016</c:v>
                </c:pt>
                <c:pt idx="617">
                  <c:v>152073</c:v>
                </c:pt>
                <c:pt idx="618">
                  <c:v>149798</c:v>
                </c:pt>
                <c:pt idx="619">
                  <c:v>148483</c:v>
                </c:pt>
                <c:pt idx="620">
                  <c:v>147678</c:v>
                </c:pt>
                <c:pt idx="621">
                  <c:v>147781</c:v>
                </c:pt>
                <c:pt idx="622">
                  <c:v>136803</c:v>
                </c:pt>
                <c:pt idx="623">
                  <c:v>133558</c:v>
                </c:pt>
                <c:pt idx="624">
                  <c:v>130301</c:v>
                </c:pt>
                <c:pt idx="625">
                  <c:v>126470</c:v>
                </c:pt>
                <c:pt idx="626">
                  <c:v>122711</c:v>
                </c:pt>
                <c:pt idx="627">
                  <c:v>120342</c:v>
                </c:pt>
                <c:pt idx="628">
                  <c:v>119533</c:v>
                </c:pt>
                <c:pt idx="629">
                  <c:v>117619</c:v>
                </c:pt>
                <c:pt idx="630">
                  <c:v>115276</c:v>
                </c:pt>
                <c:pt idx="631">
                  <c:v>112584</c:v>
                </c:pt>
                <c:pt idx="632">
                  <c:v>110877</c:v>
                </c:pt>
                <c:pt idx="633">
                  <c:v>108863</c:v>
                </c:pt>
                <c:pt idx="634">
                  <c:v>107835</c:v>
                </c:pt>
                <c:pt idx="635">
                  <c:v>106639</c:v>
                </c:pt>
                <c:pt idx="636">
                  <c:v>103498</c:v>
                </c:pt>
                <c:pt idx="637">
                  <c:v>101388</c:v>
                </c:pt>
                <c:pt idx="638">
                  <c:v>100994</c:v>
                </c:pt>
                <c:pt idx="639">
                  <c:v>99493</c:v>
                </c:pt>
                <c:pt idx="640">
                  <c:v>97659</c:v>
                </c:pt>
                <c:pt idx="641">
                  <c:v>96679</c:v>
                </c:pt>
                <c:pt idx="642">
                  <c:v>96309</c:v>
                </c:pt>
                <c:pt idx="643">
                  <c:v>89296</c:v>
                </c:pt>
                <c:pt idx="644">
                  <c:v>91130</c:v>
                </c:pt>
                <c:pt idx="645">
                  <c:v>88381</c:v>
                </c:pt>
                <c:pt idx="646">
                  <c:v>86064</c:v>
                </c:pt>
                <c:pt idx="647">
                  <c:v>84004</c:v>
                </c:pt>
                <c:pt idx="648">
                  <c:v>83464</c:v>
                </c:pt>
                <c:pt idx="649">
                  <c:v>83317</c:v>
                </c:pt>
                <c:pt idx="650">
                  <c:v>83103</c:v>
                </c:pt>
                <c:pt idx="651">
                  <c:v>79120</c:v>
                </c:pt>
                <c:pt idx="652">
                  <c:v>76301</c:v>
                </c:pt>
                <c:pt idx="653">
                  <c:v>75274</c:v>
                </c:pt>
                <c:pt idx="654">
                  <c:v>73675</c:v>
                </c:pt>
                <c:pt idx="655">
                  <c:v>73141</c:v>
                </c:pt>
                <c:pt idx="656">
                  <c:v>72420</c:v>
                </c:pt>
                <c:pt idx="657">
                  <c:v>70081</c:v>
                </c:pt>
                <c:pt idx="658">
                  <c:v>70617</c:v>
                </c:pt>
                <c:pt idx="659">
                  <c:v>71739</c:v>
                </c:pt>
                <c:pt idx="660">
                  <c:v>72357</c:v>
                </c:pt>
                <c:pt idx="661">
                  <c:v>72554</c:v>
                </c:pt>
                <c:pt idx="662">
                  <c:v>72497</c:v>
                </c:pt>
                <c:pt idx="663">
                  <c:v>72747</c:v>
                </c:pt>
                <c:pt idx="664">
                  <c:v>75483</c:v>
                </c:pt>
                <c:pt idx="665">
                  <c:v>74004</c:v>
                </c:pt>
                <c:pt idx="666">
                  <c:v>72611</c:v>
                </c:pt>
                <c:pt idx="667">
                  <c:v>72168</c:v>
                </c:pt>
                <c:pt idx="668">
                  <c:v>72611</c:v>
                </c:pt>
                <c:pt idx="669">
                  <c:v>72968</c:v>
                </c:pt>
                <c:pt idx="670">
                  <c:v>73416</c:v>
                </c:pt>
                <c:pt idx="671">
                  <c:v>73684</c:v>
                </c:pt>
                <c:pt idx="672">
                  <c:v>74530</c:v>
                </c:pt>
                <c:pt idx="673">
                  <c:v>76569</c:v>
                </c:pt>
                <c:pt idx="674">
                  <c:v>73942</c:v>
                </c:pt>
                <c:pt idx="675">
                  <c:v>79318</c:v>
                </c:pt>
                <c:pt idx="676">
                  <c:v>83511</c:v>
                </c:pt>
                <c:pt idx="677">
                  <c:v>83742</c:v>
                </c:pt>
                <c:pt idx="678">
                  <c:v>86909</c:v>
                </c:pt>
                <c:pt idx="679">
                  <c:v>87990</c:v>
                </c:pt>
                <c:pt idx="680">
                  <c:v>90174</c:v>
                </c:pt>
                <c:pt idx="681">
                  <c:v>96690</c:v>
                </c:pt>
                <c:pt idx="682">
                  <c:v>95298</c:v>
                </c:pt>
                <c:pt idx="683">
                  <c:v>92398</c:v>
                </c:pt>
                <c:pt idx="684">
                  <c:v>93507</c:v>
                </c:pt>
                <c:pt idx="685">
                  <c:v>94982</c:v>
                </c:pt>
                <c:pt idx="686">
                  <c:v>95313</c:v>
                </c:pt>
                <c:pt idx="687">
                  <c:v>96097</c:v>
                </c:pt>
                <c:pt idx="688">
                  <c:v>84758</c:v>
                </c:pt>
                <c:pt idx="689">
                  <c:v>75039</c:v>
                </c:pt>
                <c:pt idx="690">
                  <c:v>72720</c:v>
                </c:pt>
                <c:pt idx="691">
                  <c:v>71673</c:v>
                </c:pt>
                <c:pt idx="692">
                  <c:v>79873</c:v>
                </c:pt>
                <c:pt idx="693">
                  <c:v>82212</c:v>
                </c:pt>
                <c:pt idx="694">
                  <c:v>85000</c:v>
                </c:pt>
                <c:pt idx="695">
                  <c:v>100373</c:v>
                </c:pt>
                <c:pt idx="696">
                  <c:v>114893</c:v>
                </c:pt>
                <c:pt idx="697">
                  <c:v>119662</c:v>
                </c:pt>
                <c:pt idx="698">
                  <c:v>121165</c:v>
                </c:pt>
                <c:pt idx="699">
                  <c:v>118456</c:v>
                </c:pt>
                <c:pt idx="700">
                  <c:v>119153</c:v>
                </c:pt>
                <c:pt idx="701">
                  <c:v>120542</c:v>
                </c:pt>
                <c:pt idx="702">
                  <c:v>118359</c:v>
                </c:pt>
                <c:pt idx="703">
                  <c:v>120053</c:v>
                </c:pt>
                <c:pt idx="704">
                  <c:v>119104</c:v>
                </c:pt>
                <c:pt idx="705">
                  <c:v>119305</c:v>
                </c:pt>
                <c:pt idx="706">
                  <c:v>120106</c:v>
                </c:pt>
                <c:pt idx="707">
                  <c:v>120480</c:v>
                </c:pt>
                <c:pt idx="708">
                  <c:v>119926</c:v>
                </c:pt>
                <c:pt idx="709">
                  <c:v>123176</c:v>
                </c:pt>
                <c:pt idx="710">
                  <c:v>123731</c:v>
                </c:pt>
                <c:pt idx="711">
                  <c:v>126971</c:v>
                </c:pt>
                <c:pt idx="712">
                  <c:v>131806</c:v>
                </c:pt>
                <c:pt idx="713">
                  <c:v>145729</c:v>
                </c:pt>
                <c:pt idx="714">
                  <c:v>156012</c:v>
                </c:pt>
                <c:pt idx="715">
                  <c:v>169635</c:v>
                </c:pt>
                <c:pt idx="716">
                  <c:v>185870</c:v>
                </c:pt>
                <c:pt idx="717">
                  <c:v>188035</c:v>
                </c:pt>
                <c:pt idx="718">
                  <c:v>183330</c:v>
                </c:pt>
                <c:pt idx="719">
                  <c:v>199534</c:v>
                </c:pt>
                <c:pt idx="720">
                  <c:v>233984</c:v>
                </c:pt>
                <c:pt idx="721">
                  <c:v>261153</c:v>
                </c:pt>
                <c:pt idx="722">
                  <c:v>295487</c:v>
                </c:pt>
                <c:pt idx="723">
                  <c:v>339853</c:v>
                </c:pt>
                <c:pt idx="724">
                  <c:v>375250</c:v>
                </c:pt>
                <c:pt idx="725">
                  <c:v>392383</c:v>
                </c:pt>
                <c:pt idx="726">
                  <c:v>403445</c:v>
                </c:pt>
                <c:pt idx="727">
                  <c:v>470800</c:v>
                </c:pt>
                <c:pt idx="728">
                  <c:v>542915</c:v>
                </c:pt>
                <c:pt idx="729">
                  <c:v>573638</c:v>
                </c:pt>
                <c:pt idx="730">
                  <c:v>598485</c:v>
                </c:pt>
                <c:pt idx="731">
                  <c:v>663522</c:v>
                </c:pt>
                <c:pt idx="732">
                  <c:v>703316</c:v>
                </c:pt>
                <c:pt idx="733">
                  <c:v>709454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36-4B44-8FD6-0B97B53283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661639471"/>
        <c:axId val="1605617455"/>
      </c:barChart>
      <c:lineChart>
        <c:grouping val="standard"/>
        <c:varyColors val="0"/>
        <c:ser>
          <c:idx val="1"/>
          <c:order val="1"/>
          <c:tx>
            <c:strRef>
              <c:f>Sheet1!$F$1</c:f>
              <c:strCache>
                <c:ptCount val="1"/>
                <c:pt idx="0">
                  <c:v>aveare</c:v>
                </c:pt>
              </c:strCache>
            </c:strRef>
          </c:tx>
          <c:spPr>
            <a:ln w="412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Pt>
            <c:idx val="380"/>
            <c:marker>
              <c:symbol val="none"/>
            </c:marker>
            <c:bubble3D val="0"/>
            <c:spPr>
              <a:ln w="41275" cap="rnd">
                <a:solidFill>
                  <a:srgbClr val="FF00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4C36-4B44-8FD6-0B97B5328351}"/>
              </c:ext>
            </c:extLst>
          </c:dPt>
          <c:cat>
            <c:numRef>
              <c:f>Sheet1!$D$2:$D$735</c:f>
              <c:numCache>
                <c:formatCode>m/d/yy</c:formatCode>
                <c:ptCount val="734"/>
                <c:pt idx="0">
                  <c:v>43837</c:v>
                </c:pt>
                <c:pt idx="1">
                  <c:v>43838</c:v>
                </c:pt>
                <c:pt idx="2">
                  <c:v>43839</c:v>
                </c:pt>
                <c:pt idx="3">
                  <c:v>43840</c:v>
                </c:pt>
                <c:pt idx="4">
                  <c:v>43841</c:v>
                </c:pt>
                <c:pt idx="5">
                  <c:v>43842</c:v>
                </c:pt>
                <c:pt idx="6">
                  <c:v>43843</c:v>
                </c:pt>
                <c:pt idx="7">
                  <c:v>43844</c:v>
                </c:pt>
                <c:pt idx="8">
                  <c:v>43845</c:v>
                </c:pt>
                <c:pt idx="9">
                  <c:v>43846</c:v>
                </c:pt>
                <c:pt idx="10">
                  <c:v>43847</c:v>
                </c:pt>
                <c:pt idx="11">
                  <c:v>43848</c:v>
                </c:pt>
                <c:pt idx="12">
                  <c:v>43849</c:v>
                </c:pt>
                <c:pt idx="13">
                  <c:v>43850</c:v>
                </c:pt>
                <c:pt idx="14">
                  <c:v>43851</c:v>
                </c:pt>
                <c:pt idx="15">
                  <c:v>43852</c:v>
                </c:pt>
                <c:pt idx="16">
                  <c:v>43853</c:v>
                </c:pt>
                <c:pt idx="17">
                  <c:v>43854</c:v>
                </c:pt>
                <c:pt idx="18">
                  <c:v>43855</c:v>
                </c:pt>
                <c:pt idx="19">
                  <c:v>43856</c:v>
                </c:pt>
                <c:pt idx="20">
                  <c:v>43857</c:v>
                </c:pt>
                <c:pt idx="21">
                  <c:v>43858</c:v>
                </c:pt>
                <c:pt idx="22">
                  <c:v>43859</c:v>
                </c:pt>
                <c:pt idx="23">
                  <c:v>43860</c:v>
                </c:pt>
                <c:pt idx="24">
                  <c:v>43861</c:v>
                </c:pt>
                <c:pt idx="25">
                  <c:v>43862</c:v>
                </c:pt>
                <c:pt idx="26">
                  <c:v>43863</c:v>
                </c:pt>
                <c:pt idx="27">
                  <c:v>43864</c:v>
                </c:pt>
                <c:pt idx="28">
                  <c:v>43865</c:v>
                </c:pt>
                <c:pt idx="29">
                  <c:v>43866</c:v>
                </c:pt>
                <c:pt idx="30">
                  <c:v>43867</c:v>
                </c:pt>
                <c:pt idx="31">
                  <c:v>43868</c:v>
                </c:pt>
                <c:pt idx="32">
                  <c:v>43869</c:v>
                </c:pt>
                <c:pt idx="33">
                  <c:v>43870</c:v>
                </c:pt>
                <c:pt idx="34">
                  <c:v>43871</c:v>
                </c:pt>
                <c:pt idx="35">
                  <c:v>43872</c:v>
                </c:pt>
                <c:pt idx="36">
                  <c:v>43873</c:v>
                </c:pt>
                <c:pt idx="37">
                  <c:v>43874</c:v>
                </c:pt>
                <c:pt idx="38">
                  <c:v>43875</c:v>
                </c:pt>
                <c:pt idx="39">
                  <c:v>43876</c:v>
                </c:pt>
                <c:pt idx="40">
                  <c:v>43877</c:v>
                </c:pt>
                <c:pt idx="41">
                  <c:v>43878</c:v>
                </c:pt>
                <c:pt idx="42">
                  <c:v>43879</c:v>
                </c:pt>
                <c:pt idx="43">
                  <c:v>43880</c:v>
                </c:pt>
                <c:pt idx="44">
                  <c:v>43881</c:v>
                </c:pt>
                <c:pt idx="45">
                  <c:v>43882</c:v>
                </c:pt>
                <c:pt idx="46">
                  <c:v>43883</c:v>
                </c:pt>
                <c:pt idx="47">
                  <c:v>43884</c:v>
                </c:pt>
                <c:pt idx="48">
                  <c:v>43885</c:v>
                </c:pt>
                <c:pt idx="49">
                  <c:v>43886</c:v>
                </c:pt>
                <c:pt idx="50">
                  <c:v>43887</c:v>
                </c:pt>
                <c:pt idx="51">
                  <c:v>43888</c:v>
                </c:pt>
                <c:pt idx="52">
                  <c:v>43889</c:v>
                </c:pt>
                <c:pt idx="53">
                  <c:v>43890</c:v>
                </c:pt>
                <c:pt idx="54">
                  <c:v>43891</c:v>
                </c:pt>
                <c:pt idx="55">
                  <c:v>43892</c:v>
                </c:pt>
                <c:pt idx="56">
                  <c:v>43893</c:v>
                </c:pt>
                <c:pt idx="57">
                  <c:v>43894</c:v>
                </c:pt>
                <c:pt idx="58">
                  <c:v>43895</c:v>
                </c:pt>
                <c:pt idx="59">
                  <c:v>43896</c:v>
                </c:pt>
                <c:pt idx="60">
                  <c:v>43897</c:v>
                </c:pt>
                <c:pt idx="61">
                  <c:v>43898</c:v>
                </c:pt>
                <c:pt idx="62">
                  <c:v>43899</c:v>
                </c:pt>
                <c:pt idx="63">
                  <c:v>43900</c:v>
                </c:pt>
                <c:pt idx="64">
                  <c:v>43901</c:v>
                </c:pt>
                <c:pt idx="65">
                  <c:v>43902</c:v>
                </c:pt>
                <c:pt idx="66">
                  <c:v>43903</c:v>
                </c:pt>
                <c:pt idx="67">
                  <c:v>43904</c:v>
                </c:pt>
                <c:pt idx="68">
                  <c:v>43905</c:v>
                </c:pt>
                <c:pt idx="69">
                  <c:v>43906</c:v>
                </c:pt>
                <c:pt idx="70">
                  <c:v>43907</c:v>
                </c:pt>
                <c:pt idx="71">
                  <c:v>43908</c:v>
                </c:pt>
                <c:pt idx="72">
                  <c:v>43909</c:v>
                </c:pt>
                <c:pt idx="73">
                  <c:v>43910</c:v>
                </c:pt>
                <c:pt idx="74">
                  <c:v>43911</c:v>
                </c:pt>
                <c:pt idx="75">
                  <c:v>43912</c:v>
                </c:pt>
                <c:pt idx="76">
                  <c:v>43913</c:v>
                </c:pt>
                <c:pt idx="77">
                  <c:v>43914</c:v>
                </c:pt>
                <c:pt idx="78">
                  <c:v>43915</c:v>
                </c:pt>
                <c:pt idx="79">
                  <c:v>43916</c:v>
                </c:pt>
                <c:pt idx="80">
                  <c:v>43917</c:v>
                </c:pt>
                <c:pt idx="81">
                  <c:v>43918</c:v>
                </c:pt>
                <c:pt idx="82">
                  <c:v>43919</c:v>
                </c:pt>
                <c:pt idx="83">
                  <c:v>43920</c:v>
                </c:pt>
                <c:pt idx="84">
                  <c:v>43921</c:v>
                </c:pt>
                <c:pt idx="85">
                  <c:v>43922</c:v>
                </c:pt>
                <c:pt idx="86">
                  <c:v>43923</c:v>
                </c:pt>
                <c:pt idx="87">
                  <c:v>43924</c:v>
                </c:pt>
                <c:pt idx="88">
                  <c:v>43925</c:v>
                </c:pt>
                <c:pt idx="89">
                  <c:v>43926</c:v>
                </c:pt>
                <c:pt idx="90">
                  <c:v>43927</c:v>
                </c:pt>
                <c:pt idx="91">
                  <c:v>43928</c:v>
                </c:pt>
                <c:pt idx="92">
                  <c:v>43929</c:v>
                </c:pt>
                <c:pt idx="93">
                  <c:v>43930</c:v>
                </c:pt>
                <c:pt idx="94">
                  <c:v>43931</c:v>
                </c:pt>
                <c:pt idx="95">
                  <c:v>43932</c:v>
                </c:pt>
                <c:pt idx="96">
                  <c:v>43933</c:v>
                </c:pt>
                <c:pt idx="97">
                  <c:v>43934</c:v>
                </c:pt>
                <c:pt idx="98">
                  <c:v>43935</c:v>
                </c:pt>
                <c:pt idx="99">
                  <c:v>43936</c:v>
                </c:pt>
                <c:pt idx="100">
                  <c:v>43937</c:v>
                </c:pt>
                <c:pt idx="101">
                  <c:v>43938</c:v>
                </c:pt>
                <c:pt idx="102">
                  <c:v>43939</c:v>
                </c:pt>
                <c:pt idx="103">
                  <c:v>43940</c:v>
                </c:pt>
                <c:pt idx="104">
                  <c:v>43941</c:v>
                </c:pt>
                <c:pt idx="105">
                  <c:v>43942</c:v>
                </c:pt>
                <c:pt idx="106">
                  <c:v>43943</c:v>
                </c:pt>
                <c:pt idx="107">
                  <c:v>43944</c:v>
                </c:pt>
                <c:pt idx="108">
                  <c:v>43945</c:v>
                </c:pt>
                <c:pt idx="109">
                  <c:v>43946</c:v>
                </c:pt>
                <c:pt idx="110">
                  <c:v>43947</c:v>
                </c:pt>
                <c:pt idx="111">
                  <c:v>43948</c:v>
                </c:pt>
                <c:pt idx="112">
                  <c:v>43949</c:v>
                </c:pt>
                <c:pt idx="113">
                  <c:v>43950</c:v>
                </c:pt>
                <c:pt idx="114">
                  <c:v>43951</c:v>
                </c:pt>
                <c:pt idx="115">
                  <c:v>43952</c:v>
                </c:pt>
                <c:pt idx="116">
                  <c:v>43953</c:v>
                </c:pt>
                <c:pt idx="117">
                  <c:v>43954</c:v>
                </c:pt>
                <c:pt idx="118">
                  <c:v>43955</c:v>
                </c:pt>
                <c:pt idx="119">
                  <c:v>43956</c:v>
                </c:pt>
                <c:pt idx="120">
                  <c:v>43957</c:v>
                </c:pt>
                <c:pt idx="121">
                  <c:v>43958</c:v>
                </c:pt>
                <c:pt idx="122">
                  <c:v>43959</c:v>
                </c:pt>
                <c:pt idx="123">
                  <c:v>43960</c:v>
                </c:pt>
                <c:pt idx="124">
                  <c:v>43961</c:v>
                </c:pt>
                <c:pt idx="125">
                  <c:v>43962</c:v>
                </c:pt>
                <c:pt idx="126">
                  <c:v>43963</c:v>
                </c:pt>
                <c:pt idx="127">
                  <c:v>43964</c:v>
                </c:pt>
                <c:pt idx="128">
                  <c:v>43965</c:v>
                </c:pt>
                <c:pt idx="129">
                  <c:v>43966</c:v>
                </c:pt>
                <c:pt idx="130">
                  <c:v>43967</c:v>
                </c:pt>
                <c:pt idx="131">
                  <c:v>43968</c:v>
                </c:pt>
                <c:pt idx="132">
                  <c:v>43969</c:v>
                </c:pt>
                <c:pt idx="133">
                  <c:v>43970</c:v>
                </c:pt>
                <c:pt idx="134">
                  <c:v>43971</c:v>
                </c:pt>
                <c:pt idx="135">
                  <c:v>43972</c:v>
                </c:pt>
                <c:pt idx="136">
                  <c:v>43973</c:v>
                </c:pt>
                <c:pt idx="137">
                  <c:v>43974</c:v>
                </c:pt>
                <c:pt idx="138">
                  <c:v>43975</c:v>
                </c:pt>
                <c:pt idx="139">
                  <c:v>43976</c:v>
                </c:pt>
                <c:pt idx="140">
                  <c:v>43977</c:v>
                </c:pt>
                <c:pt idx="141">
                  <c:v>43978</c:v>
                </c:pt>
                <c:pt idx="142">
                  <c:v>43979</c:v>
                </c:pt>
                <c:pt idx="143">
                  <c:v>43980</c:v>
                </c:pt>
                <c:pt idx="144">
                  <c:v>43981</c:v>
                </c:pt>
                <c:pt idx="145">
                  <c:v>43982</c:v>
                </c:pt>
                <c:pt idx="146">
                  <c:v>43983</c:v>
                </c:pt>
                <c:pt idx="147">
                  <c:v>43984</c:v>
                </c:pt>
                <c:pt idx="148">
                  <c:v>43985</c:v>
                </c:pt>
                <c:pt idx="149">
                  <c:v>43986</c:v>
                </c:pt>
                <c:pt idx="150">
                  <c:v>43987</c:v>
                </c:pt>
                <c:pt idx="151">
                  <c:v>43988</c:v>
                </c:pt>
                <c:pt idx="152">
                  <c:v>43989</c:v>
                </c:pt>
                <c:pt idx="153">
                  <c:v>43990</c:v>
                </c:pt>
                <c:pt idx="154">
                  <c:v>43991</c:v>
                </c:pt>
                <c:pt idx="155">
                  <c:v>43992</c:v>
                </c:pt>
                <c:pt idx="156">
                  <c:v>43993</c:v>
                </c:pt>
                <c:pt idx="157">
                  <c:v>43994</c:v>
                </c:pt>
                <c:pt idx="158">
                  <c:v>43995</c:v>
                </c:pt>
                <c:pt idx="159">
                  <c:v>43996</c:v>
                </c:pt>
                <c:pt idx="160">
                  <c:v>43997</c:v>
                </c:pt>
                <c:pt idx="161">
                  <c:v>43998</c:v>
                </c:pt>
                <c:pt idx="162">
                  <c:v>43999</c:v>
                </c:pt>
                <c:pt idx="163">
                  <c:v>44000</c:v>
                </c:pt>
                <c:pt idx="164">
                  <c:v>44001</c:v>
                </c:pt>
                <c:pt idx="165">
                  <c:v>44002</c:v>
                </c:pt>
                <c:pt idx="166">
                  <c:v>44003</c:v>
                </c:pt>
                <c:pt idx="167">
                  <c:v>44004</c:v>
                </c:pt>
                <c:pt idx="168">
                  <c:v>44005</c:v>
                </c:pt>
                <c:pt idx="169">
                  <c:v>44006</c:v>
                </c:pt>
                <c:pt idx="170">
                  <c:v>44007</c:v>
                </c:pt>
                <c:pt idx="171">
                  <c:v>44008</c:v>
                </c:pt>
                <c:pt idx="172">
                  <c:v>44009</c:v>
                </c:pt>
                <c:pt idx="173">
                  <c:v>44010</c:v>
                </c:pt>
                <c:pt idx="174">
                  <c:v>44011</c:v>
                </c:pt>
                <c:pt idx="175">
                  <c:v>44012</c:v>
                </c:pt>
                <c:pt idx="176">
                  <c:v>44013</c:v>
                </c:pt>
                <c:pt idx="177">
                  <c:v>44014</c:v>
                </c:pt>
                <c:pt idx="178">
                  <c:v>44015</c:v>
                </c:pt>
                <c:pt idx="179">
                  <c:v>44016</c:v>
                </c:pt>
                <c:pt idx="180">
                  <c:v>44017</c:v>
                </c:pt>
                <c:pt idx="181">
                  <c:v>44018</c:v>
                </c:pt>
                <c:pt idx="182">
                  <c:v>44019</c:v>
                </c:pt>
                <c:pt idx="183">
                  <c:v>44020</c:v>
                </c:pt>
                <c:pt idx="184">
                  <c:v>44021</c:v>
                </c:pt>
                <c:pt idx="185">
                  <c:v>44022</c:v>
                </c:pt>
                <c:pt idx="186">
                  <c:v>44023</c:v>
                </c:pt>
                <c:pt idx="187">
                  <c:v>44024</c:v>
                </c:pt>
                <c:pt idx="188">
                  <c:v>44025</c:v>
                </c:pt>
                <c:pt idx="189">
                  <c:v>44026</c:v>
                </c:pt>
                <c:pt idx="190">
                  <c:v>44027</c:v>
                </c:pt>
                <c:pt idx="191">
                  <c:v>44028</c:v>
                </c:pt>
                <c:pt idx="192">
                  <c:v>44029</c:v>
                </c:pt>
                <c:pt idx="193">
                  <c:v>44030</c:v>
                </c:pt>
                <c:pt idx="194">
                  <c:v>44031</c:v>
                </c:pt>
                <c:pt idx="195">
                  <c:v>44032</c:v>
                </c:pt>
                <c:pt idx="196">
                  <c:v>44033</c:v>
                </c:pt>
                <c:pt idx="197">
                  <c:v>44034</c:v>
                </c:pt>
                <c:pt idx="198">
                  <c:v>44035</c:v>
                </c:pt>
                <c:pt idx="199">
                  <c:v>44036</c:v>
                </c:pt>
                <c:pt idx="200">
                  <c:v>44037</c:v>
                </c:pt>
                <c:pt idx="201">
                  <c:v>44038</c:v>
                </c:pt>
                <c:pt idx="202">
                  <c:v>44039</c:v>
                </c:pt>
                <c:pt idx="203">
                  <c:v>44040</c:v>
                </c:pt>
                <c:pt idx="204">
                  <c:v>44041</c:v>
                </c:pt>
                <c:pt idx="205">
                  <c:v>44042</c:v>
                </c:pt>
                <c:pt idx="206">
                  <c:v>44043</c:v>
                </c:pt>
                <c:pt idx="207">
                  <c:v>44044</c:v>
                </c:pt>
                <c:pt idx="208">
                  <c:v>44045</c:v>
                </c:pt>
                <c:pt idx="209">
                  <c:v>44046</c:v>
                </c:pt>
                <c:pt idx="210">
                  <c:v>44047</c:v>
                </c:pt>
                <c:pt idx="211">
                  <c:v>44048</c:v>
                </c:pt>
                <c:pt idx="212">
                  <c:v>44049</c:v>
                </c:pt>
                <c:pt idx="213">
                  <c:v>44050</c:v>
                </c:pt>
                <c:pt idx="214">
                  <c:v>44051</c:v>
                </c:pt>
                <c:pt idx="215">
                  <c:v>44052</c:v>
                </c:pt>
                <c:pt idx="216">
                  <c:v>44053</c:v>
                </c:pt>
                <c:pt idx="217">
                  <c:v>44054</c:v>
                </c:pt>
                <c:pt idx="218">
                  <c:v>44055</c:v>
                </c:pt>
                <c:pt idx="219">
                  <c:v>44056</c:v>
                </c:pt>
                <c:pt idx="220">
                  <c:v>44057</c:v>
                </c:pt>
                <c:pt idx="221">
                  <c:v>44058</c:v>
                </c:pt>
                <c:pt idx="222">
                  <c:v>44059</c:v>
                </c:pt>
                <c:pt idx="223">
                  <c:v>44060</c:v>
                </c:pt>
                <c:pt idx="224">
                  <c:v>44061</c:v>
                </c:pt>
                <c:pt idx="225">
                  <c:v>44062</c:v>
                </c:pt>
                <c:pt idx="226">
                  <c:v>44063</c:v>
                </c:pt>
                <c:pt idx="227">
                  <c:v>44064</c:v>
                </c:pt>
                <c:pt idx="228">
                  <c:v>44065</c:v>
                </c:pt>
                <c:pt idx="229">
                  <c:v>44066</c:v>
                </c:pt>
                <c:pt idx="230">
                  <c:v>44067</c:v>
                </c:pt>
                <c:pt idx="231">
                  <c:v>44068</c:v>
                </c:pt>
                <c:pt idx="232">
                  <c:v>44069</c:v>
                </c:pt>
                <c:pt idx="233">
                  <c:v>44070</c:v>
                </c:pt>
                <c:pt idx="234">
                  <c:v>44071</c:v>
                </c:pt>
                <c:pt idx="235">
                  <c:v>44072</c:v>
                </c:pt>
                <c:pt idx="236">
                  <c:v>44073</c:v>
                </c:pt>
                <c:pt idx="237">
                  <c:v>44074</c:v>
                </c:pt>
                <c:pt idx="238">
                  <c:v>44075</c:v>
                </c:pt>
                <c:pt idx="239">
                  <c:v>44076</c:v>
                </c:pt>
                <c:pt idx="240">
                  <c:v>44077</c:v>
                </c:pt>
                <c:pt idx="241">
                  <c:v>44078</c:v>
                </c:pt>
                <c:pt idx="242">
                  <c:v>44079</c:v>
                </c:pt>
                <c:pt idx="243">
                  <c:v>44080</c:v>
                </c:pt>
                <c:pt idx="244">
                  <c:v>44081</c:v>
                </c:pt>
                <c:pt idx="245">
                  <c:v>44082</c:v>
                </c:pt>
                <c:pt idx="246">
                  <c:v>44083</c:v>
                </c:pt>
                <c:pt idx="247">
                  <c:v>44084</c:v>
                </c:pt>
                <c:pt idx="248">
                  <c:v>44085</c:v>
                </c:pt>
                <c:pt idx="249">
                  <c:v>44086</c:v>
                </c:pt>
                <c:pt idx="250">
                  <c:v>44087</c:v>
                </c:pt>
                <c:pt idx="251">
                  <c:v>44088</c:v>
                </c:pt>
                <c:pt idx="252">
                  <c:v>44089</c:v>
                </c:pt>
                <c:pt idx="253">
                  <c:v>44090</c:v>
                </c:pt>
                <c:pt idx="254">
                  <c:v>44091</c:v>
                </c:pt>
                <c:pt idx="255">
                  <c:v>44092</c:v>
                </c:pt>
                <c:pt idx="256">
                  <c:v>44093</c:v>
                </c:pt>
                <c:pt idx="257">
                  <c:v>44094</c:v>
                </c:pt>
                <c:pt idx="258">
                  <c:v>44095</c:v>
                </c:pt>
                <c:pt idx="259">
                  <c:v>44096</c:v>
                </c:pt>
                <c:pt idx="260">
                  <c:v>44097</c:v>
                </c:pt>
                <c:pt idx="261">
                  <c:v>44098</c:v>
                </c:pt>
                <c:pt idx="262">
                  <c:v>44099</c:v>
                </c:pt>
                <c:pt idx="263">
                  <c:v>44100</c:v>
                </c:pt>
                <c:pt idx="264">
                  <c:v>44101</c:v>
                </c:pt>
                <c:pt idx="265">
                  <c:v>44102</c:v>
                </c:pt>
                <c:pt idx="266">
                  <c:v>44103</c:v>
                </c:pt>
                <c:pt idx="267">
                  <c:v>44104</c:v>
                </c:pt>
                <c:pt idx="268">
                  <c:v>44105</c:v>
                </c:pt>
                <c:pt idx="269">
                  <c:v>44106</c:v>
                </c:pt>
                <c:pt idx="270">
                  <c:v>44107</c:v>
                </c:pt>
                <c:pt idx="271">
                  <c:v>44108</c:v>
                </c:pt>
                <c:pt idx="272">
                  <c:v>44109</c:v>
                </c:pt>
                <c:pt idx="273">
                  <c:v>44110</c:v>
                </c:pt>
                <c:pt idx="274">
                  <c:v>44111</c:v>
                </c:pt>
                <c:pt idx="275">
                  <c:v>44112</c:v>
                </c:pt>
                <c:pt idx="276">
                  <c:v>44113</c:v>
                </c:pt>
                <c:pt idx="277">
                  <c:v>44114</c:v>
                </c:pt>
                <c:pt idx="278">
                  <c:v>44115</c:v>
                </c:pt>
                <c:pt idx="279">
                  <c:v>44116</c:v>
                </c:pt>
                <c:pt idx="280">
                  <c:v>44117</c:v>
                </c:pt>
                <c:pt idx="281">
                  <c:v>44118</c:v>
                </c:pt>
                <c:pt idx="282">
                  <c:v>44119</c:v>
                </c:pt>
                <c:pt idx="283">
                  <c:v>44120</c:v>
                </c:pt>
                <c:pt idx="284">
                  <c:v>44121</c:v>
                </c:pt>
                <c:pt idx="285">
                  <c:v>44122</c:v>
                </c:pt>
                <c:pt idx="286">
                  <c:v>44123</c:v>
                </c:pt>
                <c:pt idx="287">
                  <c:v>44124</c:v>
                </c:pt>
                <c:pt idx="288">
                  <c:v>44125</c:v>
                </c:pt>
                <c:pt idx="289">
                  <c:v>44126</c:v>
                </c:pt>
                <c:pt idx="290">
                  <c:v>44127</c:v>
                </c:pt>
                <c:pt idx="291">
                  <c:v>44128</c:v>
                </c:pt>
                <c:pt idx="292">
                  <c:v>44129</c:v>
                </c:pt>
                <c:pt idx="293">
                  <c:v>44130</c:v>
                </c:pt>
                <c:pt idx="294">
                  <c:v>44131</c:v>
                </c:pt>
                <c:pt idx="295">
                  <c:v>44132</c:v>
                </c:pt>
                <c:pt idx="296">
                  <c:v>44133</c:v>
                </c:pt>
                <c:pt idx="297">
                  <c:v>44134</c:v>
                </c:pt>
                <c:pt idx="298">
                  <c:v>44135</c:v>
                </c:pt>
                <c:pt idx="299">
                  <c:v>44136</c:v>
                </c:pt>
                <c:pt idx="300">
                  <c:v>44137</c:v>
                </c:pt>
                <c:pt idx="301">
                  <c:v>44138</c:v>
                </c:pt>
                <c:pt idx="302">
                  <c:v>44139</c:v>
                </c:pt>
                <c:pt idx="303">
                  <c:v>44140</c:v>
                </c:pt>
                <c:pt idx="304">
                  <c:v>44141</c:v>
                </c:pt>
                <c:pt idx="305">
                  <c:v>44142</c:v>
                </c:pt>
                <c:pt idx="306">
                  <c:v>44143</c:v>
                </c:pt>
                <c:pt idx="307">
                  <c:v>44144</c:v>
                </c:pt>
                <c:pt idx="308">
                  <c:v>44145</c:v>
                </c:pt>
                <c:pt idx="309">
                  <c:v>44146</c:v>
                </c:pt>
                <c:pt idx="310">
                  <c:v>44147</c:v>
                </c:pt>
                <c:pt idx="311">
                  <c:v>44148</c:v>
                </c:pt>
                <c:pt idx="312">
                  <c:v>44149</c:v>
                </c:pt>
                <c:pt idx="313">
                  <c:v>44150</c:v>
                </c:pt>
                <c:pt idx="314">
                  <c:v>44151</c:v>
                </c:pt>
                <c:pt idx="315">
                  <c:v>44152</c:v>
                </c:pt>
                <c:pt idx="316">
                  <c:v>44153</c:v>
                </c:pt>
                <c:pt idx="317">
                  <c:v>44154</c:v>
                </c:pt>
                <c:pt idx="318">
                  <c:v>44155</c:v>
                </c:pt>
                <c:pt idx="319">
                  <c:v>44156</c:v>
                </c:pt>
                <c:pt idx="320">
                  <c:v>44157</c:v>
                </c:pt>
                <c:pt idx="321">
                  <c:v>44158</c:v>
                </c:pt>
                <c:pt idx="322">
                  <c:v>44159</c:v>
                </c:pt>
                <c:pt idx="323">
                  <c:v>44160</c:v>
                </c:pt>
                <c:pt idx="324">
                  <c:v>44161</c:v>
                </c:pt>
                <c:pt idx="325">
                  <c:v>44162</c:v>
                </c:pt>
                <c:pt idx="326">
                  <c:v>44163</c:v>
                </c:pt>
                <c:pt idx="327">
                  <c:v>44164</c:v>
                </c:pt>
                <c:pt idx="328">
                  <c:v>44165</c:v>
                </c:pt>
                <c:pt idx="329">
                  <c:v>44166</c:v>
                </c:pt>
                <c:pt idx="330">
                  <c:v>44167</c:v>
                </c:pt>
                <c:pt idx="331">
                  <c:v>44168</c:v>
                </c:pt>
                <c:pt idx="332">
                  <c:v>44169</c:v>
                </c:pt>
                <c:pt idx="333">
                  <c:v>44170</c:v>
                </c:pt>
                <c:pt idx="334">
                  <c:v>44171</c:v>
                </c:pt>
                <c:pt idx="335">
                  <c:v>44172</c:v>
                </c:pt>
                <c:pt idx="336">
                  <c:v>44173</c:v>
                </c:pt>
                <c:pt idx="337">
                  <c:v>44174</c:v>
                </c:pt>
                <c:pt idx="338">
                  <c:v>44175</c:v>
                </c:pt>
                <c:pt idx="339">
                  <c:v>44176</c:v>
                </c:pt>
                <c:pt idx="340">
                  <c:v>44177</c:v>
                </c:pt>
                <c:pt idx="341">
                  <c:v>44178</c:v>
                </c:pt>
                <c:pt idx="342">
                  <c:v>44179</c:v>
                </c:pt>
                <c:pt idx="343">
                  <c:v>44180</c:v>
                </c:pt>
                <c:pt idx="344">
                  <c:v>44181</c:v>
                </c:pt>
                <c:pt idx="345">
                  <c:v>44182</c:v>
                </c:pt>
                <c:pt idx="346">
                  <c:v>44183</c:v>
                </c:pt>
                <c:pt idx="347">
                  <c:v>44184</c:v>
                </c:pt>
                <c:pt idx="348">
                  <c:v>44185</c:v>
                </c:pt>
                <c:pt idx="349">
                  <c:v>44186</c:v>
                </c:pt>
                <c:pt idx="350">
                  <c:v>44187</c:v>
                </c:pt>
                <c:pt idx="351">
                  <c:v>44188</c:v>
                </c:pt>
                <c:pt idx="352">
                  <c:v>44189</c:v>
                </c:pt>
                <c:pt idx="353">
                  <c:v>44190</c:v>
                </c:pt>
                <c:pt idx="354">
                  <c:v>44191</c:v>
                </c:pt>
                <c:pt idx="355">
                  <c:v>44192</c:v>
                </c:pt>
                <c:pt idx="356">
                  <c:v>44193</c:v>
                </c:pt>
                <c:pt idx="357">
                  <c:v>44194</c:v>
                </c:pt>
                <c:pt idx="358">
                  <c:v>44195</c:v>
                </c:pt>
                <c:pt idx="359">
                  <c:v>44196</c:v>
                </c:pt>
                <c:pt idx="360">
                  <c:v>44197</c:v>
                </c:pt>
                <c:pt idx="361">
                  <c:v>44198</c:v>
                </c:pt>
                <c:pt idx="362">
                  <c:v>44199</c:v>
                </c:pt>
                <c:pt idx="363">
                  <c:v>44200</c:v>
                </c:pt>
                <c:pt idx="364">
                  <c:v>44201</c:v>
                </c:pt>
                <c:pt idx="365">
                  <c:v>44202</c:v>
                </c:pt>
                <c:pt idx="366">
                  <c:v>44203</c:v>
                </c:pt>
                <c:pt idx="367">
                  <c:v>44204</c:v>
                </c:pt>
                <c:pt idx="368">
                  <c:v>44205</c:v>
                </c:pt>
                <c:pt idx="369">
                  <c:v>44206</c:v>
                </c:pt>
                <c:pt idx="370">
                  <c:v>44207</c:v>
                </c:pt>
                <c:pt idx="371">
                  <c:v>44208</c:v>
                </c:pt>
                <c:pt idx="372">
                  <c:v>44209</c:v>
                </c:pt>
                <c:pt idx="373">
                  <c:v>44210</c:v>
                </c:pt>
                <c:pt idx="374">
                  <c:v>44211</c:v>
                </c:pt>
                <c:pt idx="375">
                  <c:v>44212</c:v>
                </c:pt>
                <c:pt idx="376">
                  <c:v>44213</c:v>
                </c:pt>
                <c:pt idx="377">
                  <c:v>44214</c:v>
                </c:pt>
                <c:pt idx="378">
                  <c:v>44215</c:v>
                </c:pt>
                <c:pt idx="379">
                  <c:v>44216</c:v>
                </c:pt>
                <c:pt idx="380">
                  <c:v>44217</c:v>
                </c:pt>
                <c:pt idx="381">
                  <c:v>44218</c:v>
                </c:pt>
                <c:pt idx="382">
                  <c:v>44219</c:v>
                </c:pt>
                <c:pt idx="383">
                  <c:v>44220</c:v>
                </c:pt>
                <c:pt idx="384">
                  <c:v>44221</c:v>
                </c:pt>
                <c:pt idx="385">
                  <c:v>44222</c:v>
                </c:pt>
                <c:pt idx="386">
                  <c:v>44223</c:v>
                </c:pt>
                <c:pt idx="387">
                  <c:v>44224</c:v>
                </c:pt>
                <c:pt idx="388">
                  <c:v>44225</c:v>
                </c:pt>
                <c:pt idx="389">
                  <c:v>44226</c:v>
                </c:pt>
                <c:pt idx="390">
                  <c:v>44227</c:v>
                </c:pt>
                <c:pt idx="391">
                  <c:v>44228</c:v>
                </c:pt>
                <c:pt idx="392">
                  <c:v>44229</c:v>
                </c:pt>
                <c:pt idx="393">
                  <c:v>44230</c:v>
                </c:pt>
                <c:pt idx="394">
                  <c:v>44231</c:v>
                </c:pt>
                <c:pt idx="395">
                  <c:v>44232</c:v>
                </c:pt>
                <c:pt idx="396">
                  <c:v>44233</c:v>
                </c:pt>
                <c:pt idx="397">
                  <c:v>44234</c:v>
                </c:pt>
                <c:pt idx="398">
                  <c:v>44235</c:v>
                </c:pt>
                <c:pt idx="399">
                  <c:v>44236</c:v>
                </c:pt>
                <c:pt idx="400">
                  <c:v>44237</c:v>
                </c:pt>
                <c:pt idx="401">
                  <c:v>44238</c:v>
                </c:pt>
                <c:pt idx="402">
                  <c:v>44239</c:v>
                </c:pt>
                <c:pt idx="403">
                  <c:v>44240</c:v>
                </c:pt>
                <c:pt idx="404">
                  <c:v>44241</c:v>
                </c:pt>
                <c:pt idx="405">
                  <c:v>44242</c:v>
                </c:pt>
                <c:pt idx="406">
                  <c:v>44243</c:v>
                </c:pt>
                <c:pt idx="407">
                  <c:v>44244</c:v>
                </c:pt>
                <c:pt idx="408">
                  <c:v>44245</c:v>
                </c:pt>
                <c:pt idx="409">
                  <c:v>44246</c:v>
                </c:pt>
                <c:pt idx="410">
                  <c:v>44247</c:v>
                </c:pt>
                <c:pt idx="411">
                  <c:v>44248</c:v>
                </c:pt>
                <c:pt idx="412">
                  <c:v>44249</c:v>
                </c:pt>
                <c:pt idx="413">
                  <c:v>44250</c:v>
                </c:pt>
                <c:pt idx="414">
                  <c:v>44251</c:v>
                </c:pt>
                <c:pt idx="415">
                  <c:v>44252</c:v>
                </c:pt>
                <c:pt idx="416">
                  <c:v>44253</c:v>
                </c:pt>
                <c:pt idx="417">
                  <c:v>44254</c:v>
                </c:pt>
                <c:pt idx="418">
                  <c:v>44255</c:v>
                </c:pt>
                <c:pt idx="419">
                  <c:v>44256</c:v>
                </c:pt>
                <c:pt idx="420">
                  <c:v>44257</c:v>
                </c:pt>
                <c:pt idx="421">
                  <c:v>44258</c:v>
                </c:pt>
                <c:pt idx="422">
                  <c:v>44259</c:v>
                </c:pt>
                <c:pt idx="423">
                  <c:v>44260</c:v>
                </c:pt>
                <c:pt idx="424">
                  <c:v>44261</c:v>
                </c:pt>
                <c:pt idx="425">
                  <c:v>44262</c:v>
                </c:pt>
                <c:pt idx="426">
                  <c:v>44263</c:v>
                </c:pt>
                <c:pt idx="427">
                  <c:v>44264</c:v>
                </c:pt>
                <c:pt idx="428">
                  <c:v>44265</c:v>
                </c:pt>
                <c:pt idx="429">
                  <c:v>44266</c:v>
                </c:pt>
                <c:pt idx="430">
                  <c:v>44267</c:v>
                </c:pt>
                <c:pt idx="431">
                  <c:v>44268</c:v>
                </c:pt>
                <c:pt idx="432">
                  <c:v>44269</c:v>
                </c:pt>
                <c:pt idx="433">
                  <c:v>44270</c:v>
                </c:pt>
                <c:pt idx="434">
                  <c:v>44271</c:v>
                </c:pt>
                <c:pt idx="435">
                  <c:v>44272</c:v>
                </c:pt>
                <c:pt idx="436">
                  <c:v>44273</c:v>
                </c:pt>
                <c:pt idx="437">
                  <c:v>44274</c:v>
                </c:pt>
                <c:pt idx="438">
                  <c:v>44275</c:v>
                </c:pt>
                <c:pt idx="439">
                  <c:v>44276</c:v>
                </c:pt>
                <c:pt idx="440">
                  <c:v>44277</c:v>
                </c:pt>
                <c:pt idx="441">
                  <c:v>44278</c:v>
                </c:pt>
                <c:pt idx="442">
                  <c:v>44279</c:v>
                </c:pt>
                <c:pt idx="443">
                  <c:v>44280</c:v>
                </c:pt>
                <c:pt idx="444">
                  <c:v>44281</c:v>
                </c:pt>
                <c:pt idx="445">
                  <c:v>44282</c:v>
                </c:pt>
                <c:pt idx="446">
                  <c:v>44283</c:v>
                </c:pt>
                <c:pt idx="447">
                  <c:v>44284</c:v>
                </c:pt>
                <c:pt idx="448">
                  <c:v>44285</c:v>
                </c:pt>
                <c:pt idx="449">
                  <c:v>44286</c:v>
                </c:pt>
                <c:pt idx="450">
                  <c:v>44287</c:v>
                </c:pt>
                <c:pt idx="451">
                  <c:v>44288</c:v>
                </c:pt>
                <c:pt idx="452">
                  <c:v>44289</c:v>
                </c:pt>
                <c:pt idx="453">
                  <c:v>44290</c:v>
                </c:pt>
                <c:pt idx="454">
                  <c:v>44291</c:v>
                </c:pt>
                <c:pt idx="455">
                  <c:v>44292</c:v>
                </c:pt>
                <c:pt idx="456">
                  <c:v>44293</c:v>
                </c:pt>
                <c:pt idx="457">
                  <c:v>44294</c:v>
                </c:pt>
                <c:pt idx="458">
                  <c:v>44295</c:v>
                </c:pt>
                <c:pt idx="459">
                  <c:v>44296</c:v>
                </c:pt>
                <c:pt idx="460">
                  <c:v>44297</c:v>
                </c:pt>
                <c:pt idx="461">
                  <c:v>44298</c:v>
                </c:pt>
                <c:pt idx="462">
                  <c:v>44299</c:v>
                </c:pt>
                <c:pt idx="463">
                  <c:v>44300</c:v>
                </c:pt>
                <c:pt idx="464">
                  <c:v>44301</c:v>
                </c:pt>
                <c:pt idx="465">
                  <c:v>44302</c:v>
                </c:pt>
                <c:pt idx="466">
                  <c:v>44303</c:v>
                </c:pt>
                <c:pt idx="467">
                  <c:v>44304</c:v>
                </c:pt>
                <c:pt idx="468">
                  <c:v>44305</c:v>
                </c:pt>
                <c:pt idx="469">
                  <c:v>44306</c:v>
                </c:pt>
                <c:pt idx="470">
                  <c:v>44307</c:v>
                </c:pt>
                <c:pt idx="471">
                  <c:v>44308</c:v>
                </c:pt>
                <c:pt idx="472">
                  <c:v>44309</c:v>
                </c:pt>
                <c:pt idx="473">
                  <c:v>44310</c:v>
                </c:pt>
                <c:pt idx="474">
                  <c:v>44311</c:v>
                </c:pt>
                <c:pt idx="475">
                  <c:v>44312</c:v>
                </c:pt>
                <c:pt idx="476">
                  <c:v>44313</c:v>
                </c:pt>
                <c:pt idx="477">
                  <c:v>44314</c:v>
                </c:pt>
                <c:pt idx="478">
                  <c:v>44315</c:v>
                </c:pt>
                <c:pt idx="479">
                  <c:v>44316</c:v>
                </c:pt>
                <c:pt idx="480">
                  <c:v>44317</c:v>
                </c:pt>
                <c:pt idx="481">
                  <c:v>44318</c:v>
                </c:pt>
                <c:pt idx="482">
                  <c:v>44319</c:v>
                </c:pt>
                <c:pt idx="483">
                  <c:v>44320</c:v>
                </c:pt>
                <c:pt idx="484">
                  <c:v>44321</c:v>
                </c:pt>
                <c:pt idx="485">
                  <c:v>44322</c:v>
                </c:pt>
                <c:pt idx="486">
                  <c:v>44323</c:v>
                </c:pt>
                <c:pt idx="487">
                  <c:v>44324</c:v>
                </c:pt>
                <c:pt idx="488">
                  <c:v>44325</c:v>
                </c:pt>
                <c:pt idx="489">
                  <c:v>44326</c:v>
                </c:pt>
                <c:pt idx="490">
                  <c:v>44327</c:v>
                </c:pt>
                <c:pt idx="491">
                  <c:v>44328</c:v>
                </c:pt>
                <c:pt idx="492">
                  <c:v>44329</c:v>
                </c:pt>
                <c:pt idx="493">
                  <c:v>44330</c:v>
                </c:pt>
                <c:pt idx="494">
                  <c:v>44331</c:v>
                </c:pt>
                <c:pt idx="495">
                  <c:v>44332</c:v>
                </c:pt>
                <c:pt idx="496">
                  <c:v>44333</c:v>
                </c:pt>
                <c:pt idx="497">
                  <c:v>44334</c:v>
                </c:pt>
                <c:pt idx="498">
                  <c:v>44335</c:v>
                </c:pt>
                <c:pt idx="499">
                  <c:v>44336</c:v>
                </c:pt>
                <c:pt idx="500">
                  <c:v>44337</c:v>
                </c:pt>
                <c:pt idx="501">
                  <c:v>44338</c:v>
                </c:pt>
                <c:pt idx="502">
                  <c:v>44339</c:v>
                </c:pt>
                <c:pt idx="503">
                  <c:v>44340</c:v>
                </c:pt>
                <c:pt idx="504">
                  <c:v>44341</c:v>
                </c:pt>
                <c:pt idx="505">
                  <c:v>44342</c:v>
                </c:pt>
                <c:pt idx="506">
                  <c:v>44343</c:v>
                </c:pt>
                <c:pt idx="507">
                  <c:v>44344</c:v>
                </c:pt>
                <c:pt idx="508">
                  <c:v>44345</c:v>
                </c:pt>
                <c:pt idx="509">
                  <c:v>44346</c:v>
                </c:pt>
                <c:pt idx="510">
                  <c:v>44347</c:v>
                </c:pt>
                <c:pt idx="511">
                  <c:v>44348</c:v>
                </c:pt>
                <c:pt idx="512">
                  <c:v>44349</c:v>
                </c:pt>
                <c:pt idx="513">
                  <c:v>44350</c:v>
                </c:pt>
                <c:pt idx="514">
                  <c:v>44351</c:v>
                </c:pt>
                <c:pt idx="515">
                  <c:v>44352</c:v>
                </c:pt>
                <c:pt idx="516">
                  <c:v>44353</c:v>
                </c:pt>
                <c:pt idx="517">
                  <c:v>44354</c:v>
                </c:pt>
                <c:pt idx="518">
                  <c:v>44355</c:v>
                </c:pt>
                <c:pt idx="519">
                  <c:v>44356</c:v>
                </c:pt>
                <c:pt idx="520">
                  <c:v>44357</c:v>
                </c:pt>
                <c:pt idx="521">
                  <c:v>44358</c:v>
                </c:pt>
                <c:pt idx="522">
                  <c:v>44359</c:v>
                </c:pt>
                <c:pt idx="523">
                  <c:v>44360</c:v>
                </c:pt>
                <c:pt idx="524">
                  <c:v>44361</c:v>
                </c:pt>
                <c:pt idx="525">
                  <c:v>44362</c:v>
                </c:pt>
                <c:pt idx="526">
                  <c:v>44363</c:v>
                </c:pt>
                <c:pt idx="527">
                  <c:v>44364</c:v>
                </c:pt>
                <c:pt idx="528">
                  <c:v>44365</c:v>
                </c:pt>
                <c:pt idx="529">
                  <c:v>44366</c:v>
                </c:pt>
                <c:pt idx="530">
                  <c:v>44367</c:v>
                </c:pt>
                <c:pt idx="531">
                  <c:v>44368</c:v>
                </c:pt>
                <c:pt idx="532">
                  <c:v>44369</c:v>
                </c:pt>
                <c:pt idx="533">
                  <c:v>44370</c:v>
                </c:pt>
                <c:pt idx="534">
                  <c:v>44371</c:v>
                </c:pt>
                <c:pt idx="535">
                  <c:v>44372</c:v>
                </c:pt>
                <c:pt idx="536">
                  <c:v>44373</c:v>
                </c:pt>
                <c:pt idx="537">
                  <c:v>44374</c:v>
                </c:pt>
                <c:pt idx="538">
                  <c:v>44375</c:v>
                </c:pt>
                <c:pt idx="539">
                  <c:v>44376</c:v>
                </c:pt>
                <c:pt idx="540">
                  <c:v>44377</c:v>
                </c:pt>
                <c:pt idx="541">
                  <c:v>44378</c:v>
                </c:pt>
                <c:pt idx="542">
                  <c:v>44379</c:v>
                </c:pt>
                <c:pt idx="543">
                  <c:v>44380</c:v>
                </c:pt>
                <c:pt idx="544">
                  <c:v>44381</c:v>
                </c:pt>
                <c:pt idx="545">
                  <c:v>44382</c:v>
                </c:pt>
                <c:pt idx="546">
                  <c:v>44383</c:v>
                </c:pt>
                <c:pt idx="547">
                  <c:v>44384</c:v>
                </c:pt>
                <c:pt idx="548">
                  <c:v>44385</c:v>
                </c:pt>
                <c:pt idx="549">
                  <c:v>44386</c:v>
                </c:pt>
                <c:pt idx="550">
                  <c:v>44387</c:v>
                </c:pt>
                <c:pt idx="551">
                  <c:v>44388</c:v>
                </c:pt>
                <c:pt idx="552">
                  <c:v>44389</c:v>
                </c:pt>
                <c:pt idx="553">
                  <c:v>44390</c:v>
                </c:pt>
                <c:pt idx="554">
                  <c:v>44391</c:v>
                </c:pt>
                <c:pt idx="555">
                  <c:v>44392</c:v>
                </c:pt>
                <c:pt idx="556">
                  <c:v>44393</c:v>
                </c:pt>
                <c:pt idx="557">
                  <c:v>44394</c:v>
                </c:pt>
                <c:pt idx="558">
                  <c:v>44395</c:v>
                </c:pt>
                <c:pt idx="559">
                  <c:v>44396</c:v>
                </c:pt>
                <c:pt idx="560">
                  <c:v>44397</c:v>
                </c:pt>
                <c:pt idx="561">
                  <c:v>44398</c:v>
                </c:pt>
                <c:pt idx="562">
                  <c:v>44399</c:v>
                </c:pt>
                <c:pt idx="563">
                  <c:v>44400</c:v>
                </c:pt>
                <c:pt idx="564">
                  <c:v>44401</c:v>
                </c:pt>
                <c:pt idx="565">
                  <c:v>44402</c:v>
                </c:pt>
                <c:pt idx="566">
                  <c:v>44403</c:v>
                </c:pt>
                <c:pt idx="567">
                  <c:v>44404</c:v>
                </c:pt>
                <c:pt idx="568">
                  <c:v>44405</c:v>
                </c:pt>
                <c:pt idx="569">
                  <c:v>44406</c:v>
                </c:pt>
                <c:pt idx="570">
                  <c:v>44407</c:v>
                </c:pt>
                <c:pt idx="571">
                  <c:v>44408</c:v>
                </c:pt>
                <c:pt idx="572">
                  <c:v>44409</c:v>
                </c:pt>
                <c:pt idx="573">
                  <c:v>44410</c:v>
                </c:pt>
                <c:pt idx="574">
                  <c:v>44411</c:v>
                </c:pt>
                <c:pt idx="575">
                  <c:v>44412</c:v>
                </c:pt>
                <c:pt idx="576">
                  <c:v>44413</c:v>
                </c:pt>
                <c:pt idx="577">
                  <c:v>44414</c:v>
                </c:pt>
                <c:pt idx="578">
                  <c:v>44415</c:v>
                </c:pt>
                <c:pt idx="579">
                  <c:v>44416</c:v>
                </c:pt>
                <c:pt idx="580">
                  <c:v>44417</c:v>
                </c:pt>
                <c:pt idx="581">
                  <c:v>44418</c:v>
                </c:pt>
                <c:pt idx="582">
                  <c:v>44419</c:v>
                </c:pt>
                <c:pt idx="583">
                  <c:v>44420</c:v>
                </c:pt>
                <c:pt idx="584">
                  <c:v>44421</c:v>
                </c:pt>
                <c:pt idx="585">
                  <c:v>44422</c:v>
                </c:pt>
                <c:pt idx="586">
                  <c:v>44423</c:v>
                </c:pt>
                <c:pt idx="587">
                  <c:v>44424</c:v>
                </c:pt>
                <c:pt idx="588">
                  <c:v>44425</c:v>
                </c:pt>
                <c:pt idx="589">
                  <c:v>44426</c:v>
                </c:pt>
                <c:pt idx="590">
                  <c:v>44427</c:v>
                </c:pt>
                <c:pt idx="591">
                  <c:v>44428</c:v>
                </c:pt>
                <c:pt idx="592">
                  <c:v>44429</c:v>
                </c:pt>
                <c:pt idx="593">
                  <c:v>44430</c:v>
                </c:pt>
                <c:pt idx="594">
                  <c:v>44431</c:v>
                </c:pt>
                <c:pt idx="595">
                  <c:v>44432</c:v>
                </c:pt>
                <c:pt idx="596">
                  <c:v>44433</c:v>
                </c:pt>
                <c:pt idx="597">
                  <c:v>44434</c:v>
                </c:pt>
                <c:pt idx="598">
                  <c:v>44435</c:v>
                </c:pt>
                <c:pt idx="599">
                  <c:v>44436</c:v>
                </c:pt>
                <c:pt idx="600">
                  <c:v>44437</c:v>
                </c:pt>
                <c:pt idx="601">
                  <c:v>44438</c:v>
                </c:pt>
                <c:pt idx="602">
                  <c:v>44439</c:v>
                </c:pt>
                <c:pt idx="603">
                  <c:v>44440</c:v>
                </c:pt>
                <c:pt idx="604">
                  <c:v>44441</c:v>
                </c:pt>
                <c:pt idx="605">
                  <c:v>44442</c:v>
                </c:pt>
                <c:pt idx="606">
                  <c:v>44443</c:v>
                </c:pt>
                <c:pt idx="607">
                  <c:v>44444</c:v>
                </c:pt>
                <c:pt idx="608">
                  <c:v>44445</c:v>
                </c:pt>
                <c:pt idx="609">
                  <c:v>44446</c:v>
                </c:pt>
                <c:pt idx="610">
                  <c:v>44447</c:v>
                </c:pt>
                <c:pt idx="611">
                  <c:v>44448</c:v>
                </c:pt>
                <c:pt idx="612">
                  <c:v>44449</c:v>
                </c:pt>
                <c:pt idx="613">
                  <c:v>44450</c:v>
                </c:pt>
                <c:pt idx="614">
                  <c:v>44451</c:v>
                </c:pt>
                <c:pt idx="615">
                  <c:v>44452</c:v>
                </c:pt>
                <c:pt idx="616">
                  <c:v>44453</c:v>
                </c:pt>
                <c:pt idx="617">
                  <c:v>44454</c:v>
                </c:pt>
                <c:pt idx="618">
                  <c:v>44455</c:v>
                </c:pt>
                <c:pt idx="619">
                  <c:v>44456</c:v>
                </c:pt>
                <c:pt idx="620">
                  <c:v>44457</c:v>
                </c:pt>
                <c:pt idx="621">
                  <c:v>44458</c:v>
                </c:pt>
                <c:pt idx="622">
                  <c:v>44459</c:v>
                </c:pt>
                <c:pt idx="623">
                  <c:v>44460</c:v>
                </c:pt>
                <c:pt idx="624">
                  <c:v>44461</c:v>
                </c:pt>
                <c:pt idx="625">
                  <c:v>44462</c:v>
                </c:pt>
                <c:pt idx="626">
                  <c:v>44463</c:v>
                </c:pt>
                <c:pt idx="627">
                  <c:v>44464</c:v>
                </c:pt>
                <c:pt idx="628">
                  <c:v>44465</c:v>
                </c:pt>
                <c:pt idx="629">
                  <c:v>44466</c:v>
                </c:pt>
                <c:pt idx="630">
                  <c:v>44467</c:v>
                </c:pt>
                <c:pt idx="631">
                  <c:v>44468</c:v>
                </c:pt>
                <c:pt idx="632">
                  <c:v>44469</c:v>
                </c:pt>
                <c:pt idx="633">
                  <c:v>44470</c:v>
                </c:pt>
                <c:pt idx="634">
                  <c:v>44471</c:v>
                </c:pt>
                <c:pt idx="635">
                  <c:v>44472</c:v>
                </c:pt>
                <c:pt idx="636">
                  <c:v>44473</c:v>
                </c:pt>
                <c:pt idx="637">
                  <c:v>44474</c:v>
                </c:pt>
                <c:pt idx="638">
                  <c:v>44475</c:v>
                </c:pt>
                <c:pt idx="639">
                  <c:v>44476</c:v>
                </c:pt>
                <c:pt idx="640">
                  <c:v>44477</c:v>
                </c:pt>
                <c:pt idx="641">
                  <c:v>44478</c:v>
                </c:pt>
                <c:pt idx="642">
                  <c:v>44479</c:v>
                </c:pt>
                <c:pt idx="643">
                  <c:v>44480</c:v>
                </c:pt>
                <c:pt idx="644">
                  <c:v>44481</c:v>
                </c:pt>
                <c:pt idx="645">
                  <c:v>44482</c:v>
                </c:pt>
                <c:pt idx="646">
                  <c:v>44483</c:v>
                </c:pt>
                <c:pt idx="647">
                  <c:v>44484</c:v>
                </c:pt>
                <c:pt idx="648">
                  <c:v>44485</c:v>
                </c:pt>
                <c:pt idx="649">
                  <c:v>44486</c:v>
                </c:pt>
                <c:pt idx="650">
                  <c:v>44487</c:v>
                </c:pt>
                <c:pt idx="651">
                  <c:v>44488</c:v>
                </c:pt>
                <c:pt idx="652">
                  <c:v>44489</c:v>
                </c:pt>
                <c:pt idx="653">
                  <c:v>44490</c:v>
                </c:pt>
                <c:pt idx="654">
                  <c:v>44491</c:v>
                </c:pt>
                <c:pt idx="655">
                  <c:v>44492</c:v>
                </c:pt>
                <c:pt idx="656">
                  <c:v>44493</c:v>
                </c:pt>
                <c:pt idx="657">
                  <c:v>44494</c:v>
                </c:pt>
                <c:pt idx="658">
                  <c:v>44495</c:v>
                </c:pt>
                <c:pt idx="659">
                  <c:v>44496</c:v>
                </c:pt>
                <c:pt idx="660">
                  <c:v>44497</c:v>
                </c:pt>
                <c:pt idx="661">
                  <c:v>44498</c:v>
                </c:pt>
                <c:pt idx="662">
                  <c:v>44499</c:v>
                </c:pt>
                <c:pt idx="663">
                  <c:v>44500</c:v>
                </c:pt>
                <c:pt idx="664">
                  <c:v>44501</c:v>
                </c:pt>
                <c:pt idx="665">
                  <c:v>44502</c:v>
                </c:pt>
                <c:pt idx="666">
                  <c:v>44503</c:v>
                </c:pt>
                <c:pt idx="667">
                  <c:v>44504</c:v>
                </c:pt>
                <c:pt idx="668">
                  <c:v>44505</c:v>
                </c:pt>
                <c:pt idx="669">
                  <c:v>44506</c:v>
                </c:pt>
                <c:pt idx="670">
                  <c:v>44507</c:v>
                </c:pt>
                <c:pt idx="671">
                  <c:v>44508</c:v>
                </c:pt>
                <c:pt idx="672">
                  <c:v>44509</c:v>
                </c:pt>
                <c:pt idx="673">
                  <c:v>44510</c:v>
                </c:pt>
                <c:pt idx="674">
                  <c:v>44511</c:v>
                </c:pt>
                <c:pt idx="675">
                  <c:v>44512</c:v>
                </c:pt>
                <c:pt idx="676">
                  <c:v>44513</c:v>
                </c:pt>
                <c:pt idx="677">
                  <c:v>44514</c:v>
                </c:pt>
                <c:pt idx="678">
                  <c:v>44515</c:v>
                </c:pt>
                <c:pt idx="679">
                  <c:v>44516</c:v>
                </c:pt>
                <c:pt idx="680">
                  <c:v>44517</c:v>
                </c:pt>
                <c:pt idx="681">
                  <c:v>44518</c:v>
                </c:pt>
                <c:pt idx="682">
                  <c:v>44519</c:v>
                </c:pt>
                <c:pt idx="683">
                  <c:v>44520</c:v>
                </c:pt>
                <c:pt idx="684">
                  <c:v>44521</c:v>
                </c:pt>
                <c:pt idx="685">
                  <c:v>44522</c:v>
                </c:pt>
                <c:pt idx="686">
                  <c:v>44523</c:v>
                </c:pt>
                <c:pt idx="687">
                  <c:v>44524</c:v>
                </c:pt>
                <c:pt idx="688">
                  <c:v>44525</c:v>
                </c:pt>
                <c:pt idx="689">
                  <c:v>44526</c:v>
                </c:pt>
                <c:pt idx="690">
                  <c:v>44527</c:v>
                </c:pt>
                <c:pt idx="691">
                  <c:v>44528</c:v>
                </c:pt>
                <c:pt idx="692">
                  <c:v>44529</c:v>
                </c:pt>
                <c:pt idx="693">
                  <c:v>44530</c:v>
                </c:pt>
                <c:pt idx="694">
                  <c:v>44531</c:v>
                </c:pt>
                <c:pt idx="695">
                  <c:v>44532</c:v>
                </c:pt>
                <c:pt idx="696">
                  <c:v>44533</c:v>
                </c:pt>
                <c:pt idx="697">
                  <c:v>44534</c:v>
                </c:pt>
                <c:pt idx="698">
                  <c:v>44535</c:v>
                </c:pt>
                <c:pt idx="699">
                  <c:v>44536</c:v>
                </c:pt>
                <c:pt idx="700">
                  <c:v>44537</c:v>
                </c:pt>
                <c:pt idx="701">
                  <c:v>44538</c:v>
                </c:pt>
                <c:pt idx="702">
                  <c:v>44539</c:v>
                </c:pt>
                <c:pt idx="703">
                  <c:v>44540</c:v>
                </c:pt>
                <c:pt idx="704">
                  <c:v>44541</c:v>
                </c:pt>
                <c:pt idx="705">
                  <c:v>44542</c:v>
                </c:pt>
                <c:pt idx="706">
                  <c:v>44543</c:v>
                </c:pt>
                <c:pt idx="707">
                  <c:v>44544</c:v>
                </c:pt>
                <c:pt idx="708">
                  <c:v>44545</c:v>
                </c:pt>
                <c:pt idx="709">
                  <c:v>44546</c:v>
                </c:pt>
                <c:pt idx="710">
                  <c:v>44547</c:v>
                </c:pt>
                <c:pt idx="711">
                  <c:v>44548</c:v>
                </c:pt>
                <c:pt idx="712">
                  <c:v>44549</c:v>
                </c:pt>
                <c:pt idx="713">
                  <c:v>44550</c:v>
                </c:pt>
                <c:pt idx="714">
                  <c:v>44551</c:v>
                </c:pt>
                <c:pt idx="715">
                  <c:v>44552</c:v>
                </c:pt>
                <c:pt idx="716">
                  <c:v>44553</c:v>
                </c:pt>
                <c:pt idx="717">
                  <c:v>44554</c:v>
                </c:pt>
                <c:pt idx="718">
                  <c:v>44555</c:v>
                </c:pt>
                <c:pt idx="719">
                  <c:v>44556</c:v>
                </c:pt>
                <c:pt idx="720">
                  <c:v>44557</c:v>
                </c:pt>
                <c:pt idx="721">
                  <c:v>44558</c:v>
                </c:pt>
                <c:pt idx="722">
                  <c:v>44559</c:v>
                </c:pt>
                <c:pt idx="723">
                  <c:v>44560</c:v>
                </c:pt>
                <c:pt idx="724">
                  <c:v>44561</c:v>
                </c:pt>
                <c:pt idx="725">
                  <c:v>44562</c:v>
                </c:pt>
                <c:pt idx="726">
                  <c:v>44563</c:v>
                </c:pt>
                <c:pt idx="727">
                  <c:v>44564</c:v>
                </c:pt>
                <c:pt idx="728">
                  <c:v>44565</c:v>
                </c:pt>
                <c:pt idx="729">
                  <c:v>44566</c:v>
                </c:pt>
                <c:pt idx="730">
                  <c:v>44567</c:v>
                </c:pt>
                <c:pt idx="731">
                  <c:v>44568</c:v>
                </c:pt>
                <c:pt idx="732">
                  <c:v>44569</c:v>
                </c:pt>
                <c:pt idx="733">
                  <c:v>44570</c:v>
                </c:pt>
              </c:numCache>
            </c:numRef>
          </c:cat>
          <c:val>
            <c:numRef>
              <c:f>Sheet1!$F$2:$F$735</c:f>
              <c:numCache>
                <c:formatCode>0.0</c:formatCode>
                <c:ptCount val="73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0.14285714285714285</c:v>
                </c:pt>
                <c:pt idx="20">
                  <c:v>0.2857142857142857</c:v>
                </c:pt>
                <c:pt idx="21">
                  <c:v>0.2857142857142857</c:v>
                </c:pt>
                <c:pt idx="22">
                  <c:v>0.2857142857142857</c:v>
                </c:pt>
                <c:pt idx="23">
                  <c:v>0.2857142857142857</c:v>
                </c:pt>
                <c:pt idx="24">
                  <c:v>0.2857142857142857</c:v>
                </c:pt>
                <c:pt idx="25">
                  <c:v>0.2857142857142857</c:v>
                </c:pt>
                <c:pt idx="26">
                  <c:v>0.2857142857142857</c:v>
                </c:pt>
                <c:pt idx="27">
                  <c:v>0.2857142857142857</c:v>
                </c:pt>
                <c:pt idx="28">
                  <c:v>0.42857142857142855</c:v>
                </c:pt>
                <c:pt idx="29">
                  <c:v>0.5714285714285714</c:v>
                </c:pt>
                <c:pt idx="30">
                  <c:v>0.7142857142857143</c:v>
                </c:pt>
                <c:pt idx="31">
                  <c:v>0.7142857142857143</c:v>
                </c:pt>
                <c:pt idx="32">
                  <c:v>0.7142857142857143</c:v>
                </c:pt>
                <c:pt idx="33">
                  <c:v>0.5714285714285714</c:v>
                </c:pt>
                <c:pt idx="34">
                  <c:v>0.42857142857142855</c:v>
                </c:pt>
                <c:pt idx="35">
                  <c:v>0.2857142857142857</c:v>
                </c:pt>
                <c:pt idx="36">
                  <c:v>0.14285714285714285</c:v>
                </c:pt>
                <c:pt idx="37">
                  <c:v>0.14285714285714285</c:v>
                </c:pt>
                <c:pt idx="38">
                  <c:v>0.2857142857142857</c:v>
                </c:pt>
                <c:pt idx="39">
                  <c:v>0.2857142857142857</c:v>
                </c:pt>
                <c:pt idx="40">
                  <c:v>0.2857142857142857</c:v>
                </c:pt>
                <c:pt idx="41">
                  <c:v>0.2857142857142857</c:v>
                </c:pt>
                <c:pt idx="42">
                  <c:v>0.2857142857142857</c:v>
                </c:pt>
                <c:pt idx="43">
                  <c:v>0.2857142857142857</c:v>
                </c:pt>
                <c:pt idx="44">
                  <c:v>0.14285714285714285</c:v>
                </c:pt>
                <c:pt idx="45">
                  <c:v>0.14285714285714285</c:v>
                </c:pt>
                <c:pt idx="46">
                  <c:v>0.2857142857142857</c:v>
                </c:pt>
                <c:pt idx="47">
                  <c:v>0.42857142857142855</c:v>
                </c:pt>
                <c:pt idx="48">
                  <c:v>0.8571428571428571</c:v>
                </c:pt>
                <c:pt idx="49">
                  <c:v>1.2857142857142858</c:v>
                </c:pt>
                <c:pt idx="50">
                  <c:v>2</c:v>
                </c:pt>
                <c:pt idx="51">
                  <c:v>2.7142857142857144</c:v>
                </c:pt>
                <c:pt idx="52">
                  <c:v>3.2857142857142856</c:v>
                </c:pt>
                <c:pt idx="53">
                  <c:v>3.8571428571428572</c:v>
                </c:pt>
                <c:pt idx="54">
                  <c:v>4.8571428571428568</c:v>
                </c:pt>
                <c:pt idx="55">
                  <c:v>5.4285714285714288</c:v>
                </c:pt>
                <c:pt idx="56">
                  <c:v>6.7142857142857144</c:v>
                </c:pt>
                <c:pt idx="57">
                  <c:v>8.1428571428571423</c:v>
                </c:pt>
                <c:pt idx="58">
                  <c:v>11</c:v>
                </c:pt>
                <c:pt idx="59">
                  <c:v>16.142857142857142</c:v>
                </c:pt>
                <c:pt idx="60">
                  <c:v>23.142857142857142</c:v>
                </c:pt>
                <c:pt idx="61">
                  <c:v>32</c:v>
                </c:pt>
                <c:pt idx="62">
                  <c:v>45.571428571428569</c:v>
                </c:pt>
                <c:pt idx="63">
                  <c:v>63.571428571428569</c:v>
                </c:pt>
                <c:pt idx="64">
                  <c:v>85.142857142857139</c:v>
                </c:pt>
                <c:pt idx="65">
                  <c:v>113.14285714285714</c:v>
                </c:pt>
                <c:pt idx="66">
                  <c:v>148.42857142857142</c:v>
                </c:pt>
                <c:pt idx="67">
                  <c:v>194</c:v>
                </c:pt>
                <c:pt idx="68">
                  <c:v>248.57142857142858</c:v>
                </c:pt>
                <c:pt idx="69">
                  <c:v>311.71428571428572</c:v>
                </c:pt>
                <c:pt idx="70">
                  <c:v>392.42857142857144</c:v>
                </c:pt>
                <c:pt idx="71">
                  <c:v>513.57142857142856</c:v>
                </c:pt>
                <c:pt idx="72">
                  <c:v>700.71428571428567</c:v>
                </c:pt>
                <c:pt idx="73">
                  <c:v>981.28571428571433</c:v>
                </c:pt>
                <c:pt idx="74">
                  <c:v>1368.8571428571429</c:v>
                </c:pt>
                <c:pt idx="75">
                  <c:v>1904.7142857142858</c:v>
                </c:pt>
                <c:pt idx="76">
                  <c:v>2621.5714285714284</c:v>
                </c:pt>
                <c:pt idx="77">
                  <c:v>3499.8571428571427</c:v>
                </c:pt>
                <c:pt idx="78">
                  <c:v>4582.2857142857147</c:v>
                </c:pt>
                <c:pt idx="79">
                  <c:v>5854.7142857142853</c:v>
                </c:pt>
                <c:pt idx="80">
                  <c:v>7263</c:v>
                </c:pt>
                <c:pt idx="81">
                  <c:v>8848.7142857142862</c:v>
                </c:pt>
                <c:pt idx="82">
                  <c:v>10478.285714285714</c:v>
                </c:pt>
                <c:pt idx="83">
                  <c:v>12138</c:v>
                </c:pt>
                <c:pt idx="84">
                  <c:v>13898.142857142857</c:v>
                </c:pt>
                <c:pt idx="85">
                  <c:v>15659.571428571429</c:v>
                </c:pt>
                <c:pt idx="86">
                  <c:v>17416.428571428572</c:v>
                </c:pt>
                <c:pt idx="87">
                  <c:v>19239.428571428572</c:v>
                </c:pt>
                <c:pt idx="88">
                  <c:v>21049.857142857141</c:v>
                </c:pt>
                <c:pt idx="89">
                  <c:v>22801</c:v>
                </c:pt>
                <c:pt idx="90">
                  <c:v>24521</c:v>
                </c:pt>
                <c:pt idx="91">
                  <c:v>26076.857142857141</c:v>
                </c:pt>
                <c:pt idx="92">
                  <c:v>27480.142857142859</c:v>
                </c:pt>
                <c:pt idx="93">
                  <c:v>28722.571428571428</c:v>
                </c:pt>
                <c:pt idx="94">
                  <c:v>29683.285714285714</c:v>
                </c:pt>
                <c:pt idx="95">
                  <c:v>30290.714285714286</c:v>
                </c:pt>
                <c:pt idx="96">
                  <c:v>30783.571428571428</c:v>
                </c:pt>
                <c:pt idx="97">
                  <c:v>30978.857142857141</c:v>
                </c:pt>
                <c:pt idx="98">
                  <c:v>30980.142857142859</c:v>
                </c:pt>
                <c:pt idx="99">
                  <c:v>30849.857142857141</c:v>
                </c:pt>
                <c:pt idx="100">
                  <c:v>30560</c:v>
                </c:pt>
                <c:pt idx="101">
                  <c:v>30207.714285714286</c:v>
                </c:pt>
                <c:pt idx="102">
                  <c:v>29859.142857142859</c:v>
                </c:pt>
                <c:pt idx="103">
                  <c:v>29445</c:v>
                </c:pt>
                <c:pt idx="104">
                  <c:v>29167.857142857141</c:v>
                </c:pt>
                <c:pt idx="105">
                  <c:v>28946.714285714286</c:v>
                </c:pt>
                <c:pt idx="106">
                  <c:v>28735.714285714286</c:v>
                </c:pt>
                <c:pt idx="107">
                  <c:v>28624.428571428572</c:v>
                </c:pt>
                <c:pt idx="108">
                  <c:v>28658.428571428572</c:v>
                </c:pt>
                <c:pt idx="109">
                  <c:v>28881.285714285714</c:v>
                </c:pt>
                <c:pt idx="110">
                  <c:v>29169.285714285714</c:v>
                </c:pt>
                <c:pt idx="111">
                  <c:v>29337.285714285714</c:v>
                </c:pt>
                <c:pt idx="112">
                  <c:v>29498.857142857141</c:v>
                </c:pt>
                <c:pt idx="113">
                  <c:v>29637.857142857141</c:v>
                </c:pt>
                <c:pt idx="114">
                  <c:v>29674.857142857141</c:v>
                </c:pt>
                <c:pt idx="115">
                  <c:v>29549.714285714286</c:v>
                </c:pt>
                <c:pt idx="116">
                  <c:v>29197.571428571428</c:v>
                </c:pt>
                <c:pt idx="117">
                  <c:v>28804.428571428572</c:v>
                </c:pt>
                <c:pt idx="118">
                  <c:v>28474.857142857141</c:v>
                </c:pt>
                <c:pt idx="119">
                  <c:v>28149.285714285714</c:v>
                </c:pt>
                <c:pt idx="120">
                  <c:v>27829.142857142859</c:v>
                </c:pt>
                <c:pt idx="121">
                  <c:v>27534.285714285714</c:v>
                </c:pt>
                <c:pt idx="122">
                  <c:v>27164.571428571428</c:v>
                </c:pt>
                <c:pt idx="123">
                  <c:v>26807.857142857141</c:v>
                </c:pt>
                <c:pt idx="124">
                  <c:v>26344.714285714286</c:v>
                </c:pt>
                <c:pt idx="125">
                  <c:v>25817</c:v>
                </c:pt>
                <c:pt idx="126">
                  <c:v>25280.714285714286</c:v>
                </c:pt>
                <c:pt idx="127">
                  <c:v>24717.428571428572</c:v>
                </c:pt>
                <c:pt idx="128">
                  <c:v>24160.571428571428</c:v>
                </c:pt>
                <c:pt idx="129">
                  <c:v>23706</c:v>
                </c:pt>
                <c:pt idx="130">
                  <c:v>23316.857142857141</c:v>
                </c:pt>
                <c:pt idx="131">
                  <c:v>23018.857142857141</c:v>
                </c:pt>
                <c:pt idx="132">
                  <c:v>22895</c:v>
                </c:pt>
                <c:pt idx="133">
                  <c:v>22771.714285714286</c:v>
                </c:pt>
                <c:pt idx="134">
                  <c:v>22755.142857142859</c:v>
                </c:pt>
                <c:pt idx="135">
                  <c:v>22746.142857142859</c:v>
                </c:pt>
                <c:pt idx="136">
                  <c:v>22716</c:v>
                </c:pt>
                <c:pt idx="137">
                  <c:v>22682.285714285714</c:v>
                </c:pt>
                <c:pt idx="138">
                  <c:v>22695.857142857141</c:v>
                </c:pt>
                <c:pt idx="139">
                  <c:v>22567.857142857141</c:v>
                </c:pt>
                <c:pt idx="140">
                  <c:v>22426</c:v>
                </c:pt>
                <c:pt idx="141">
                  <c:v>22157.428571428572</c:v>
                </c:pt>
                <c:pt idx="142">
                  <c:v>21846.285714285714</c:v>
                </c:pt>
                <c:pt idx="143">
                  <c:v>21599.285714285714</c:v>
                </c:pt>
                <c:pt idx="144">
                  <c:v>21404.142857142859</c:v>
                </c:pt>
                <c:pt idx="145">
                  <c:v>21201.714285714286</c:v>
                </c:pt>
                <c:pt idx="146">
                  <c:v>21111.714285714286</c:v>
                </c:pt>
                <c:pt idx="147">
                  <c:v>21102.285714285714</c:v>
                </c:pt>
                <c:pt idx="148">
                  <c:v>21206.285714285714</c:v>
                </c:pt>
                <c:pt idx="149">
                  <c:v>21350.571428571428</c:v>
                </c:pt>
                <c:pt idx="150">
                  <c:v>21566.285714285714</c:v>
                </c:pt>
                <c:pt idx="151">
                  <c:v>21736.428571428572</c:v>
                </c:pt>
                <c:pt idx="152">
                  <c:v>21852.428571428572</c:v>
                </c:pt>
                <c:pt idx="153">
                  <c:v>21837.142857142859</c:v>
                </c:pt>
                <c:pt idx="154">
                  <c:v>21741.142857142859</c:v>
                </c:pt>
                <c:pt idx="155">
                  <c:v>21677.285714285714</c:v>
                </c:pt>
                <c:pt idx="156">
                  <c:v>21681.714285714286</c:v>
                </c:pt>
                <c:pt idx="157">
                  <c:v>21533.142857142859</c:v>
                </c:pt>
                <c:pt idx="158">
                  <c:v>21467.571428571428</c:v>
                </c:pt>
                <c:pt idx="159">
                  <c:v>21452.714285714286</c:v>
                </c:pt>
                <c:pt idx="160">
                  <c:v>21551.142857142859</c:v>
                </c:pt>
                <c:pt idx="161">
                  <c:v>21817.285714285714</c:v>
                </c:pt>
                <c:pt idx="162">
                  <c:v>22085.285714285714</c:v>
                </c:pt>
                <c:pt idx="163">
                  <c:v>22408.714285714286</c:v>
                </c:pt>
                <c:pt idx="164">
                  <c:v>22910.285714285714</c:v>
                </c:pt>
                <c:pt idx="165">
                  <c:v>23485.142857142859</c:v>
                </c:pt>
                <c:pt idx="166">
                  <c:v>24199.714285714286</c:v>
                </c:pt>
                <c:pt idx="167">
                  <c:v>25087.714285714286</c:v>
                </c:pt>
                <c:pt idx="168">
                  <c:v>26056.428571428572</c:v>
                </c:pt>
                <c:pt idx="169">
                  <c:v>27195.428571428572</c:v>
                </c:pt>
                <c:pt idx="170">
                  <c:v>28505.714285714286</c:v>
                </c:pt>
                <c:pt idx="171">
                  <c:v>30005.714285714286</c:v>
                </c:pt>
                <c:pt idx="172">
                  <c:v>31584.571428571428</c:v>
                </c:pt>
                <c:pt idx="173">
                  <c:v>33281</c:v>
                </c:pt>
                <c:pt idx="174">
                  <c:v>34949.142857142855</c:v>
                </c:pt>
                <c:pt idx="175">
                  <c:v>36680.857142857145</c:v>
                </c:pt>
                <c:pt idx="176">
                  <c:v>38449.285714285717</c:v>
                </c:pt>
                <c:pt idx="177">
                  <c:v>40242.428571428572</c:v>
                </c:pt>
                <c:pt idx="178">
                  <c:v>41971.142857142855</c:v>
                </c:pt>
                <c:pt idx="179">
                  <c:v>43645.428571428572</c:v>
                </c:pt>
                <c:pt idx="180">
                  <c:v>45160.142857142855</c:v>
                </c:pt>
                <c:pt idx="181">
                  <c:v>46638.142857142855</c:v>
                </c:pt>
                <c:pt idx="182">
                  <c:v>47964.142857142855</c:v>
                </c:pt>
                <c:pt idx="183">
                  <c:v>49218.142857142855</c:v>
                </c:pt>
                <c:pt idx="184">
                  <c:v>50266.285714285717</c:v>
                </c:pt>
                <c:pt idx="185">
                  <c:v>51300.142857142855</c:v>
                </c:pt>
                <c:pt idx="186">
                  <c:v>52391.714285714283</c:v>
                </c:pt>
                <c:pt idx="187">
                  <c:v>53638.428571428572</c:v>
                </c:pt>
                <c:pt idx="188">
                  <c:v>55035.571428571428</c:v>
                </c:pt>
                <c:pt idx="189">
                  <c:v>56549.714285714283</c:v>
                </c:pt>
                <c:pt idx="190">
                  <c:v>58046.857142857145</c:v>
                </c:pt>
                <c:pt idx="191">
                  <c:v>59777.285714285717</c:v>
                </c:pt>
                <c:pt idx="192">
                  <c:v>61335</c:v>
                </c:pt>
                <c:pt idx="193">
                  <c:v>62710.142857142855</c:v>
                </c:pt>
                <c:pt idx="194">
                  <c:v>63908.142857142855</c:v>
                </c:pt>
                <c:pt idx="195">
                  <c:v>64773.571428571428</c:v>
                </c:pt>
                <c:pt idx="196">
                  <c:v>65390.285714285717</c:v>
                </c:pt>
                <c:pt idx="197">
                  <c:v>65861.142857142855</c:v>
                </c:pt>
                <c:pt idx="198">
                  <c:v>65890.571428571435</c:v>
                </c:pt>
                <c:pt idx="199">
                  <c:v>65925</c:v>
                </c:pt>
                <c:pt idx="200">
                  <c:v>66009.71428571429</c:v>
                </c:pt>
                <c:pt idx="201">
                  <c:v>65844.857142857145</c:v>
                </c:pt>
                <c:pt idx="202">
                  <c:v>65702.71428571429</c:v>
                </c:pt>
                <c:pt idx="203">
                  <c:v>65531.857142857145</c:v>
                </c:pt>
                <c:pt idx="204">
                  <c:v>65267.142857142855</c:v>
                </c:pt>
                <c:pt idx="205">
                  <c:v>65100.142857142855</c:v>
                </c:pt>
                <c:pt idx="206">
                  <c:v>64793.857142857145</c:v>
                </c:pt>
                <c:pt idx="207">
                  <c:v>64190.142857142855</c:v>
                </c:pt>
                <c:pt idx="208">
                  <c:v>63682.428571428572</c:v>
                </c:pt>
                <c:pt idx="209">
                  <c:v>62946.428571428572</c:v>
                </c:pt>
                <c:pt idx="210">
                  <c:v>62054.571428571428</c:v>
                </c:pt>
                <c:pt idx="211">
                  <c:v>60955.714285714283</c:v>
                </c:pt>
                <c:pt idx="212">
                  <c:v>59650.714285714283</c:v>
                </c:pt>
                <c:pt idx="213">
                  <c:v>58257.857142857145</c:v>
                </c:pt>
                <c:pt idx="214">
                  <c:v>57054</c:v>
                </c:pt>
                <c:pt idx="215">
                  <c:v>55867.714285714283</c:v>
                </c:pt>
                <c:pt idx="216">
                  <c:v>54909.142857142855</c:v>
                </c:pt>
                <c:pt idx="217">
                  <c:v>54143</c:v>
                </c:pt>
                <c:pt idx="218">
                  <c:v>53651.428571428572</c:v>
                </c:pt>
                <c:pt idx="219">
                  <c:v>53315.428571428572</c:v>
                </c:pt>
                <c:pt idx="220">
                  <c:v>53118.714285714283</c:v>
                </c:pt>
                <c:pt idx="221">
                  <c:v>52858.571428571428</c:v>
                </c:pt>
                <c:pt idx="222">
                  <c:v>52528</c:v>
                </c:pt>
                <c:pt idx="223">
                  <c:v>52011.571428571428</c:v>
                </c:pt>
                <c:pt idx="224">
                  <c:v>51287.285714285717</c:v>
                </c:pt>
                <c:pt idx="225">
                  <c:v>50336.428571428572</c:v>
                </c:pt>
                <c:pt idx="226">
                  <c:v>49297.428571428572</c:v>
                </c:pt>
                <c:pt idx="227">
                  <c:v>48076.428571428572</c:v>
                </c:pt>
                <c:pt idx="228">
                  <c:v>46823.714285714283</c:v>
                </c:pt>
                <c:pt idx="229">
                  <c:v>45491.571428571428</c:v>
                </c:pt>
                <c:pt idx="230">
                  <c:v>44416.285714285717</c:v>
                </c:pt>
                <c:pt idx="231">
                  <c:v>43488.285714285717</c:v>
                </c:pt>
                <c:pt idx="232">
                  <c:v>42831.285714285717</c:v>
                </c:pt>
                <c:pt idx="233">
                  <c:v>42318.428571428572</c:v>
                </c:pt>
                <c:pt idx="234">
                  <c:v>41974.857142857145</c:v>
                </c:pt>
                <c:pt idx="235">
                  <c:v>41745.142857142855</c:v>
                </c:pt>
                <c:pt idx="236">
                  <c:v>41739.285714285717</c:v>
                </c:pt>
                <c:pt idx="237">
                  <c:v>41604</c:v>
                </c:pt>
                <c:pt idx="238">
                  <c:v>41633</c:v>
                </c:pt>
                <c:pt idx="239">
                  <c:v>41340.285714285717</c:v>
                </c:pt>
                <c:pt idx="240">
                  <c:v>41091.857142857145</c:v>
                </c:pt>
                <c:pt idx="241">
                  <c:v>41014.142857142855</c:v>
                </c:pt>
                <c:pt idx="242">
                  <c:v>40900.571428571428</c:v>
                </c:pt>
                <c:pt idx="243">
                  <c:v>40700</c:v>
                </c:pt>
                <c:pt idx="244">
                  <c:v>40331.857142857145</c:v>
                </c:pt>
                <c:pt idx="245">
                  <c:v>39558.714285714283</c:v>
                </c:pt>
                <c:pt idx="246">
                  <c:v>39087.714285714283</c:v>
                </c:pt>
                <c:pt idx="247">
                  <c:v>38407.714285714283</c:v>
                </c:pt>
                <c:pt idx="248">
                  <c:v>37506.285714285717</c:v>
                </c:pt>
                <c:pt idx="249">
                  <c:v>36578.285714285717</c:v>
                </c:pt>
                <c:pt idx="250">
                  <c:v>35776.571428571428</c:v>
                </c:pt>
                <c:pt idx="251">
                  <c:v>35461.571428571428</c:v>
                </c:pt>
                <c:pt idx="252">
                  <c:v>35658.285714285717</c:v>
                </c:pt>
                <c:pt idx="253">
                  <c:v>35944.142857142855</c:v>
                </c:pt>
                <c:pt idx="254">
                  <c:v>36565.285714285717</c:v>
                </c:pt>
                <c:pt idx="255">
                  <c:v>37299.142857142855</c:v>
                </c:pt>
                <c:pt idx="256">
                  <c:v>38140.857142857145</c:v>
                </c:pt>
                <c:pt idx="257">
                  <c:v>38970</c:v>
                </c:pt>
                <c:pt idx="258">
                  <c:v>39914.428571428572</c:v>
                </c:pt>
                <c:pt idx="259">
                  <c:v>40623.142857142855</c:v>
                </c:pt>
                <c:pt idx="260">
                  <c:v>41260.285714285717</c:v>
                </c:pt>
                <c:pt idx="261">
                  <c:v>41730.142857142855</c:v>
                </c:pt>
                <c:pt idx="262">
                  <c:v>42295.857142857145</c:v>
                </c:pt>
                <c:pt idx="263">
                  <c:v>42856.428571428572</c:v>
                </c:pt>
                <c:pt idx="264">
                  <c:v>43385.714285714283</c:v>
                </c:pt>
                <c:pt idx="265">
                  <c:v>43184.571428571428</c:v>
                </c:pt>
                <c:pt idx="266">
                  <c:v>43122.285714285717</c:v>
                </c:pt>
                <c:pt idx="267">
                  <c:v>43018.571428571428</c:v>
                </c:pt>
                <c:pt idx="268">
                  <c:v>42970.857142857145</c:v>
                </c:pt>
                <c:pt idx="269">
                  <c:v>42798.142857142855</c:v>
                </c:pt>
                <c:pt idx="270">
                  <c:v>42691.428571428572</c:v>
                </c:pt>
                <c:pt idx="271">
                  <c:v>42534.142857142855</c:v>
                </c:pt>
                <c:pt idx="272">
                  <c:v>43262.857142857145</c:v>
                </c:pt>
                <c:pt idx="273">
                  <c:v>43881.285714285717</c:v>
                </c:pt>
                <c:pt idx="274">
                  <c:v>44722.428571428572</c:v>
                </c:pt>
                <c:pt idx="275">
                  <c:v>45720.857142857145</c:v>
                </c:pt>
                <c:pt idx="276">
                  <c:v>46844.571428571428</c:v>
                </c:pt>
                <c:pt idx="277">
                  <c:v>47950.428571428572</c:v>
                </c:pt>
                <c:pt idx="278">
                  <c:v>49284.571428571428</c:v>
                </c:pt>
                <c:pt idx="279">
                  <c:v>49808.428571428572</c:v>
                </c:pt>
                <c:pt idx="280">
                  <c:v>50572.142857142855</c:v>
                </c:pt>
                <c:pt idx="281">
                  <c:v>51226.857142857145</c:v>
                </c:pt>
                <c:pt idx="282">
                  <c:v>51864.285714285717</c:v>
                </c:pt>
                <c:pt idx="283">
                  <c:v>52629</c:v>
                </c:pt>
                <c:pt idx="284">
                  <c:v>53340.142857142855</c:v>
                </c:pt>
                <c:pt idx="285">
                  <c:v>53911.714285714283</c:v>
                </c:pt>
                <c:pt idx="286">
                  <c:v>55126.142857142855</c:v>
                </c:pt>
                <c:pt idx="287">
                  <c:v>56221.285714285717</c:v>
                </c:pt>
                <c:pt idx="288">
                  <c:v>57302.142857142855</c:v>
                </c:pt>
                <c:pt idx="289">
                  <c:v>58408.142857142855</c:v>
                </c:pt>
                <c:pt idx="290">
                  <c:v>59545</c:v>
                </c:pt>
                <c:pt idx="291">
                  <c:v>61178.428571428572</c:v>
                </c:pt>
                <c:pt idx="292">
                  <c:v>62984</c:v>
                </c:pt>
                <c:pt idx="293">
                  <c:v>64628.571428571428</c:v>
                </c:pt>
                <c:pt idx="294">
                  <c:v>66444.28571428571</c:v>
                </c:pt>
                <c:pt idx="295">
                  <c:v>68517.428571428565</c:v>
                </c:pt>
                <c:pt idx="296">
                  <c:v>70680.571428571435</c:v>
                </c:pt>
                <c:pt idx="297">
                  <c:v>72891.428571428565</c:v>
                </c:pt>
                <c:pt idx="298">
                  <c:v>74689.428571428565</c:v>
                </c:pt>
                <c:pt idx="299">
                  <c:v>76568.71428571429</c:v>
                </c:pt>
                <c:pt idx="300">
                  <c:v>78637.71428571429</c:v>
                </c:pt>
                <c:pt idx="301">
                  <c:v>80776.28571428571</c:v>
                </c:pt>
                <c:pt idx="302">
                  <c:v>83086</c:v>
                </c:pt>
                <c:pt idx="303">
                  <c:v>85741.142857142855</c:v>
                </c:pt>
                <c:pt idx="304">
                  <c:v>88748.142857142855</c:v>
                </c:pt>
                <c:pt idx="305">
                  <c:v>92482.571428571435</c:v>
                </c:pt>
                <c:pt idx="306">
                  <c:v>96510.428571428565</c:v>
                </c:pt>
                <c:pt idx="307">
                  <c:v>100915.14285714286</c:v>
                </c:pt>
                <c:pt idx="308">
                  <c:v>105936</c:v>
                </c:pt>
                <c:pt idx="309">
                  <c:v>111129.14285714286</c:v>
                </c:pt>
                <c:pt idx="310">
                  <c:v>116524.28571428571</c:v>
                </c:pt>
                <c:pt idx="311">
                  <c:v>122252</c:v>
                </c:pt>
                <c:pt idx="312">
                  <c:v>127822.85714285714</c:v>
                </c:pt>
                <c:pt idx="313">
                  <c:v>133427.85714285713</c:v>
                </c:pt>
                <c:pt idx="314">
                  <c:v>139015</c:v>
                </c:pt>
                <c:pt idx="315">
                  <c:v>144070.14285714287</c:v>
                </c:pt>
                <c:pt idx="316">
                  <c:v>149017.28571428571</c:v>
                </c:pt>
                <c:pt idx="317">
                  <c:v>153624</c:v>
                </c:pt>
                <c:pt idx="318">
                  <c:v>157578.85714285713</c:v>
                </c:pt>
                <c:pt idx="319">
                  <c:v>161104.85714285713</c:v>
                </c:pt>
                <c:pt idx="320">
                  <c:v>164098.85714285713</c:v>
                </c:pt>
                <c:pt idx="321">
                  <c:v>166620.28571428571</c:v>
                </c:pt>
                <c:pt idx="322">
                  <c:v>169034.71428571429</c:v>
                </c:pt>
                <c:pt idx="323">
                  <c:v>171025</c:v>
                </c:pt>
                <c:pt idx="324">
                  <c:v>170787.71428571429</c:v>
                </c:pt>
                <c:pt idx="325">
                  <c:v>170332</c:v>
                </c:pt>
                <c:pt idx="326">
                  <c:v>169206.85714285713</c:v>
                </c:pt>
                <c:pt idx="327">
                  <c:v>167900.57142857142</c:v>
                </c:pt>
                <c:pt idx="328">
                  <c:v>166082.14285714287</c:v>
                </c:pt>
                <c:pt idx="329">
                  <c:v>164049.57142857142</c:v>
                </c:pt>
                <c:pt idx="330">
                  <c:v>162258.14285714287</c:v>
                </c:pt>
                <c:pt idx="331">
                  <c:v>164534.71428571429</c:v>
                </c:pt>
                <c:pt idx="332">
                  <c:v>167219.57142857142</c:v>
                </c:pt>
                <c:pt idx="333">
                  <c:v>171427.57142857142</c:v>
                </c:pt>
                <c:pt idx="334">
                  <c:v>176421.14285714287</c:v>
                </c:pt>
                <c:pt idx="335">
                  <c:v>182410.28571428571</c:v>
                </c:pt>
                <c:pt idx="336">
                  <c:v>189003.71428571429</c:v>
                </c:pt>
                <c:pt idx="337">
                  <c:v>195555.71428571429</c:v>
                </c:pt>
                <c:pt idx="338">
                  <c:v>199913.71428571429</c:v>
                </c:pt>
                <c:pt idx="339">
                  <c:v>204712.14285714287</c:v>
                </c:pt>
                <c:pt idx="340">
                  <c:v>208444.42857142858</c:v>
                </c:pt>
                <c:pt idx="341">
                  <c:v>211726.57142857142</c:v>
                </c:pt>
                <c:pt idx="342">
                  <c:v>214193</c:v>
                </c:pt>
                <c:pt idx="343">
                  <c:v>215600.85714285713</c:v>
                </c:pt>
                <c:pt idx="344">
                  <c:v>217155.42857142858</c:v>
                </c:pt>
                <c:pt idx="345">
                  <c:v>218802.57142857142</c:v>
                </c:pt>
                <c:pt idx="346">
                  <c:v>218875</c:v>
                </c:pt>
                <c:pt idx="347">
                  <c:v>218620.28571428571</c:v>
                </c:pt>
                <c:pt idx="348">
                  <c:v>218007.14285714287</c:v>
                </c:pt>
                <c:pt idx="349">
                  <c:v>217476.42857142858</c:v>
                </c:pt>
                <c:pt idx="350">
                  <c:v>217235</c:v>
                </c:pt>
                <c:pt idx="351">
                  <c:v>216118.42857142858</c:v>
                </c:pt>
                <c:pt idx="352">
                  <c:v>213872.14285714287</c:v>
                </c:pt>
                <c:pt idx="353">
                  <c:v>209169.42857142858</c:v>
                </c:pt>
                <c:pt idx="354">
                  <c:v>205222.14285714287</c:v>
                </c:pt>
                <c:pt idx="355">
                  <c:v>200814.71428571429</c:v>
                </c:pt>
                <c:pt idx="356">
                  <c:v>196135.14285714287</c:v>
                </c:pt>
                <c:pt idx="357">
                  <c:v>191464.71428571429</c:v>
                </c:pt>
                <c:pt idx="358">
                  <c:v>187182.28571428571</c:v>
                </c:pt>
                <c:pt idx="359">
                  <c:v>184551.42857142858</c:v>
                </c:pt>
                <c:pt idx="360">
                  <c:v>185913.42857142858</c:v>
                </c:pt>
                <c:pt idx="361">
                  <c:v>188333.71428571429</c:v>
                </c:pt>
                <c:pt idx="362">
                  <c:v>192337.85714285713</c:v>
                </c:pt>
                <c:pt idx="363">
                  <c:v>197875.42857142858</c:v>
                </c:pt>
                <c:pt idx="364">
                  <c:v>204173.71428571429</c:v>
                </c:pt>
                <c:pt idx="365">
                  <c:v>210986.42857142858</c:v>
                </c:pt>
                <c:pt idx="366">
                  <c:v>218043.57142857142</c:v>
                </c:pt>
                <c:pt idx="367">
                  <c:v>227263</c:v>
                </c:pt>
                <c:pt idx="368">
                  <c:v>234150.57142857142</c:v>
                </c:pt>
                <c:pt idx="369">
                  <c:v>240140.57142857142</c:v>
                </c:pt>
                <c:pt idx="370">
                  <c:v>244338.14285714287</c:v>
                </c:pt>
                <c:pt idx="371">
                  <c:v>247694.71428571429</c:v>
                </c:pt>
                <c:pt idx="372">
                  <c:v>249961.57142857142</c:v>
                </c:pt>
                <c:pt idx="373">
                  <c:v>250388.57142857142</c:v>
                </c:pt>
                <c:pt idx="374">
                  <c:v>246488.57142857142</c:v>
                </c:pt>
                <c:pt idx="375">
                  <c:v>242377.14285714287</c:v>
                </c:pt>
                <c:pt idx="376">
                  <c:v>237349.14285714287</c:v>
                </c:pt>
                <c:pt idx="377">
                  <c:v>231093.28571428571</c:v>
                </c:pt>
                <c:pt idx="378">
                  <c:v>224086</c:v>
                </c:pt>
                <c:pt idx="379">
                  <c:v>216727.28571428571</c:v>
                </c:pt>
                <c:pt idx="380">
                  <c:v>209197.71428571429</c:v>
                </c:pt>
                <c:pt idx="381">
                  <c:v>201916.57142857142</c:v>
                </c:pt>
                <c:pt idx="382">
                  <c:v>194946.14285714287</c:v>
                </c:pt>
                <c:pt idx="383">
                  <c:v>187939.71428571429</c:v>
                </c:pt>
                <c:pt idx="384">
                  <c:v>182990.57142857142</c:v>
                </c:pt>
                <c:pt idx="385">
                  <c:v>178165.85714285713</c:v>
                </c:pt>
                <c:pt idx="386">
                  <c:v>173627.57142857142</c:v>
                </c:pt>
                <c:pt idx="387">
                  <c:v>169593.14285714287</c:v>
                </c:pt>
                <c:pt idx="388">
                  <c:v>165985.57142857142</c:v>
                </c:pt>
                <c:pt idx="389">
                  <c:v>162393.57142857142</c:v>
                </c:pt>
                <c:pt idx="390">
                  <c:v>159317.28571428571</c:v>
                </c:pt>
                <c:pt idx="391">
                  <c:v>155624.28571428571</c:v>
                </c:pt>
                <c:pt idx="392">
                  <c:v>151955</c:v>
                </c:pt>
                <c:pt idx="393">
                  <c:v>148166.85714285713</c:v>
                </c:pt>
                <c:pt idx="394">
                  <c:v>144048.71428571429</c:v>
                </c:pt>
                <c:pt idx="395">
                  <c:v>139768.14285714287</c:v>
                </c:pt>
                <c:pt idx="396">
                  <c:v>135590.42857142858</c:v>
                </c:pt>
                <c:pt idx="397">
                  <c:v>131174.85714285713</c:v>
                </c:pt>
                <c:pt idx="398">
                  <c:v>126070.42857142857</c:v>
                </c:pt>
                <c:pt idx="399">
                  <c:v>121299.28571428571</c:v>
                </c:pt>
                <c:pt idx="400">
                  <c:v>116740.28571428571</c:v>
                </c:pt>
                <c:pt idx="401">
                  <c:v>112604.42857142857</c:v>
                </c:pt>
                <c:pt idx="402">
                  <c:v>108564.28571428571</c:v>
                </c:pt>
                <c:pt idx="403">
                  <c:v>104693.85714285714</c:v>
                </c:pt>
                <c:pt idx="404">
                  <c:v>100895</c:v>
                </c:pt>
                <c:pt idx="405">
                  <c:v>97319.28571428571</c:v>
                </c:pt>
                <c:pt idx="406">
                  <c:v>93473.571428571435</c:v>
                </c:pt>
                <c:pt idx="407">
                  <c:v>89634.71428571429</c:v>
                </c:pt>
                <c:pt idx="408">
                  <c:v>85511.142857142855</c:v>
                </c:pt>
                <c:pt idx="409">
                  <c:v>81563.71428571429</c:v>
                </c:pt>
                <c:pt idx="410">
                  <c:v>77731.428571428565</c:v>
                </c:pt>
                <c:pt idx="411">
                  <c:v>74199.857142857145</c:v>
                </c:pt>
                <c:pt idx="412">
                  <c:v>71522.857142857145</c:v>
                </c:pt>
                <c:pt idx="413">
                  <c:v>69655.857142857145</c:v>
                </c:pt>
                <c:pt idx="414">
                  <c:v>68378.71428571429</c:v>
                </c:pt>
                <c:pt idx="415">
                  <c:v>67914.71428571429</c:v>
                </c:pt>
                <c:pt idx="416">
                  <c:v>67892.571428571435</c:v>
                </c:pt>
                <c:pt idx="417">
                  <c:v>68028</c:v>
                </c:pt>
                <c:pt idx="418">
                  <c:v>68251.142857142855</c:v>
                </c:pt>
                <c:pt idx="419">
                  <c:v>68328.71428571429</c:v>
                </c:pt>
                <c:pt idx="420">
                  <c:v>67961</c:v>
                </c:pt>
                <c:pt idx="421">
                  <c:v>67355.28571428571</c:v>
                </c:pt>
                <c:pt idx="422">
                  <c:v>66409.428571428565</c:v>
                </c:pt>
                <c:pt idx="423">
                  <c:v>65202.571428571428</c:v>
                </c:pt>
                <c:pt idx="424">
                  <c:v>64013.571428571428</c:v>
                </c:pt>
                <c:pt idx="425">
                  <c:v>62689.285714285717</c:v>
                </c:pt>
                <c:pt idx="426">
                  <c:v>62196.857142857145</c:v>
                </c:pt>
                <c:pt idx="427">
                  <c:v>61959.285714285717</c:v>
                </c:pt>
                <c:pt idx="428">
                  <c:v>61706.142857142855</c:v>
                </c:pt>
                <c:pt idx="429">
                  <c:v>61569.142857142855</c:v>
                </c:pt>
                <c:pt idx="430">
                  <c:v>61654.571428571428</c:v>
                </c:pt>
                <c:pt idx="431">
                  <c:v>61724.142857142855</c:v>
                </c:pt>
                <c:pt idx="432">
                  <c:v>61975</c:v>
                </c:pt>
                <c:pt idx="433">
                  <c:v>60690.857142857145</c:v>
                </c:pt>
                <c:pt idx="434">
                  <c:v>59411.714285714283</c:v>
                </c:pt>
                <c:pt idx="435">
                  <c:v>58316.857142857145</c:v>
                </c:pt>
                <c:pt idx="436">
                  <c:v>57284</c:v>
                </c:pt>
                <c:pt idx="437">
                  <c:v>56214.142857142855</c:v>
                </c:pt>
                <c:pt idx="438">
                  <c:v>55383.857142857145</c:v>
                </c:pt>
                <c:pt idx="439">
                  <c:v>54515.428571428572</c:v>
                </c:pt>
                <c:pt idx="440">
                  <c:v>54356.857142857145</c:v>
                </c:pt>
                <c:pt idx="441">
                  <c:v>54273</c:v>
                </c:pt>
                <c:pt idx="442">
                  <c:v>54599.571428571428</c:v>
                </c:pt>
                <c:pt idx="443">
                  <c:v>55140.428571428572</c:v>
                </c:pt>
                <c:pt idx="444">
                  <c:v>56037.142857142855</c:v>
                </c:pt>
                <c:pt idx="445">
                  <c:v>56959.714285714283</c:v>
                </c:pt>
                <c:pt idx="446">
                  <c:v>58173.142857142855</c:v>
                </c:pt>
                <c:pt idx="447">
                  <c:v>59759.428571428572</c:v>
                </c:pt>
                <c:pt idx="448">
                  <c:v>61408.428571428572</c:v>
                </c:pt>
                <c:pt idx="449">
                  <c:v>62390.714285714283</c:v>
                </c:pt>
                <c:pt idx="450">
                  <c:v>63355.857142857145</c:v>
                </c:pt>
                <c:pt idx="451">
                  <c:v>63911.142857142855</c:v>
                </c:pt>
                <c:pt idx="452">
                  <c:v>64404.714285714283</c:v>
                </c:pt>
                <c:pt idx="453">
                  <c:v>64522.285714285717</c:v>
                </c:pt>
                <c:pt idx="454">
                  <c:v>64441</c:v>
                </c:pt>
                <c:pt idx="455">
                  <c:v>64252.142857142855</c:v>
                </c:pt>
                <c:pt idx="456">
                  <c:v>64410</c:v>
                </c:pt>
                <c:pt idx="457">
                  <c:v>64473.285714285717</c:v>
                </c:pt>
                <c:pt idx="458">
                  <c:v>64915.571428571428</c:v>
                </c:pt>
                <c:pt idx="459">
                  <c:v>65295</c:v>
                </c:pt>
                <c:pt idx="460">
                  <c:v>66059</c:v>
                </c:pt>
                <c:pt idx="461">
                  <c:v>66592.28571428571</c:v>
                </c:pt>
                <c:pt idx="462">
                  <c:v>67420.428571428565</c:v>
                </c:pt>
                <c:pt idx="463">
                  <c:v>68182.71428571429</c:v>
                </c:pt>
                <c:pt idx="464">
                  <c:v>68742.142857142855</c:v>
                </c:pt>
                <c:pt idx="465">
                  <c:v>68981.571428571435</c:v>
                </c:pt>
                <c:pt idx="466">
                  <c:v>68995.428571428565</c:v>
                </c:pt>
                <c:pt idx="467">
                  <c:v>68652</c:v>
                </c:pt>
                <c:pt idx="468">
                  <c:v>68378.28571428571</c:v>
                </c:pt>
                <c:pt idx="469">
                  <c:v>67477</c:v>
                </c:pt>
                <c:pt idx="470">
                  <c:v>66275.428571428565</c:v>
                </c:pt>
                <c:pt idx="471">
                  <c:v>65059</c:v>
                </c:pt>
                <c:pt idx="472">
                  <c:v>63610.285714285717</c:v>
                </c:pt>
                <c:pt idx="473">
                  <c:v>62329.857142857145</c:v>
                </c:pt>
                <c:pt idx="474">
                  <c:v>61029.571428571428</c:v>
                </c:pt>
                <c:pt idx="475">
                  <c:v>59312.571428571428</c:v>
                </c:pt>
                <c:pt idx="476">
                  <c:v>57746.714285714283</c:v>
                </c:pt>
                <c:pt idx="477">
                  <c:v>56290.714285714283</c:v>
                </c:pt>
                <c:pt idx="478">
                  <c:v>54816.142857142855</c:v>
                </c:pt>
                <c:pt idx="479">
                  <c:v>53540.285714285717</c:v>
                </c:pt>
                <c:pt idx="480">
                  <c:v>52216.714285714283</c:v>
                </c:pt>
                <c:pt idx="481">
                  <c:v>50977</c:v>
                </c:pt>
                <c:pt idx="482">
                  <c:v>50252.285714285717</c:v>
                </c:pt>
                <c:pt idx="483">
                  <c:v>49493.428571428572</c:v>
                </c:pt>
                <c:pt idx="484">
                  <c:v>48683.142857142855</c:v>
                </c:pt>
                <c:pt idx="485">
                  <c:v>47846.428571428572</c:v>
                </c:pt>
                <c:pt idx="486">
                  <c:v>46890.428571428572</c:v>
                </c:pt>
                <c:pt idx="487">
                  <c:v>45812.428571428572</c:v>
                </c:pt>
                <c:pt idx="488">
                  <c:v>44663.428571428572</c:v>
                </c:pt>
                <c:pt idx="489">
                  <c:v>43185.571428571428</c:v>
                </c:pt>
                <c:pt idx="490">
                  <c:v>41788.714285714283</c:v>
                </c:pt>
                <c:pt idx="491">
                  <c:v>40409.285714285717</c:v>
                </c:pt>
                <c:pt idx="492">
                  <c:v>39040</c:v>
                </c:pt>
                <c:pt idx="493">
                  <c:v>37760.714285714283</c:v>
                </c:pt>
                <c:pt idx="494">
                  <c:v>36622</c:v>
                </c:pt>
                <c:pt idx="495">
                  <c:v>35515.714285714283</c:v>
                </c:pt>
                <c:pt idx="496">
                  <c:v>34528.714285714283</c:v>
                </c:pt>
                <c:pt idx="497">
                  <c:v>33551.428571428572</c:v>
                </c:pt>
                <c:pt idx="498">
                  <c:v>32624.714285714286</c:v>
                </c:pt>
                <c:pt idx="499">
                  <c:v>31706.428571428572</c:v>
                </c:pt>
                <c:pt idx="500">
                  <c:v>30676.285714285714</c:v>
                </c:pt>
                <c:pt idx="501">
                  <c:v>29513.285714285714</c:v>
                </c:pt>
                <c:pt idx="502">
                  <c:v>28411.142857142859</c:v>
                </c:pt>
                <c:pt idx="503">
                  <c:v>27386.428571428572</c:v>
                </c:pt>
                <c:pt idx="504">
                  <c:v>26384.857142857141</c:v>
                </c:pt>
                <c:pt idx="505">
                  <c:v>25408.571428571428</c:v>
                </c:pt>
                <c:pt idx="506">
                  <c:v>24572.857142857141</c:v>
                </c:pt>
                <c:pt idx="507">
                  <c:v>23836</c:v>
                </c:pt>
                <c:pt idx="508">
                  <c:v>23184.142857142859</c:v>
                </c:pt>
                <c:pt idx="509">
                  <c:v>22447.285714285714</c:v>
                </c:pt>
                <c:pt idx="510">
                  <c:v>21376.714285714286</c:v>
                </c:pt>
                <c:pt idx="511">
                  <c:v>20402.142857142859</c:v>
                </c:pt>
                <c:pt idx="512">
                  <c:v>19403.571428571428</c:v>
                </c:pt>
                <c:pt idx="513">
                  <c:v>18277.285714285714</c:v>
                </c:pt>
                <c:pt idx="514">
                  <c:v>16356.142857142857</c:v>
                </c:pt>
                <c:pt idx="515">
                  <c:v>14548.142857142857</c:v>
                </c:pt>
                <c:pt idx="516">
                  <c:v>12850.428571428571</c:v>
                </c:pt>
                <c:pt idx="517">
                  <c:v>11843.857142857143</c:v>
                </c:pt>
                <c:pt idx="518">
                  <c:v>10671.714285714286</c:v>
                </c:pt>
                <c:pt idx="519">
                  <c:v>9711.7142857142862</c:v>
                </c:pt>
                <c:pt idx="520">
                  <c:v>8843.1428571428569</c:v>
                </c:pt>
                <c:pt idx="521">
                  <c:v>9744.4285714285706</c:v>
                </c:pt>
                <c:pt idx="522">
                  <c:v>10623.285714285714</c:v>
                </c:pt>
                <c:pt idx="523">
                  <c:v>11540.857142857143</c:v>
                </c:pt>
                <c:pt idx="524">
                  <c:v>12086.285714285714</c:v>
                </c:pt>
                <c:pt idx="525">
                  <c:v>12757.285714285714</c:v>
                </c:pt>
                <c:pt idx="526">
                  <c:v>13223.285714285714</c:v>
                </c:pt>
                <c:pt idx="527">
                  <c:v>13691</c:v>
                </c:pt>
                <c:pt idx="528">
                  <c:v>13242</c:v>
                </c:pt>
                <c:pt idx="529">
                  <c:v>12822.571428571429</c:v>
                </c:pt>
                <c:pt idx="530">
                  <c:v>12334.142857142857</c:v>
                </c:pt>
                <c:pt idx="531">
                  <c:v>11948.142857142857</c:v>
                </c:pt>
                <c:pt idx="532">
                  <c:v>11626</c:v>
                </c:pt>
                <c:pt idx="533">
                  <c:v>11423.714285714286</c:v>
                </c:pt>
                <c:pt idx="534">
                  <c:v>11347</c:v>
                </c:pt>
                <c:pt idx="535">
                  <c:v>11399.428571428571</c:v>
                </c:pt>
                <c:pt idx="536">
                  <c:v>11451.285714285714</c:v>
                </c:pt>
                <c:pt idx="537">
                  <c:v>11559.285714285714</c:v>
                </c:pt>
                <c:pt idx="538">
                  <c:v>11646.428571428571</c:v>
                </c:pt>
                <c:pt idx="539">
                  <c:v>11776.571428571429</c:v>
                </c:pt>
                <c:pt idx="540">
                  <c:v>11953.428571428571</c:v>
                </c:pt>
                <c:pt idx="541">
                  <c:v>13103.142857142857</c:v>
                </c:pt>
                <c:pt idx="542">
                  <c:v>14321.142857142857</c:v>
                </c:pt>
                <c:pt idx="543">
                  <c:v>15496.571428571429</c:v>
                </c:pt>
                <c:pt idx="544">
                  <c:v>16647.571428571428</c:v>
                </c:pt>
                <c:pt idx="545">
                  <c:v>17581</c:v>
                </c:pt>
                <c:pt idx="546">
                  <c:v>18682.285714285714</c:v>
                </c:pt>
                <c:pt idx="547">
                  <c:v>20033.857142857141</c:v>
                </c:pt>
                <c:pt idx="548">
                  <c:v>20040.714285714286</c:v>
                </c:pt>
                <c:pt idx="549">
                  <c:v>20236.857142857141</c:v>
                </c:pt>
                <c:pt idx="550">
                  <c:v>20566.714285714286</c:v>
                </c:pt>
                <c:pt idx="551">
                  <c:v>20973.428571428572</c:v>
                </c:pt>
                <c:pt idx="552">
                  <c:v>22229.714285714286</c:v>
                </c:pt>
                <c:pt idx="553">
                  <c:v>23582.714285714286</c:v>
                </c:pt>
                <c:pt idx="554">
                  <c:v>24804.857142857141</c:v>
                </c:pt>
                <c:pt idx="555">
                  <c:v>26075.142857142859</c:v>
                </c:pt>
                <c:pt idx="556">
                  <c:v>27386</c:v>
                </c:pt>
                <c:pt idx="557">
                  <c:v>28714.714285714286</c:v>
                </c:pt>
                <c:pt idx="558">
                  <c:v>30059.714285714286</c:v>
                </c:pt>
                <c:pt idx="559">
                  <c:v>31262</c:v>
                </c:pt>
                <c:pt idx="560">
                  <c:v>32527</c:v>
                </c:pt>
                <c:pt idx="561">
                  <c:v>34076.714285714283</c:v>
                </c:pt>
                <c:pt idx="562">
                  <c:v>36497.142857142855</c:v>
                </c:pt>
                <c:pt idx="563">
                  <c:v>39191.714285714283</c:v>
                </c:pt>
                <c:pt idx="564">
                  <c:v>41975.714285714283</c:v>
                </c:pt>
                <c:pt idx="565">
                  <c:v>44784</c:v>
                </c:pt>
                <c:pt idx="566">
                  <c:v>47799.571428571428</c:v>
                </c:pt>
                <c:pt idx="567">
                  <c:v>51341.142857142855</c:v>
                </c:pt>
                <c:pt idx="568">
                  <c:v>54950.857142857145</c:v>
                </c:pt>
                <c:pt idx="569">
                  <c:v>58624.428571428572</c:v>
                </c:pt>
                <c:pt idx="570">
                  <c:v>62493.428571428572</c:v>
                </c:pt>
                <c:pt idx="571">
                  <c:v>66337.142857142855</c:v>
                </c:pt>
                <c:pt idx="572">
                  <c:v>70265</c:v>
                </c:pt>
                <c:pt idx="573">
                  <c:v>74372.71428571429</c:v>
                </c:pt>
                <c:pt idx="574">
                  <c:v>78451.71428571429</c:v>
                </c:pt>
                <c:pt idx="575">
                  <c:v>82572.428571428565</c:v>
                </c:pt>
                <c:pt idx="576">
                  <c:v>86600.28571428571</c:v>
                </c:pt>
                <c:pt idx="577">
                  <c:v>90736.571428571435</c:v>
                </c:pt>
                <c:pt idx="578">
                  <c:v>94973.571428571435</c:v>
                </c:pt>
                <c:pt idx="579">
                  <c:v>99299.428571428565</c:v>
                </c:pt>
                <c:pt idx="580">
                  <c:v>103620.42857142857</c:v>
                </c:pt>
                <c:pt idx="581">
                  <c:v>107291.71428571429</c:v>
                </c:pt>
                <c:pt idx="582">
                  <c:v>111288</c:v>
                </c:pt>
                <c:pt idx="583">
                  <c:v>114954.85714285714</c:v>
                </c:pt>
                <c:pt idx="584">
                  <c:v>118081.14285714286</c:v>
                </c:pt>
                <c:pt idx="585">
                  <c:v>121095.28571428571</c:v>
                </c:pt>
                <c:pt idx="586">
                  <c:v>123993.71428571429</c:v>
                </c:pt>
                <c:pt idx="587">
                  <c:v>127677.42857142857</c:v>
                </c:pt>
                <c:pt idx="588">
                  <c:v>130762.71428571429</c:v>
                </c:pt>
                <c:pt idx="589">
                  <c:v>133157.57142857142</c:v>
                </c:pt>
                <c:pt idx="590">
                  <c:v>135758</c:v>
                </c:pt>
                <c:pt idx="591">
                  <c:v>138227.57142857142</c:v>
                </c:pt>
                <c:pt idx="592">
                  <c:v>141134.28571428571</c:v>
                </c:pt>
                <c:pt idx="593">
                  <c:v>143829</c:v>
                </c:pt>
                <c:pt idx="594">
                  <c:v>145006.28571428571</c:v>
                </c:pt>
                <c:pt idx="595">
                  <c:v>146666.42857142858</c:v>
                </c:pt>
                <c:pt idx="596">
                  <c:v>148254.71428571429</c:v>
                </c:pt>
                <c:pt idx="597">
                  <c:v>149952.71428571429</c:v>
                </c:pt>
                <c:pt idx="598">
                  <c:v>151329.28571428571</c:v>
                </c:pt>
                <c:pt idx="599">
                  <c:v>152265.28571428571</c:v>
                </c:pt>
                <c:pt idx="600">
                  <c:v>153301.57142857142</c:v>
                </c:pt>
                <c:pt idx="601">
                  <c:v>154495</c:v>
                </c:pt>
                <c:pt idx="602">
                  <c:v>155771</c:v>
                </c:pt>
                <c:pt idx="603">
                  <c:v>157754</c:v>
                </c:pt>
                <c:pt idx="604">
                  <c:v>158945.57142857142</c:v>
                </c:pt>
                <c:pt idx="605">
                  <c:v>160121</c:v>
                </c:pt>
                <c:pt idx="606">
                  <c:v>160759.28571428571</c:v>
                </c:pt>
                <c:pt idx="607">
                  <c:v>161404.71428571429</c:v>
                </c:pt>
                <c:pt idx="608">
                  <c:v>157617.14285714287</c:v>
                </c:pt>
                <c:pt idx="609">
                  <c:v>156505.57142857142</c:v>
                </c:pt>
                <c:pt idx="610">
                  <c:v>154024.85714285713</c:v>
                </c:pt>
                <c:pt idx="611">
                  <c:v>151683.57142857142</c:v>
                </c:pt>
                <c:pt idx="612">
                  <c:v>149118.42857142858</c:v>
                </c:pt>
                <c:pt idx="613">
                  <c:v>147118.14285714287</c:v>
                </c:pt>
                <c:pt idx="614">
                  <c:v>144974</c:v>
                </c:pt>
                <c:pt idx="615">
                  <c:v>151217.28571428571</c:v>
                </c:pt>
                <c:pt idx="616">
                  <c:v>151554.14285714287</c:v>
                </c:pt>
                <c:pt idx="617">
                  <c:v>152159.28571428571</c:v>
                </c:pt>
                <c:pt idx="618">
                  <c:v>152535.71428571429</c:v>
                </c:pt>
                <c:pt idx="619">
                  <c:v>153035.85714285713</c:v>
                </c:pt>
                <c:pt idx="620">
                  <c:v>153250.14285714287</c:v>
                </c:pt>
                <c:pt idx="621">
                  <c:v>153576.85714285713</c:v>
                </c:pt>
                <c:pt idx="622">
                  <c:v>148090.28571428571</c:v>
                </c:pt>
                <c:pt idx="623">
                  <c:v>145167.71428571429</c:v>
                </c:pt>
                <c:pt idx="624">
                  <c:v>142057.42857142858</c:v>
                </c:pt>
                <c:pt idx="625">
                  <c:v>138724.85714285713</c:v>
                </c:pt>
                <c:pt idx="626">
                  <c:v>135043.14285714287</c:v>
                </c:pt>
                <c:pt idx="627">
                  <c:v>131138</c:v>
                </c:pt>
                <c:pt idx="628">
                  <c:v>127102.57142857143</c:v>
                </c:pt>
                <c:pt idx="629">
                  <c:v>124362</c:v>
                </c:pt>
                <c:pt idx="630">
                  <c:v>121750.28571428571</c:v>
                </c:pt>
                <c:pt idx="631">
                  <c:v>119219.28571428571</c:v>
                </c:pt>
                <c:pt idx="632">
                  <c:v>116991.71428571429</c:v>
                </c:pt>
                <c:pt idx="633">
                  <c:v>115013.42857142857</c:v>
                </c:pt>
                <c:pt idx="634">
                  <c:v>113226.71428571429</c:v>
                </c:pt>
                <c:pt idx="635">
                  <c:v>111384.71428571429</c:v>
                </c:pt>
                <c:pt idx="636">
                  <c:v>109367.42857142857</c:v>
                </c:pt>
                <c:pt idx="637">
                  <c:v>107383.42857142857</c:v>
                </c:pt>
                <c:pt idx="638">
                  <c:v>105727.71428571429</c:v>
                </c:pt>
                <c:pt idx="639">
                  <c:v>104101.42857142857</c:v>
                </c:pt>
                <c:pt idx="640">
                  <c:v>102500.85714285714</c:v>
                </c:pt>
                <c:pt idx="641">
                  <c:v>100907.14285714286</c:v>
                </c:pt>
                <c:pt idx="642">
                  <c:v>99431.428571428565</c:v>
                </c:pt>
                <c:pt idx="643">
                  <c:v>97402.571428571435</c:v>
                </c:pt>
                <c:pt idx="644">
                  <c:v>95937.142857142855</c:v>
                </c:pt>
                <c:pt idx="645">
                  <c:v>94135.28571428571</c:v>
                </c:pt>
                <c:pt idx="646">
                  <c:v>92216.857142857145</c:v>
                </c:pt>
                <c:pt idx="647">
                  <c:v>90266.142857142855</c:v>
                </c:pt>
                <c:pt idx="648">
                  <c:v>88378.28571428571</c:v>
                </c:pt>
                <c:pt idx="649">
                  <c:v>86522.28571428571</c:v>
                </c:pt>
                <c:pt idx="650">
                  <c:v>85637.571428571435</c:v>
                </c:pt>
                <c:pt idx="651">
                  <c:v>83921.857142857145</c:v>
                </c:pt>
                <c:pt idx="652">
                  <c:v>82196.142857142855</c:v>
                </c:pt>
                <c:pt idx="653">
                  <c:v>80654.71428571429</c:v>
                </c:pt>
                <c:pt idx="654">
                  <c:v>79179.142857142855</c:v>
                </c:pt>
                <c:pt idx="655">
                  <c:v>77704.428571428565</c:v>
                </c:pt>
                <c:pt idx="656">
                  <c:v>76147.71428571429</c:v>
                </c:pt>
                <c:pt idx="657">
                  <c:v>74287.428571428565</c:v>
                </c:pt>
                <c:pt idx="658">
                  <c:v>73072.71428571429</c:v>
                </c:pt>
                <c:pt idx="659">
                  <c:v>72421</c:v>
                </c:pt>
                <c:pt idx="660">
                  <c:v>72004.28571428571</c:v>
                </c:pt>
                <c:pt idx="661">
                  <c:v>71844.142857142855</c:v>
                </c:pt>
                <c:pt idx="662">
                  <c:v>71752.142857142855</c:v>
                </c:pt>
                <c:pt idx="663">
                  <c:v>71798.857142857145</c:v>
                </c:pt>
                <c:pt idx="664">
                  <c:v>72570.571428571435</c:v>
                </c:pt>
                <c:pt idx="665">
                  <c:v>73054.428571428565</c:v>
                </c:pt>
                <c:pt idx="666">
                  <c:v>73179</c:v>
                </c:pt>
                <c:pt idx="667">
                  <c:v>73152</c:v>
                </c:pt>
                <c:pt idx="668">
                  <c:v>73160.142857142855</c:v>
                </c:pt>
                <c:pt idx="669">
                  <c:v>73227.428571428565</c:v>
                </c:pt>
                <c:pt idx="670">
                  <c:v>73323</c:v>
                </c:pt>
                <c:pt idx="671">
                  <c:v>73066</c:v>
                </c:pt>
                <c:pt idx="672">
                  <c:v>73141.142857142855</c:v>
                </c:pt>
                <c:pt idx="673">
                  <c:v>73706.571428571435</c:v>
                </c:pt>
                <c:pt idx="674">
                  <c:v>73960</c:v>
                </c:pt>
                <c:pt idx="675">
                  <c:v>74918.142857142855</c:v>
                </c:pt>
                <c:pt idx="676">
                  <c:v>76424.28571428571</c:v>
                </c:pt>
                <c:pt idx="677">
                  <c:v>77899.428571428565</c:v>
                </c:pt>
                <c:pt idx="678">
                  <c:v>79788.71428571429</c:v>
                </c:pt>
                <c:pt idx="679">
                  <c:v>81711.571428571435</c:v>
                </c:pt>
                <c:pt idx="680">
                  <c:v>83655.142857142855</c:v>
                </c:pt>
                <c:pt idx="681">
                  <c:v>86904.857142857145</c:v>
                </c:pt>
                <c:pt idx="682">
                  <c:v>89187.71428571429</c:v>
                </c:pt>
                <c:pt idx="683">
                  <c:v>90457.28571428571</c:v>
                </c:pt>
                <c:pt idx="684">
                  <c:v>91852.28571428571</c:v>
                </c:pt>
                <c:pt idx="685">
                  <c:v>93005.571428571435</c:v>
                </c:pt>
                <c:pt idx="686">
                  <c:v>94051.71428571429</c:v>
                </c:pt>
                <c:pt idx="687">
                  <c:v>94897.857142857145</c:v>
                </c:pt>
                <c:pt idx="688">
                  <c:v>93193.28571428571</c:v>
                </c:pt>
                <c:pt idx="689">
                  <c:v>90299.142857142855</c:v>
                </c:pt>
                <c:pt idx="690">
                  <c:v>87488</c:v>
                </c:pt>
                <c:pt idx="691">
                  <c:v>84368.857142857145</c:v>
                </c:pt>
                <c:pt idx="692">
                  <c:v>82210.428571428565</c:v>
                </c:pt>
                <c:pt idx="693">
                  <c:v>80338.857142857145</c:v>
                </c:pt>
                <c:pt idx="694">
                  <c:v>78753.571428571435</c:v>
                </c:pt>
                <c:pt idx="695">
                  <c:v>80984.28571428571</c:v>
                </c:pt>
                <c:pt idx="696">
                  <c:v>86677.71428571429</c:v>
                </c:pt>
                <c:pt idx="697">
                  <c:v>93383.71428571429</c:v>
                </c:pt>
                <c:pt idx="698">
                  <c:v>100454</c:v>
                </c:pt>
                <c:pt idx="699">
                  <c:v>105965.85714285714</c:v>
                </c:pt>
                <c:pt idx="700">
                  <c:v>111243.14285714286</c:v>
                </c:pt>
                <c:pt idx="701">
                  <c:v>116320.57142857143</c:v>
                </c:pt>
                <c:pt idx="702">
                  <c:v>118890</c:v>
                </c:pt>
                <c:pt idx="703">
                  <c:v>119627.14285714286</c:v>
                </c:pt>
                <c:pt idx="704">
                  <c:v>119547.42857142857</c:v>
                </c:pt>
                <c:pt idx="705">
                  <c:v>119281.71428571429</c:v>
                </c:pt>
                <c:pt idx="706">
                  <c:v>119517.42857142857</c:v>
                </c:pt>
                <c:pt idx="707">
                  <c:v>119707</c:v>
                </c:pt>
                <c:pt idx="708">
                  <c:v>119619</c:v>
                </c:pt>
                <c:pt idx="709">
                  <c:v>120307.14285714286</c:v>
                </c:pt>
                <c:pt idx="710">
                  <c:v>120832.57142857143</c:v>
                </c:pt>
                <c:pt idx="711">
                  <c:v>121956.42857142857</c:v>
                </c:pt>
                <c:pt idx="712">
                  <c:v>123742.28571428571</c:v>
                </c:pt>
                <c:pt idx="713">
                  <c:v>127402.71428571429</c:v>
                </c:pt>
                <c:pt idx="714">
                  <c:v>132478.71428571429</c:v>
                </c:pt>
                <c:pt idx="715">
                  <c:v>139580</c:v>
                </c:pt>
                <c:pt idx="716">
                  <c:v>148536.28571428571</c:v>
                </c:pt>
                <c:pt idx="717">
                  <c:v>157722.57142857142</c:v>
                </c:pt>
                <c:pt idx="718">
                  <c:v>165773.85714285713</c:v>
                </c:pt>
                <c:pt idx="719">
                  <c:v>175449.28571428571</c:v>
                </c:pt>
                <c:pt idx="720">
                  <c:v>188057.14285714287</c:v>
                </c:pt>
                <c:pt idx="721">
                  <c:v>203077.28571428571</c:v>
                </c:pt>
                <c:pt idx="722">
                  <c:v>221056.14285714287</c:v>
                </c:pt>
                <c:pt idx="723">
                  <c:v>243053.71428571429</c:v>
                </c:pt>
                <c:pt idx="724">
                  <c:v>269798.71428571426</c:v>
                </c:pt>
                <c:pt idx="725">
                  <c:v>299663.42857142858</c:v>
                </c:pt>
                <c:pt idx="726">
                  <c:v>328793.57142857142</c:v>
                </c:pt>
                <c:pt idx="727">
                  <c:v>362624.42857142858</c:v>
                </c:pt>
                <c:pt idx="728">
                  <c:v>402876.14285714284</c:v>
                </c:pt>
                <c:pt idx="729">
                  <c:v>442612</c:v>
                </c:pt>
                <c:pt idx="730">
                  <c:v>479559.42857142858</c:v>
                </c:pt>
                <c:pt idx="731">
                  <c:v>520741.14285714284</c:v>
                </c:pt>
                <c:pt idx="732">
                  <c:v>565160.14285714284</c:v>
                </c:pt>
                <c:pt idx="733">
                  <c:v>608875.71428571432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C36-4B44-8FD6-0B97B53283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61639471"/>
        <c:axId val="1605617455"/>
      </c:lineChart>
      <c:dateAx>
        <c:axId val="1661639471"/>
        <c:scaling>
          <c:orientation val="minMax"/>
        </c:scaling>
        <c:delete val="0"/>
        <c:axPos val="b"/>
        <c:numFmt formatCode="m/d/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5617455"/>
        <c:crosses val="autoZero"/>
        <c:auto val="1"/>
        <c:lblOffset val="100"/>
        <c:baseTimeUnit val="days"/>
      </c:dateAx>
      <c:valAx>
        <c:axId val="16056174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16394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Sheet1!$F$1</c:f>
              <c:strCache>
                <c:ptCount val="1"/>
                <c:pt idx="0">
                  <c:v>Job Stayer</c:v>
                </c:pt>
              </c:strCache>
            </c:strRef>
          </c:tx>
          <c:spPr>
            <a:ln w="3492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164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420-2440-B015-12AB98F6D8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Sheet1!$E$2:$E$166</c:f>
              <c:numCache>
                <c:formatCode>m/d/yy</c:formatCode>
                <c:ptCount val="165"/>
                <c:pt idx="0">
                  <c:v>39448</c:v>
                </c:pt>
                <c:pt idx="1">
                  <c:v>39479</c:v>
                </c:pt>
                <c:pt idx="2">
                  <c:v>39508</c:v>
                </c:pt>
                <c:pt idx="3">
                  <c:v>39539</c:v>
                </c:pt>
                <c:pt idx="4">
                  <c:v>39569</c:v>
                </c:pt>
                <c:pt idx="5">
                  <c:v>39600</c:v>
                </c:pt>
                <c:pt idx="6">
                  <c:v>39630</c:v>
                </c:pt>
                <c:pt idx="7">
                  <c:v>39661</c:v>
                </c:pt>
                <c:pt idx="8">
                  <c:v>39692</c:v>
                </c:pt>
                <c:pt idx="9">
                  <c:v>39722</c:v>
                </c:pt>
                <c:pt idx="10">
                  <c:v>39753</c:v>
                </c:pt>
                <c:pt idx="11">
                  <c:v>39783</c:v>
                </c:pt>
                <c:pt idx="12">
                  <c:v>39814</c:v>
                </c:pt>
                <c:pt idx="13">
                  <c:v>39845</c:v>
                </c:pt>
                <c:pt idx="14">
                  <c:v>39873</c:v>
                </c:pt>
                <c:pt idx="15">
                  <c:v>39904</c:v>
                </c:pt>
                <c:pt idx="16">
                  <c:v>39934</c:v>
                </c:pt>
                <c:pt idx="17">
                  <c:v>39965</c:v>
                </c:pt>
                <c:pt idx="18">
                  <c:v>39995</c:v>
                </c:pt>
                <c:pt idx="19">
                  <c:v>40026</c:v>
                </c:pt>
                <c:pt idx="20">
                  <c:v>40057</c:v>
                </c:pt>
                <c:pt idx="21">
                  <c:v>40087</c:v>
                </c:pt>
                <c:pt idx="22">
                  <c:v>40118</c:v>
                </c:pt>
                <c:pt idx="23">
                  <c:v>40148</c:v>
                </c:pt>
                <c:pt idx="24">
                  <c:v>40179</c:v>
                </c:pt>
                <c:pt idx="25">
                  <c:v>40210</c:v>
                </c:pt>
                <c:pt idx="26">
                  <c:v>40238</c:v>
                </c:pt>
                <c:pt idx="27">
                  <c:v>40269</c:v>
                </c:pt>
                <c:pt idx="28">
                  <c:v>40299</c:v>
                </c:pt>
                <c:pt idx="29">
                  <c:v>40330</c:v>
                </c:pt>
                <c:pt idx="30">
                  <c:v>40360</c:v>
                </c:pt>
                <c:pt idx="31">
                  <c:v>40391</c:v>
                </c:pt>
                <c:pt idx="32">
                  <c:v>40422</c:v>
                </c:pt>
                <c:pt idx="33">
                  <c:v>40452</c:v>
                </c:pt>
                <c:pt idx="34">
                  <c:v>40483</c:v>
                </c:pt>
                <c:pt idx="35">
                  <c:v>40513</c:v>
                </c:pt>
                <c:pt idx="36">
                  <c:v>40544</c:v>
                </c:pt>
                <c:pt idx="37">
                  <c:v>40575</c:v>
                </c:pt>
                <c:pt idx="38">
                  <c:v>40603</c:v>
                </c:pt>
                <c:pt idx="39">
                  <c:v>40634</c:v>
                </c:pt>
                <c:pt idx="40">
                  <c:v>40664</c:v>
                </c:pt>
                <c:pt idx="41">
                  <c:v>40695</c:v>
                </c:pt>
                <c:pt idx="42">
                  <c:v>40725</c:v>
                </c:pt>
                <c:pt idx="43">
                  <c:v>40756</c:v>
                </c:pt>
                <c:pt idx="44">
                  <c:v>40787</c:v>
                </c:pt>
                <c:pt idx="45">
                  <c:v>40817</c:v>
                </c:pt>
                <c:pt idx="46">
                  <c:v>40848</c:v>
                </c:pt>
                <c:pt idx="47">
                  <c:v>40878</c:v>
                </c:pt>
                <c:pt idx="48">
                  <c:v>40909</c:v>
                </c:pt>
                <c:pt idx="49">
                  <c:v>40940</c:v>
                </c:pt>
                <c:pt idx="50">
                  <c:v>40969</c:v>
                </c:pt>
                <c:pt idx="51">
                  <c:v>41000</c:v>
                </c:pt>
                <c:pt idx="52">
                  <c:v>41030</c:v>
                </c:pt>
                <c:pt idx="53">
                  <c:v>41061</c:v>
                </c:pt>
                <c:pt idx="54">
                  <c:v>41091</c:v>
                </c:pt>
                <c:pt idx="55">
                  <c:v>41122</c:v>
                </c:pt>
                <c:pt idx="56">
                  <c:v>41153</c:v>
                </c:pt>
                <c:pt idx="57">
                  <c:v>41183</c:v>
                </c:pt>
                <c:pt idx="58">
                  <c:v>41214</c:v>
                </c:pt>
                <c:pt idx="59">
                  <c:v>41244</c:v>
                </c:pt>
                <c:pt idx="60">
                  <c:v>41275</c:v>
                </c:pt>
                <c:pt idx="61">
                  <c:v>41306</c:v>
                </c:pt>
                <c:pt idx="62">
                  <c:v>41334</c:v>
                </c:pt>
                <c:pt idx="63">
                  <c:v>41365</c:v>
                </c:pt>
                <c:pt idx="64">
                  <c:v>41395</c:v>
                </c:pt>
                <c:pt idx="65">
                  <c:v>41426</c:v>
                </c:pt>
                <c:pt idx="66">
                  <c:v>41456</c:v>
                </c:pt>
                <c:pt idx="67">
                  <c:v>41487</c:v>
                </c:pt>
                <c:pt idx="68">
                  <c:v>41518</c:v>
                </c:pt>
                <c:pt idx="69">
                  <c:v>41548</c:v>
                </c:pt>
                <c:pt idx="70">
                  <c:v>41579</c:v>
                </c:pt>
                <c:pt idx="71">
                  <c:v>41609</c:v>
                </c:pt>
                <c:pt idx="72">
                  <c:v>41640</c:v>
                </c:pt>
                <c:pt idx="73">
                  <c:v>41671</c:v>
                </c:pt>
                <c:pt idx="74">
                  <c:v>41699</c:v>
                </c:pt>
                <c:pt idx="75">
                  <c:v>41730</c:v>
                </c:pt>
                <c:pt idx="76">
                  <c:v>41760</c:v>
                </c:pt>
                <c:pt idx="77">
                  <c:v>41791</c:v>
                </c:pt>
                <c:pt idx="78">
                  <c:v>41821</c:v>
                </c:pt>
                <c:pt idx="79">
                  <c:v>41852</c:v>
                </c:pt>
                <c:pt idx="80">
                  <c:v>41883</c:v>
                </c:pt>
                <c:pt idx="81">
                  <c:v>41913</c:v>
                </c:pt>
                <c:pt idx="82">
                  <c:v>41944</c:v>
                </c:pt>
                <c:pt idx="83">
                  <c:v>41974</c:v>
                </c:pt>
                <c:pt idx="84">
                  <c:v>42005</c:v>
                </c:pt>
                <c:pt idx="85">
                  <c:v>42036</c:v>
                </c:pt>
                <c:pt idx="86">
                  <c:v>42064</c:v>
                </c:pt>
                <c:pt idx="87">
                  <c:v>42095</c:v>
                </c:pt>
                <c:pt idx="88">
                  <c:v>42125</c:v>
                </c:pt>
                <c:pt idx="89">
                  <c:v>42156</c:v>
                </c:pt>
                <c:pt idx="90">
                  <c:v>42186</c:v>
                </c:pt>
                <c:pt idx="91">
                  <c:v>42217</c:v>
                </c:pt>
                <c:pt idx="92">
                  <c:v>42248</c:v>
                </c:pt>
                <c:pt idx="93">
                  <c:v>42278</c:v>
                </c:pt>
                <c:pt idx="94">
                  <c:v>42309</c:v>
                </c:pt>
                <c:pt idx="95">
                  <c:v>42339</c:v>
                </c:pt>
                <c:pt idx="96">
                  <c:v>42370</c:v>
                </c:pt>
                <c:pt idx="97">
                  <c:v>42401</c:v>
                </c:pt>
                <c:pt idx="98">
                  <c:v>42430</c:v>
                </c:pt>
                <c:pt idx="99">
                  <c:v>42461</c:v>
                </c:pt>
                <c:pt idx="100">
                  <c:v>42491</c:v>
                </c:pt>
                <c:pt idx="101">
                  <c:v>42522</c:v>
                </c:pt>
                <c:pt idx="102">
                  <c:v>42552</c:v>
                </c:pt>
                <c:pt idx="103">
                  <c:v>42583</c:v>
                </c:pt>
                <c:pt idx="104">
                  <c:v>42614</c:v>
                </c:pt>
                <c:pt idx="105">
                  <c:v>42644</c:v>
                </c:pt>
                <c:pt idx="106">
                  <c:v>42675</c:v>
                </c:pt>
                <c:pt idx="107">
                  <c:v>42705</c:v>
                </c:pt>
                <c:pt idx="108">
                  <c:v>42736</c:v>
                </c:pt>
                <c:pt idx="109">
                  <c:v>42767</c:v>
                </c:pt>
                <c:pt idx="110">
                  <c:v>42795</c:v>
                </c:pt>
                <c:pt idx="111">
                  <c:v>42826</c:v>
                </c:pt>
                <c:pt idx="112">
                  <c:v>42856</c:v>
                </c:pt>
                <c:pt idx="113">
                  <c:v>42887</c:v>
                </c:pt>
                <c:pt idx="114">
                  <c:v>42917</c:v>
                </c:pt>
                <c:pt idx="115">
                  <c:v>42948</c:v>
                </c:pt>
                <c:pt idx="116">
                  <c:v>42979</c:v>
                </c:pt>
                <c:pt idx="117">
                  <c:v>43009</c:v>
                </c:pt>
                <c:pt idx="118">
                  <c:v>43040</c:v>
                </c:pt>
                <c:pt idx="119">
                  <c:v>43070</c:v>
                </c:pt>
                <c:pt idx="120">
                  <c:v>43101</c:v>
                </c:pt>
                <c:pt idx="121">
                  <c:v>43132</c:v>
                </c:pt>
                <c:pt idx="122">
                  <c:v>43160</c:v>
                </c:pt>
                <c:pt idx="123">
                  <c:v>43191</c:v>
                </c:pt>
                <c:pt idx="124">
                  <c:v>43221</c:v>
                </c:pt>
                <c:pt idx="125">
                  <c:v>43252</c:v>
                </c:pt>
                <c:pt idx="126">
                  <c:v>43282</c:v>
                </c:pt>
                <c:pt idx="127">
                  <c:v>43313</c:v>
                </c:pt>
                <c:pt idx="128">
                  <c:v>43344</c:v>
                </c:pt>
                <c:pt idx="129">
                  <c:v>43374</c:v>
                </c:pt>
                <c:pt idx="130">
                  <c:v>43405</c:v>
                </c:pt>
                <c:pt idx="131">
                  <c:v>43435</c:v>
                </c:pt>
                <c:pt idx="132">
                  <c:v>43466</c:v>
                </c:pt>
                <c:pt idx="133">
                  <c:v>43497</c:v>
                </c:pt>
                <c:pt idx="134">
                  <c:v>43525</c:v>
                </c:pt>
                <c:pt idx="135">
                  <c:v>43556</c:v>
                </c:pt>
                <c:pt idx="136">
                  <c:v>43586</c:v>
                </c:pt>
                <c:pt idx="137">
                  <c:v>43617</c:v>
                </c:pt>
                <c:pt idx="138">
                  <c:v>43647</c:v>
                </c:pt>
                <c:pt idx="139">
                  <c:v>43678</c:v>
                </c:pt>
                <c:pt idx="140">
                  <c:v>43709</c:v>
                </c:pt>
                <c:pt idx="141">
                  <c:v>43739</c:v>
                </c:pt>
                <c:pt idx="142">
                  <c:v>43770</c:v>
                </c:pt>
                <c:pt idx="143">
                  <c:v>43800</c:v>
                </c:pt>
                <c:pt idx="144">
                  <c:v>43831</c:v>
                </c:pt>
                <c:pt idx="145">
                  <c:v>43862</c:v>
                </c:pt>
                <c:pt idx="146">
                  <c:v>43891</c:v>
                </c:pt>
                <c:pt idx="147">
                  <c:v>43922</c:v>
                </c:pt>
                <c:pt idx="148">
                  <c:v>43952</c:v>
                </c:pt>
                <c:pt idx="149">
                  <c:v>43983</c:v>
                </c:pt>
                <c:pt idx="150">
                  <c:v>44013</c:v>
                </c:pt>
                <c:pt idx="151">
                  <c:v>44044</c:v>
                </c:pt>
                <c:pt idx="152">
                  <c:v>44075</c:v>
                </c:pt>
                <c:pt idx="153">
                  <c:v>44105</c:v>
                </c:pt>
                <c:pt idx="154">
                  <c:v>44136</c:v>
                </c:pt>
                <c:pt idx="155">
                  <c:v>44166</c:v>
                </c:pt>
                <c:pt idx="156">
                  <c:v>44197</c:v>
                </c:pt>
                <c:pt idx="157">
                  <c:v>44228</c:v>
                </c:pt>
                <c:pt idx="158">
                  <c:v>44256</c:v>
                </c:pt>
                <c:pt idx="159">
                  <c:v>44287</c:v>
                </c:pt>
                <c:pt idx="160">
                  <c:v>44317</c:v>
                </c:pt>
                <c:pt idx="161">
                  <c:v>44348</c:v>
                </c:pt>
                <c:pt idx="162">
                  <c:v>44378</c:v>
                </c:pt>
                <c:pt idx="163">
                  <c:v>44409</c:v>
                </c:pt>
                <c:pt idx="164">
                  <c:v>44440</c:v>
                </c:pt>
              </c:numCache>
            </c:numRef>
          </c:cat>
          <c:val>
            <c:numRef>
              <c:f>Sheet1!$F$2:$F$166</c:f>
              <c:numCache>
                <c:formatCode>0.0</c:formatCode>
                <c:ptCount val="165"/>
                <c:pt idx="0">
                  <c:v>3.8</c:v>
                </c:pt>
                <c:pt idx="1">
                  <c:v>3.8</c:v>
                </c:pt>
                <c:pt idx="2">
                  <c:v>3.8</c:v>
                </c:pt>
                <c:pt idx="3">
                  <c:v>4</c:v>
                </c:pt>
                <c:pt idx="4">
                  <c:v>4</c:v>
                </c:pt>
                <c:pt idx="5">
                  <c:v>4</c:v>
                </c:pt>
                <c:pt idx="6">
                  <c:v>4</c:v>
                </c:pt>
                <c:pt idx="7">
                  <c:v>3.9</c:v>
                </c:pt>
                <c:pt idx="8">
                  <c:v>3.9</c:v>
                </c:pt>
                <c:pt idx="9">
                  <c:v>3.9</c:v>
                </c:pt>
                <c:pt idx="10">
                  <c:v>3.9</c:v>
                </c:pt>
                <c:pt idx="11">
                  <c:v>3.8</c:v>
                </c:pt>
                <c:pt idx="12">
                  <c:v>3.6</c:v>
                </c:pt>
                <c:pt idx="13">
                  <c:v>3.4</c:v>
                </c:pt>
                <c:pt idx="14">
                  <c:v>3.3</c:v>
                </c:pt>
                <c:pt idx="15">
                  <c:v>3.3</c:v>
                </c:pt>
                <c:pt idx="16">
                  <c:v>3.4</c:v>
                </c:pt>
                <c:pt idx="17">
                  <c:v>3.3</c:v>
                </c:pt>
                <c:pt idx="18">
                  <c:v>3</c:v>
                </c:pt>
                <c:pt idx="19">
                  <c:v>2.7</c:v>
                </c:pt>
                <c:pt idx="20">
                  <c:v>2.5</c:v>
                </c:pt>
                <c:pt idx="21">
                  <c:v>2.4</c:v>
                </c:pt>
                <c:pt idx="22">
                  <c:v>2.4</c:v>
                </c:pt>
                <c:pt idx="23">
                  <c:v>2</c:v>
                </c:pt>
                <c:pt idx="24">
                  <c:v>1.9</c:v>
                </c:pt>
                <c:pt idx="25">
                  <c:v>1.8</c:v>
                </c:pt>
                <c:pt idx="26">
                  <c:v>1.9</c:v>
                </c:pt>
                <c:pt idx="27">
                  <c:v>1.9</c:v>
                </c:pt>
                <c:pt idx="28">
                  <c:v>1.7</c:v>
                </c:pt>
                <c:pt idx="29">
                  <c:v>1.8</c:v>
                </c:pt>
                <c:pt idx="30">
                  <c:v>1.7</c:v>
                </c:pt>
                <c:pt idx="31">
                  <c:v>1.9</c:v>
                </c:pt>
                <c:pt idx="32">
                  <c:v>1.8</c:v>
                </c:pt>
                <c:pt idx="33">
                  <c:v>1.4</c:v>
                </c:pt>
                <c:pt idx="34">
                  <c:v>1.3</c:v>
                </c:pt>
                <c:pt idx="35">
                  <c:v>1.3</c:v>
                </c:pt>
                <c:pt idx="36">
                  <c:v>1.6</c:v>
                </c:pt>
                <c:pt idx="37">
                  <c:v>1.6</c:v>
                </c:pt>
                <c:pt idx="38">
                  <c:v>1.7</c:v>
                </c:pt>
                <c:pt idx="39">
                  <c:v>1.9</c:v>
                </c:pt>
                <c:pt idx="40">
                  <c:v>1.9</c:v>
                </c:pt>
                <c:pt idx="41">
                  <c:v>1.8</c:v>
                </c:pt>
                <c:pt idx="42">
                  <c:v>1.9</c:v>
                </c:pt>
                <c:pt idx="43">
                  <c:v>2.1</c:v>
                </c:pt>
                <c:pt idx="44">
                  <c:v>2</c:v>
                </c:pt>
                <c:pt idx="45">
                  <c:v>1.9</c:v>
                </c:pt>
                <c:pt idx="46">
                  <c:v>1.7</c:v>
                </c:pt>
                <c:pt idx="47">
                  <c:v>1.8</c:v>
                </c:pt>
                <c:pt idx="48">
                  <c:v>1.8</c:v>
                </c:pt>
                <c:pt idx="49">
                  <c:v>1.8</c:v>
                </c:pt>
                <c:pt idx="50">
                  <c:v>1.8</c:v>
                </c:pt>
                <c:pt idx="51">
                  <c:v>2</c:v>
                </c:pt>
                <c:pt idx="52">
                  <c:v>2.1</c:v>
                </c:pt>
                <c:pt idx="53">
                  <c:v>2</c:v>
                </c:pt>
                <c:pt idx="54">
                  <c:v>2</c:v>
                </c:pt>
                <c:pt idx="55">
                  <c:v>1.7</c:v>
                </c:pt>
                <c:pt idx="56">
                  <c:v>1.9</c:v>
                </c:pt>
                <c:pt idx="57">
                  <c:v>1.9</c:v>
                </c:pt>
                <c:pt idx="58">
                  <c:v>2</c:v>
                </c:pt>
                <c:pt idx="59">
                  <c:v>1.9</c:v>
                </c:pt>
                <c:pt idx="60">
                  <c:v>2</c:v>
                </c:pt>
                <c:pt idx="61">
                  <c:v>2.1</c:v>
                </c:pt>
                <c:pt idx="62">
                  <c:v>2</c:v>
                </c:pt>
                <c:pt idx="63">
                  <c:v>1.8</c:v>
                </c:pt>
                <c:pt idx="64">
                  <c:v>1.8</c:v>
                </c:pt>
                <c:pt idx="65">
                  <c:v>1.6</c:v>
                </c:pt>
                <c:pt idx="66">
                  <c:v>1.9</c:v>
                </c:pt>
                <c:pt idx="67">
                  <c:v>2</c:v>
                </c:pt>
                <c:pt idx="68">
                  <c:v>2.2000000000000002</c:v>
                </c:pt>
                <c:pt idx="69">
                  <c:v>2.1</c:v>
                </c:pt>
                <c:pt idx="70">
                  <c:v>2</c:v>
                </c:pt>
                <c:pt idx="71">
                  <c:v>2</c:v>
                </c:pt>
                <c:pt idx="72">
                  <c:v>2</c:v>
                </c:pt>
                <c:pt idx="73">
                  <c:v>2.1</c:v>
                </c:pt>
                <c:pt idx="74">
                  <c:v>2.1</c:v>
                </c:pt>
                <c:pt idx="75">
                  <c:v>2.2000000000000002</c:v>
                </c:pt>
                <c:pt idx="76">
                  <c:v>2.2000000000000002</c:v>
                </c:pt>
                <c:pt idx="77">
                  <c:v>2.1</c:v>
                </c:pt>
                <c:pt idx="78">
                  <c:v>2.1</c:v>
                </c:pt>
                <c:pt idx="79">
                  <c:v>2.2000000000000002</c:v>
                </c:pt>
                <c:pt idx="80">
                  <c:v>2.6</c:v>
                </c:pt>
                <c:pt idx="81">
                  <c:v>2.8</c:v>
                </c:pt>
                <c:pt idx="82">
                  <c:v>2.9</c:v>
                </c:pt>
                <c:pt idx="83">
                  <c:v>2.8</c:v>
                </c:pt>
                <c:pt idx="84">
                  <c:v>2.8</c:v>
                </c:pt>
                <c:pt idx="85">
                  <c:v>2.9</c:v>
                </c:pt>
                <c:pt idx="86">
                  <c:v>3</c:v>
                </c:pt>
                <c:pt idx="87">
                  <c:v>3.2</c:v>
                </c:pt>
                <c:pt idx="88">
                  <c:v>3</c:v>
                </c:pt>
                <c:pt idx="89">
                  <c:v>2.9</c:v>
                </c:pt>
                <c:pt idx="90">
                  <c:v>2.8</c:v>
                </c:pt>
                <c:pt idx="91">
                  <c:v>2.9</c:v>
                </c:pt>
                <c:pt idx="92">
                  <c:v>2.9</c:v>
                </c:pt>
                <c:pt idx="93">
                  <c:v>2.5</c:v>
                </c:pt>
                <c:pt idx="94">
                  <c:v>2.7</c:v>
                </c:pt>
                <c:pt idx="95">
                  <c:v>2.8</c:v>
                </c:pt>
                <c:pt idx="96">
                  <c:v>3</c:v>
                </c:pt>
                <c:pt idx="97">
                  <c:v>2.8</c:v>
                </c:pt>
                <c:pt idx="98">
                  <c:v>2.8</c:v>
                </c:pt>
                <c:pt idx="99">
                  <c:v>3.1</c:v>
                </c:pt>
                <c:pt idx="100">
                  <c:v>3.2</c:v>
                </c:pt>
                <c:pt idx="101">
                  <c:v>3.2</c:v>
                </c:pt>
                <c:pt idx="102">
                  <c:v>2.9</c:v>
                </c:pt>
                <c:pt idx="103">
                  <c:v>3</c:v>
                </c:pt>
                <c:pt idx="104">
                  <c:v>3.3</c:v>
                </c:pt>
                <c:pt idx="105">
                  <c:v>3.6</c:v>
                </c:pt>
                <c:pt idx="106">
                  <c:v>3.7</c:v>
                </c:pt>
                <c:pt idx="107">
                  <c:v>3.4</c:v>
                </c:pt>
                <c:pt idx="108">
                  <c:v>3</c:v>
                </c:pt>
                <c:pt idx="109">
                  <c:v>2.8</c:v>
                </c:pt>
                <c:pt idx="110">
                  <c:v>2.8</c:v>
                </c:pt>
                <c:pt idx="111">
                  <c:v>2.9</c:v>
                </c:pt>
                <c:pt idx="112">
                  <c:v>2.8</c:v>
                </c:pt>
                <c:pt idx="113">
                  <c:v>2.8</c:v>
                </c:pt>
                <c:pt idx="114">
                  <c:v>2.8</c:v>
                </c:pt>
                <c:pt idx="115">
                  <c:v>2.8</c:v>
                </c:pt>
                <c:pt idx="116">
                  <c:v>3</c:v>
                </c:pt>
                <c:pt idx="117">
                  <c:v>2.9</c:v>
                </c:pt>
                <c:pt idx="118">
                  <c:v>2.8</c:v>
                </c:pt>
                <c:pt idx="119">
                  <c:v>2.5</c:v>
                </c:pt>
                <c:pt idx="120">
                  <c:v>2.4</c:v>
                </c:pt>
                <c:pt idx="121">
                  <c:v>2.4</c:v>
                </c:pt>
                <c:pt idx="122">
                  <c:v>2.9</c:v>
                </c:pt>
                <c:pt idx="123">
                  <c:v>2.9</c:v>
                </c:pt>
                <c:pt idx="124">
                  <c:v>2.8</c:v>
                </c:pt>
                <c:pt idx="125">
                  <c:v>2.7</c:v>
                </c:pt>
                <c:pt idx="126">
                  <c:v>3</c:v>
                </c:pt>
                <c:pt idx="127">
                  <c:v>3.5</c:v>
                </c:pt>
                <c:pt idx="128">
                  <c:v>3.7</c:v>
                </c:pt>
                <c:pt idx="129">
                  <c:v>3.8</c:v>
                </c:pt>
                <c:pt idx="130">
                  <c:v>3.9</c:v>
                </c:pt>
                <c:pt idx="131">
                  <c:v>3.6</c:v>
                </c:pt>
                <c:pt idx="132">
                  <c:v>3.4</c:v>
                </c:pt>
                <c:pt idx="133">
                  <c:v>3.1</c:v>
                </c:pt>
                <c:pt idx="134">
                  <c:v>3.2</c:v>
                </c:pt>
                <c:pt idx="135">
                  <c:v>3.3</c:v>
                </c:pt>
                <c:pt idx="136">
                  <c:v>3.2</c:v>
                </c:pt>
                <c:pt idx="137">
                  <c:v>3.3</c:v>
                </c:pt>
                <c:pt idx="138">
                  <c:v>3.3</c:v>
                </c:pt>
                <c:pt idx="139">
                  <c:v>3.2</c:v>
                </c:pt>
                <c:pt idx="140">
                  <c:v>3.1</c:v>
                </c:pt>
                <c:pt idx="141">
                  <c:v>3.1</c:v>
                </c:pt>
                <c:pt idx="142">
                  <c:v>3.4</c:v>
                </c:pt>
                <c:pt idx="143">
                  <c:v>3.3</c:v>
                </c:pt>
                <c:pt idx="144">
                  <c:v>3.2</c:v>
                </c:pt>
                <c:pt idx="145">
                  <c:v>3.2</c:v>
                </c:pt>
                <c:pt idx="146">
                  <c:v>3</c:v>
                </c:pt>
                <c:pt idx="147">
                  <c:v>2.9</c:v>
                </c:pt>
                <c:pt idx="148">
                  <c:v>3</c:v>
                </c:pt>
                <c:pt idx="149">
                  <c:v>3.2</c:v>
                </c:pt>
                <c:pt idx="150">
                  <c:v>3.5</c:v>
                </c:pt>
                <c:pt idx="151">
                  <c:v>3.3</c:v>
                </c:pt>
                <c:pt idx="152">
                  <c:v>3.3</c:v>
                </c:pt>
                <c:pt idx="153">
                  <c:v>3.3</c:v>
                </c:pt>
                <c:pt idx="154">
                  <c:v>3.3</c:v>
                </c:pt>
                <c:pt idx="155">
                  <c:v>3</c:v>
                </c:pt>
                <c:pt idx="156">
                  <c:v>2.9</c:v>
                </c:pt>
                <c:pt idx="157">
                  <c:v>3</c:v>
                </c:pt>
                <c:pt idx="158">
                  <c:v>3.1</c:v>
                </c:pt>
                <c:pt idx="159">
                  <c:v>3.1</c:v>
                </c:pt>
                <c:pt idx="160">
                  <c:v>2.8</c:v>
                </c:pt>
                <c:pt idx="161">
                  <c:v>3.1</c:v>
                </c:pt>
                <c:pt idx="162">
                  <c:v>3.2</c:v>
                </c:pt>
                <c:pt idx="163">
                  <c:v>3.3</c:v>
                </c:pt>
                <c:pt idx="164">
                  <c:v>3.5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420-2440-B015-12AB98F6D8E6}"/>
            </c:ext>
          </c:extLst>
        </c:ser>
        <c:ser>
          <c:idx val="1"/>
          <c:order val="1"/>
          <c:tx>
            <c:strRef>
              <c:f>Sheet1!$G$1</c:f>
              <c:strCache>
                <c:ptCount val="1"/>
                <c:pt idx="0">
                  <c:v>Job Switcher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dLbls>
            <c:dLbl>
              <c:idx val="164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420-2440-B015-12AB98F6D8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Sheet1!$E$2:$E$166</c:f>
              <c:numCache>
                <c:formatCode>m/d/yy</c:formatCode>
                <c:ptCount val="165"/>
                <c:pt idx="0">
                  <c:v>39448</c:v>
                </c:pt>
                <c:pt idx="1">
                  <c:v>39479</c:v>
                </c:pt>
                <c:pt idx="2">
                  <c:v>39508</c:v>
                </c:pt>
                <c:pt idx="3">
                  <c:v>39539</c:v>
                </c:pt>
                <c:pt idx="4">
                  <c:v>39569</c:v>
                </c:pt>
                <c:pt idx="5">
                  <c:v>39600</c:v>
                </c:pt>
                <c:pt idx="6">
                  <c:v>39630</c:v>
                </c:pt>
                <c:pt idx="7">
                  <c:v>39661</c:v>
                </c:pt>
                <c:pt idx="8">
                  <c:v>39692</c:v>
                </c:pt>
                <c:pt idx="9">
                  <c:v>39722</c:v>
                </c:pt>
                <c:pt idx="10">
                  <c:v>39753</c:v>
                </c:pt>
                <c:pt idx="11">
                  <c:v>39783</c:v>
                </c:pt>
                <c:pt idx="12">
                  <c:v>39814</c:v>
                </c:pt>
                <c:pt idx="13">
                  <c:v>39845</c:v>
                </c:pt>
                <c:pt idx="14">
                  <c:v>39873</c:v>
                </c:pt>
                <c:pt idx="15">
                  <c:v>39904</c:v>
                </c:pt>
                <c:pt idx="16">
                  <c:v>39934</c:v>
                </c:pt>
                <c:pt idx="17">
                  <c:v>39965</c:v>
                </c:pt>
                <c:pt idx="18">
                  <c:v>39995</c:v>
                </c:pt>
                <c:pt idx="19">
                  <c:v>40026</c:v>
                </c:pt>
                <c:pt idx="20">
                  <c:v>40057</c:v>
                </c:pt>
                <c:pt idx="21">
                  <c:v>40087</c:v>
                </c:pt>
                <c:pt idx="22">
                  <c:v>40118</c:v>
                </c:pt>
                <c:pt idx="23">
                  <c:v>40148</c:v>
                </c:pt>
                <c:pt idx="24">
                  <c:v>40179</c:v>
                </c:pt>
                <c:pt idx="25">
                  <c:v>40210</c:v>
                </c:pt>
                <c:pt idx="26">
                  <c:v>40238</c:v>
                </c:pt>
                <c:pt idx="27">
                  <c:v>40269</c:v>
                </c:pt>
                <c:pt idx="28">
                  <c:v>40299</c:v>
                </c:pt>
                <c:pt idx="29">
                  <c:v>40330</c:v>
                </c:pt>
                <c:pt idx="30">
                  <c:v>40360</c:v>
                </c:pt>
                <c:pt idx="31">
                  <c:v>40391</c:v>
                </c:pt>
                <c:pt idx="32">
                  <c:v>40422</c:v>
                </c:pt>
                <c:pt idx="33">
                  <c:v>40452</c:v>
                </c:pt>
                <c:pt idx="34">
                  <c:v>40483</c:v>
                </c:pt>
                <c:pt idx="35">
                  <c:v>40513</c:v>
                </c:pt>
                <c:pt idx="36">
                  <c:v>40544</c:v>
                </c:pt>
                <c:pt idx="37">
                  <c:v>40575</c:v>
                </c:pt>
                <c:pt idx="38">
                  <c:v>40603</c:v>
                </c:pt>
                <c:pt idx="39">
                  <c:v>40634</c:v>
                </c:pt>
                <c:pt idx="40">
                  <c:v>40664</c:v>
                </c:pt>
                <c:pt idx="41">
                  <c:v>40695</c:v>
                </c:pt>
                <c:pt idx="42">
                  <c:v>40725</c:v>
                </c:pt>
                <c:pt idx="43">
                  <c:v>40756</c:v>
                </c:pt>
                <c:pt idx="44">
                  <c:v>40787</c:v>
                </c:pt>
                <c:pt idx="45">
                  <c:v>40817</c:v>
                </c:pt>
                <c:pt idx="46">
                  <c:v>40848</c:v>
                </c:pt>
                <c:pt idx="47">
                  <c:v>40878</c:v>
                </c:pt>
                <c:pt idx="48">
                  <c:v>40909</c:v>
                </c:pt>
                <c:pt idx="49">
                  <c:v>40940</c:v>
                </c:pt>
                <c:pt idx="50">
                  <c:v>40969</c:v>
                </c:pt>
                <c:pt idx="51">
                  <c:v>41000</c:v>
                </c:pt>
                <c:pt idx="52">
                  <c:v>41030</c:v>
                </c:pt>
                <c:pt idx="53">
                  <c:v>41061</c:v>
                </c:pt>
                <c:pt idx="54">
                  <c:v>41091</c:v>
                </c:pt>
                <c:pt idx="55">
                  <c:v>41122</c:v>
                </c:pt>
                <c:pt idx="56">
                  <c:v>41153</c:v>
                </c:pt>
                <c:pt idx="57">
                  <c:v>41183</c:v>
                </c:pt>
                <c:pt idx="58">
                  <c:v>41214</c:v>
                </c:pt>
                <c:pt idx="59">
                  <c:v>41244</c:v>
                </c:pt>
                <c:pt idx="60">
                  <c:v>41275</c:v>
                </c:pt>
                <c:pt idx="61">
                  <c:v>41306</c:v>
                </c:pt>
                <c:pt idx="62">
                  <c:v>41334</c:v>
                </c:pt>
                <c:pt idx="63">
                  <c:v>41365</c:v>
                </c:pt>
                <c:pt idx="64">
                  <c:v>41395</c:v>
                </c:pt>
                <c:pt idx="65">
                  <c:v>41426</c:v>
                </c:pt>
                <c:pt idx="66">
                  <c:v>41456</c:v>
                </c:pt>
                <c:pt idx="67">
                  <c:v>41487</c:v>
                </c:pt>
                <c:pt idx="68">
                  <c:v>41518</c:v>
                </c:pt>
                <c:pt idx="69">
                  <c:v>41548</c:v>
                </c:pt>
                <c:pt idx="70">
                  <c:v>41579</c:v>
                </c:pt>
                <c:pt idx="71">
                  <c:v>41609</c:v>
                </c:pt>
                <c:pt idx="72">
                  <c:v>41640</c:v>
                </c:pt>
                <c:pt idx="73">
                  <c:v>41671</c:v>
                </c:pt>
                <c:pt idx="74">
                  <c:v>41699</c:v>
                </c:pt>
                <c:pt idx="75">
                  <c:v>41730</c:v>
                </c:pt>
                <c:pt idx="76">
                  <c:v>41760</c:v>
                </c:pt>
                <c:pt idx="77">
                  <c:v>41791</c:v>
                </c:pt>
                <c:pt idx="78">
                  <c:v>41821</c:v>
                </c:pt>
                <c:pt idx="79">
                  <c:v>41852</c:v>
                </c:pt>
                <c:pt idx="80">
                  <c:v>41883</c:v>
                </c:pt>
                <c:pt idx="81">
                  <c:v>41913</c:v>
                </c:pt>
                <c:pt idx="82">
                  <c:v>41944</c:v>
                </c:pt>
                <c:pt idx="83">
                  <c:v>41974</c:v>
                </c:pt>
                <c:pt idx="84">
                  <c:v>42005</c:v>
                </c:pt>
                <c:pt idx="85">
                  <c:v>42036</c:v>
                </c:pt>
                <c:pt idx="86">
                  <c:v>42064</c:v>
                </c:pt>
                <c:pt idx="87">
                  <c:v>42095</c:v>
                </c:pt>
                <c:pt idx="88">
                  <c:v>42125</c:v>
                </c:pt>
                <c:pt idx="89">
                  <c:v>42156</c:v>
                </c:pt>
                <c:pt idx="90">
                  <c:v>42186</c:v>
                </c:pt>
                <c:pt idx="91">
                  <c:v>42217</c:v>
                </c:pt>
                <c:pt idx="92">
                  <c:v>42248</c:v>
                </c:pt>
                <c:pt idx="93">
                  <c:v>42278</c:v>
                </c:pt>
                <c:pt idx="94">
                  <c:v>42309</c:v>
                </c:pt>
                <c:pt idx="95">
                  <c:v>42339</c:v>
                </c:pt>
                <c:pt idx="96">
                  <c:v>42370</c:v>
                </c:pt>
                <c:pt idx="97">
                  <c:v>42401</c:v>
                </c:pt>
                <c:pt idx="98">
                  <c:v>42430</c:v>
                </c:pt>
                <c:pt idx="99">
                  <c:v>42461</c:v>
                </c:pt>
                <c:pt idx="100">
                  <c:v>42491</c:v>
                </c:pt>
                <c:pt idx="101">
                  <c:v>42522</c:v>
                </c:pt>
                <c:pt idx="102">
                  <c:v>42552</c:v>
                </c:pt>
                <c:pt idx="103">
                  <c:v>42583</c:v>
                </c:pt>
                <c:pt idx="104">
                  <c:v>42614</c:v>
                </c:pt>
                <c:pt idx="105">
                  <c:v>42644</c:v>
                </c:pt>
                <c:pt idx="106">
                  <c:v>42675</c:v>
                </c:pt>
                <c:pt idx="107">
                  <c:v>42705</c:v>
                </c:pt>
                <c:pt idx="108">
                  <c:v>42736</c:v>
                </c:pt>
                <c:pt idx="109">
                  <c:v>42767</c:v>
                </c:pt>
                <c:pt idx="110">
                  <c:v>42795</c:v>
                </c:pt>
                <c:pt idx="111">
                  <c:v>42826</c:v>
                </c:pt>
                <c:pt idx="112">
                  <c:v>42856</c:v>
                </c:pt>
                <c:pt idx="113">
                  <c:v>42887</c:v>
                </c:pt>
                <c:pt idx="114">
                  <c:v>42917</c:v>
                </c:pt>
                <c:pt idx="115">
                  <c:v>42948</c:v>
                </c:pt>
                <c:pt idx="116">
                  <c:v>42979</c:v>
                </c:pt>
                <c:pt idx="117">
                  <c:v>43009</c:v>
                </c:pt>
                <c:pt idx="118">
                  <c:v>43040</c:v>
                </c:pt>
                <c:pt idx="119">
                  <c:v>43070</c:v>
                </c:pt>
                <c:pt idx="120">
                  <c:v>43101</c:v>
                </c:pt>
                <c:pt idx="121">
                  <c:v>43132</c:v>
                </c:pt>
                <c:pt idx="122">
                  <c:v>43160</c:v>
                </c:pt>
                <c:pt idx="123">
                  <c:v>43191</c:v>
                </c:pt>
                <c:pt idx="124">
                  <c:v>43221</c:v>
                </c:pt>
                <c:pt idx="125">
                  <c:v>43252</c:v>
                </c:pt>
                <c:pt idx="126">
                  <c:v>43282</c:v>
                </c:pt>
                <c:pt idx="127">
                  <c:v>43313</c:v>
                </c:pt>
                <c:pt idx="128">
                  <c:v>43344</c:v>
                </c:pt>
                <c:pt idx="129">
                  <c:v>43374</c:v>
                </c:pt>
                <c:pt idx="130">
                  <c:v>43405</c:v>
                </c:pt>
                <c:pt idx="131">
                  <c:v>43435</c:v>
                </c:pt>
                <c:pt idx="132">
                  <c:v>43466</c:v>
                </c:pt>
                <c:pt idx="133">
                  <c:v>43497</c:v>
                </c:pt>
                <c:pt idx="134">
                  <c:v>43525</c:v>
                </c:pt>
                <c:pt idx="135">
                  <c:v>43556</c:v>
                </c:pt>
                <c:pt idx="136">
                  <c:v>43586</c:v>
                </c:pt>
                <c:pt idx="137">
                  <c:v>43617</c:v>
                </c:pt>
                <c:pt idx="138">
                  <c:v>43647</c:v>
                </c:pt>
                <c:pt idx="139">
                  <c:v>43678</c:v>
                </c:pt>
                <c:pt idx="140">
                  <c:v>43709</c:v>
                </c:pt>
                <c:pt idx="141">
                  <c:v>43739</c:v>
                </c:pt>
                <c:pt idx="142">
                  <c:v>43770</c:v>
                </c:pt>
                <c:pt idx="143">
                  <c:v>43800</c:v>
                </c:pt>
                <c:pt idx="144">
                  <c:v>43831</c:v>
                </c:pt>
                <c:pt idx="145">
                  <c:v>43862</c:v>
                </c:pt>
                <c:pt idx="146">
                  <c:v>43891</c:v>
                </c:pt>
                <c:pt idx="147">
                  <c:v>43922</c:v>
                </c:pt>
                <c:pt idx="148">
                  <c:v>43952</c:v>
                </c:pt>
                <c:pt idx="149">
                  <c:v>43983</c:v>
                </c:pt>
                <c:pt idx="150">
                  <c:v>44013</c:v>
                </c:pt>
                <c:pt idx="151">
                  <c:v>44044</c:v>
                </c:pt>
                <c:pt idx="152">
                  <c:v>44075</c:v>
                </c:pt>
                <c:pt idx="153">
                  <c:v>44105</c:v>
                </c:pt>
                <c:pt idx="154">
                  <c:v>44136</c:v>
                </c:pt>
                <c:pt idx="155">
                  <c:v>44166</c:v>
                </c:pt>
                <c:pt idx="156">
                  <c:v>44197</c:v>
                </c:pt>
                <c:pt idx="157">
                  <c:v>44228</c:v>
                </c:pt>
                <c:pt idx="158">
                  <c:v>44256</c:v>
                </c:pt>
                <c:pt idx="159">
                  <c:v>44287</c:v>
                </c:pt>
                <c:pt idx="160">
                  <c:v>44317</c:v>
                </c:pt>
                <c:pt idx="161">
                  <c:v>44348</c:v>
                </c:pt>
                <c:pt idx="162">
                  <c:v>44378</c:v>
                </c:pt>
                <c:pt idx="163">
                  <c:v>44409</c:v>
                </c:pt>
                <c:pt idx="164">
                  <c:v>44440</c:v>
                </c:pt>
              </c:numCache>
            </c:numRef>
          </c:cat>
          <c:val>
            <c:numRef>
              <c:f>Sheet1!$G$2:$G$166</c:f>
              <c:numCache>
                <c:formatCode>0.0</c:formatCode>
                <c:ptCount val="165"/>
                <c:pt idx="0">
                  <c:v>4</c:v>
                </c:pt>
                <c:pt idx="1">
                  <c:v>4.2</c:v>
                </c:pt>
                <c:pt idx="2">
                  <c:v>4.2</c:v>
                </c:pt>
                <c:pt idx="3">
                  <c:v>4.3</c:v>
                </c:pt>
                <c:pt idx="4">
                  <c:v>4.2</c:v>
                </c:pt>
                <c:pt idx="5">
                  <c:v>4.4000000000000004</c:v>
                </c:pt>
                <c:pt idx="6">
                  <c:v>4.3</c:v>
                </c:pt>
                <c:pt idx="7">
                  <c:v>4.3</c:v>
                </c:pt>
                <c:pt idx="8">
                  <c:v>4.3</c:v>
                </c:pt>
                <c:pt idx="9">
                  <c:v>4.2</c:v>
                </c:pt>
                <c:pt idx="10">
                  <c:v>4.0999999999999996</c:v>
                </c:pt>
                <c:pt idx="11">
                  <c:v>3.8</c:v>
                </c:pt>
                <c:pt idx="12">
                  <c:v>3.6</c:v>
                </c:pt>
                <c:pt idx="13">
                  <c:v>3.4</c:v>
                </c:pt>
                <c:pt idx="14">
                  <c:v>3.1</c:v>
                </c:pt>
                <c:pt idx="15">
                  <c:v>3</c:v>
                </c:pt>
                <c:pt idx="16">
                  <c:v>3.1</c:v>
                </c:pt>
                <c:pt idx="17">
                  <c:v>2.5</c:v>
                </c:pt>
                <c:pt idx="18">
                  <c:v>2.4</c:v>
                </c:pt>
                <c:pt idx="19">
                  <c:v>1.6</c:v>
                </c:pt>
                <c:pt idx="20">
                  <c:v>1.8</c:v>
                </c:pt>
                <c:pt idx="21">
                  <c:v>1.5</c:v>
                </c:pt>
                <c:pt idx="22">
                  <c:v>1.7</c:v>
                </c:pt>
                <c:pt idx="23">
                  <c:v>1.4</c:v>
                </c:pt>
                <c:pt idx="24">
                  <c:v>1.2</c:v>
                </c:pt>
                <c:pt idx="25">
                  <c:v>1.4</c:v>
                </c:pt>
                <c:pt idx="26">
                  <c:v>1.7</c:v>
                </c:pt>
                <c:pt idx="27">
                  <c:v>1.8</c:v>
                </c:pt>
                <c:pt idx="28">
                  <c:v>1.6</c:v>
                </c:pt>
                <c:pt idx="29">
                  <c:v>1.7</c:v>
                </c:pt>
                <c:pt idx="30">
                  <c:v>1.8</c:v>
                </c:pt>
                <c:pt idx="31">
                  <c:v>2</c:v>
                </c:pt>
                <c:pt idx="32">
                  <c:v>2.1</c:v>
                </c:pt>
                <c:pt idx="33">
                  <c:v>2.1</c:v>
                </c:pt>
                <c:pt idx="34">
                  <c:v>2.1</c:v>
                </c:pt>
                <c:pt idx="35">
                  <c:v>2.2000000000000002</c:v>
                </c:pt>
                <c:pt idx="36">
                  <c:v>2.4</c:v>
                </c:pt>
                <c:pt idx="37">
                  <c:v>2.4</c:v>
                </c:pt>
                <c:pt idx="38">
                  <c:v>2.2000000000000002</c:v>
                </c:pt>
                <c:pt idx="39">
                  <c:v>1.9</c:v>
                </c:pt>
                <c:pt idx="40">
                  <c:v>2.4</c:v>
                </c:pt>
                <c:pt idx="41">
                  <c:v>2.5</c:v>
                </c:pt>
                <c:pt idx="42">
                  <c:v>2.7</c:v>
                </c:pt>
                <c:pt idx="43">
                  <c:v>2.2999999999999998</c:v>
                </c:pt>
                <c:pt idx="44">
                  <c:v>2.1</c:v>
                </c:pt>
                <c:pt idx="45">
                  <c:v>2.2999999999999998</c:v>
                </c:pt>
                <c:pt idx="46">
                  <c:v>2.2000000000000002</c:v>
                </c:pt>
                <c:pt idx="47">
                  <c:v>2.2000000000000002</c:v>
                </c:pt>
                <c:pt idx="48">
                  <c:v>2.1</c:v>
                </c:pt>
                <c:pt idx="49">
                  <c:v>2.2999999999999998</c:v>
                </c:pt>
                <c:pt idx="50">
                  <c:v>2.2000000000000002</c:v>
                </c:pt>
                <c:pt idx="51">
                  <c:v>2.5</c:v>
                </c:pt>
                <c:pt idx="52">
                  <c:v>1.9</c:v>
                </c:pt>
                <c:pt idx="53">
                  <c:v>2.6</c:v>
                </c:pt>
                <c:pt idx="54">
                  <c:v>2.2999999999999998</c:v>
                </c:pt>
                <c:pt idx="55">
                  <c:v>2.9</c:v>
                </c:pt>
                <c:pt idx="56">
                  <c:v>2.6</c:v>
                </c:pt>
                <c:pt idx="57">
                  <c:v>2.5</c:v>
                </c:pt>
                <c:pt idx="58">
                  <c:v>2.7</c:v>
                </c:pt>
                <c:pt idx="59">
                  <c:v>2.8</c:v>
                </c:pt>
                <c:pt idx="60">
                  <c:v>2.8</c:v>
                </c:pt>
                <c:pt idx="61">
                  <c:v>2.6</c:v>
                </c:pt>
                <c:pt idx="62">
                  <c:v>2.5</c:v>
                </c:pt>
                <c:pt idx="63">
                  <c:v>2.7</c:v>
                </c:pt>
                <c:pt idx="64">
                  <c:v>2.9</c:v>
                </c:pt>
                <c:pt idx="65">
                  <c:v>2.8</c:v>
                </c:pt>
                <c:pt idx="66">
                  <c:v>2.9</c:v>
                </c:pt>
                <c:pt idx="67">
                  <c:v>2.9</c:v>
                </c:pt>
                <c:pt idx="68">
                  <c:v>2.6</c:v>
                </c:pt>
                <c:pt idx="69">
                  <c:v>2.2000000000000002</c:v>
                </c:pt>
                <c:pt idx="70">
                  <c:v>2.1</c:v>
                </c:pt>
                <c:pt idx="71">
                  <c:v>2.4</c:v>
                </c:pt>
                <c:pt idx="72">
                  <c:v>2.9</c:v>
                </c:pt>
                <c:pt idx="73">
                  <c:v>3.1</c:v>
                </c:pt>
                <c:pt idx="74">
                  <c:v>3</c:v>
                </c:pt>
                <c:pt idx="75">
                  <c:v>2.6</c:v>
                </c:pt>
                <c:pt idx="76">
                  <c:v>2.5</c:v>
                </c:pt>
                <c:pt idx="77">
                  <c:v>2.7</c:v>
                </c:pt>
                <c:pt idx="78">
                  <c:v>2.8</c:v>
                </c:pt>
                <c:pt idx="79">
                  <c:v>2.5</c:v>
                </c:pt>
                <c:pt idx="80">
                  <c:v>2.7</c:v>
                </c:pt>
                <c:pt idx="81">
                  <c:v>2.9</c:v>
                </c:pt>
                <c:pt idx="82">
                  <c:v>3.2</c:v>
                </c:pt>
                <c:pt idx="83">
                  <c:v>2.9</c:v>
                </c:pt>
                <c:pt idx="84">
                  <c:v>3.2</c:v>
                </c:pt>
                <c:pt idx="85">
                  <c:v>3.1</c:v>
                </c:pt>
                <c:pt idx="86">
                  <c:v>3.5</c:v>
                </c:pt>
                <c:pt idx="87">
                  <c:v>3.5</c:v>
                </c:pt>
                <c:pt idx="88">
                  <c:v>3.7</c:v>
                </c:pt>
                <c:pt idx="89">
                  <c:v>3.7</c:v>
                </c:pt>
                <c:pt idx="90">
                  <c:v>3.7</c:v>
                </c:pt>
                <c:pt idx="91">
                  <c:v>3.2</c:v>
                </c:pt>
                <c:pt idx="92">
                  <c:v>3.3</c:v>
                </c:pt>
                <c:pt idx="93">
                  <c:v>3.5</c:v>
                </c:pt>
                <c:pt idx="94">
                  <c:v>3.9</c:v>
                </c:pt>
                <c:pt idx="95">
                  <c:v>3.5</c:v>
                </c:pt>
                <c:pt idx="96">
                  <c:v>3.4</c:v>
                </c:pt>
                <c:pt idx="97">
                  <c:v>3.7</c:v>
                </c:pt>
                <c:pt idx="98">
                  <c:v>4</c:v>
                </c:pt>
                <c:pt idx="99">
                  <c:v>3.9</c:v>
                </c:pt>
                <c:pt idx="100">
                  <c:v>4.2</c:v>
                </c:pt>
                <c:pt idx="101">
                  <c:v>4.4000000000000004</c:v>
                </c:pt>
                <c:pt idx="102">
                  <c:v>4.4000000000000004</c:v>
                </c:pt>
                <c:pt idx="103">
                  <c:v>4</c:v>
                </c:pt>
                <c:pt idx="104">
                  <c:v>4.2</c:v>
                </c:pt>
                <c:pt idx="105">
                  <c:v>4.4000000000000004</c:v>
                </c:pt>
                <c:pt idx="106">
                  <c:v>4.4000000000000004</c:v>
                </c:pt>
                <c:pt idx="107">
                  <c:v>3.7</c:v>
                </c:pt>
                <c:pt idx="108">
                  <c:v>3.6</c:v>
                </c:pt>
                <c:pt idx="109">
                  <c:v>3.7</c:v>
                </c:pt>
                <c:pt idx="110">
                  <c:v>4.3</c:v>
                </c:pt>
                <c:pt idx="111">
                  <c:v>4.3</c:v>
                </c:pt>
                <c:pt idx="112">
                  <c:v>4.2</c:v>
                </c:pt>
                <c:pt idx="113">
                  <c:v>3.9</c:v>
                </c:pt>
                <c:pt idx="114">
                  <c:v>4</c:v>
                </c:pt>
                <c:pt idx="115">
                  <c:v>4.3</c:v>
                </c:pt>
                <c:pt idx="116">
                  <c:v>4.3</c:v>
                </c:pt>
                <c:pt idx="117">
                  <c:v>3.9</c:v>
                </c:pt>
                <c:pt idx="118">
                  <c:v>3.7</c:v>
                </c:pt>
                <c:pt idx="119">
                  <c:v>3.5</c:v>
                </c:pt>
                <c:pt idx="120">
                  <c:v>3.9</c:v>
                </c:pt>
                <c:pt idx="121">
                  <c:v>4</c:v>
                </c:pt>
                <c:pt idx="122">
                  <c:v>4.2</c:v>
                </c:pt>
                <c:pt idx="123">
                  <c:v>4</c:v>
                </c:pt>
                <c:pt idx="124">
                  <c:v>4</c:v>
                </c:pt>
                <c:pt idx="125">
                  <c:v>4</c:v>
                </c:pt>
                <c:pt idx="126">
                  <c:v>3.7</c:v>
                </c:pt>
                <c:pt idx="127">
                  <c:v>3.4</c:v>
                </c:pt>
                <c:pt idx="128">
                  <c:v>3.1</c:v>
                </c:pt>
                <c:pt idx="129">
                  <c:v>3.3</c:v>
                </c:pt>
                <c:pt idx="130">
                  <c:v>3.9</c:v>
                </c:pt>
                <c:pt idx="131">
                  <c:v>4.2</c:v>
                </c:pt>
                <c:pt idx="132">
                  <c:v>4.5</c:v>
                </c:pt>
                <c:pt idx="133">
                  <c:v>4.2</c:v>
                </c:pt>
                <c:pt idx="134">
                  <c:v>4.0999999999999996</c:v>
                </c:pt>
                <c:pt idx="135">
                  <c:v>3.9</c:v>
                </c:pt>
                <c:pt idx="136">
                  <c:v>4.2</c:v>
                </c:pt>
                <c:pt idx="137">
                  <c:v>4.5</c:v>
                </c:pt>
                <c:pt idx="138">
                  <c:v>4.5</c:v>
                </c:pt>
                <c:pt idx="139">
                  <c:v>4.4000000000000004</c:v>
                </c:pt>
                <c:pt idx="140">
                  <c:v>4.2</c:v>
                </c:pt>
                <c:pt idx="141">
                  <c:v>4.0999999999999996</c:v>
                </c:pt>
                <c:pt idx="142">
                  <c:v>4.4000000000000004</c:v>
                </c:pt>
                <c:pt idx="143">
                  <c:v>4.4000000000000004</c:v>
                </c:pt>
                <c:pt idx="144">
                  <c:v>4.7</c:v>
                </c:pt>
                <c:pt idx="145">
                  <c:v>4.5</c:v>
                </c:pt>
                <c:pt idx="146">
                  <c:v>4.3</c:v>
                </c:pt>
                <c:pt idx="147">
                  <c:v>4</c:v>
                </c:pt>
                <c:pt idx="148">
                  <c:v>4.3</c:v>
                </c:pt>
                <c:pt idx="149">
                  <c:v>4.5</c:v>
                </c:pt>
                <c:pt idx="150">
                  <c:v>4.3</c:v>
                </c:pt>
                <c:pt idx="151">
                  <c:v>3.7</c:v>
                </c:pt>
                <c:pt idx="152">
                  <c:v>3.7</c:v>
                </c:pt>
                <c:pt idx="153">
                  <c:v>3.8</c:v>
                </c:pt>
                <c:pt idx="154">
                  <c:v>4.4000000000000004</c:v>
                </c:pt>
                <c:pt idx="155">
                  <c:v>4</c:v>
                </c:pt>
                <c:pt idx="156">
                  <c:v>4.2</c:v>
                </c:pt>
                <c:pt idx="157">
                  <c:v>4</c:v>
                </c:pt>
                <c:pt idx="158">
                  <c:v>4</c:v>
                </c:pt>
                <c:pt idx="159">
                  <c:v>3.6</c:v>
                </c:pt>
                <c:pt idx="160">
                  <c:v>3.4</c:v>
                </c:pt>
                <c:pt idx="161">
                  <c:v>3.6</c:v>
                </c:pt>
                <c:pt idx="162">
                  <c:v>4.4000000000000004</c:v>
                </c:pt>
                <c:pt idx="163">
                  <c:v>4.8</c:v>
                </c:pt>
                <c:pt idx="164">
                  <c:v>5.4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420-2440-B015-12AB98F6D8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19397872"/>
        <c:axId val="519969536"/>
      </c:lineChart>
      <c:dateAx>
        <c:axId val="519397872"/>
        <c:scaling>
          <c:orientation val="minMax"/>
        </c:scaling>
        <c:delete val="0"/>
        <c:axPos val="b"/>
        <c:numFmt formatCode="m/d/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9969536"/>
        <c:crosses val="autoZero"/>
        <c:auto val="1"/>
        <c:lblOffset val="100"/>
        <c:baseTimeUnit val="months"/>
      </c:dateAx>
      <c:valAx>
        <c:axId val="519969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93978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7197021567956172E-2"/>
          <c:y val="1.316542439265975E-2"/>
          <c:w val="0.94951795427745445"/>
          <c:h val="0.94726658196101876"/>
        </c:manualLayout>
      </c:layout>
      <c:lineChart>
        <c:grouping val="standard"/>
        <c:varyColors val="0"/>
        <c:ser>
          <c:idx val="0"/>
          <c:order val="0"/>
          <c:tx>
            <c:strRef>
              <c:f>'FRED Graph'!$E$12</c:f>
              <c:strCache>
                <c:ptCount val="1"/>
                <c:pt idx="0">
                  <c:v>Inflation </c:v>
                </c:pt>
              </c:strCache>
            </c:strRef>
          </c:tx>
          <c:spPr>
            <a:ln w="28575" cap="rnd">
              <a:solidFill>
                <a:srgbClr val="0432FF"/>
              </a:solidFill>
              <a:round/>
            </a:ln>
            <a:effectLst/>
          </c:spPr>
          <c:marker>
            <c:symbol val="none"/>
          </c:marker>
          <c:dLbls>
            <c:dLbl>
              <c:idx val="122"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423-D74D-B5C1-82C0AE52CF8B}"/>
                </c:ext>
              </c:extLst>
            </c:dLbl>
            <c:dLbl>
              <c:idx val="623"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423-D74D-B5C1-82C0AE52CF8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0432FF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l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'FRED Graph'!$D$13:$D$636</c:f>
              <c:numCache>
                <c:formatCode>yyyy\-mm\-dd</c:formatCode>
                <c:ptCount val="624"/>
                <c:pt idx="0">
                  <c:v>25569</c:v>
                </c:pt>
                <c:pt idx="1">
                  <c:v>25600</c:v>
                </c:pt>
                <c:pt idx="2">
                  <c:v>25628</c:v>
                </c:pt>
                <c:pt idx="3">
                  <c:v>25659</c:v>
                </c:pt>
                <c:pt idx="4">
                  <c:v>25689</c:v>
                </c:pt>
                <c:pt idx="5">
                  <c:v>25720</c:v>
                </c:pt>
                <c:pt idx="6">
                  <c:v>25750</c:v>
                </c:pt>
                <c:pt idx="7">
                  <c:v>25781</c:v>
                </c:pt>
                <c:pt idx="8">
                  <c:v>25812</c:v>
                </c:pt>
                <c:pt idx="9">
                  <c:v>25842</c:v>
                </c:pt>
                <c:pt idx="10">
                  <c:v>25873</c:v>
                </c:pt>
                <c:pt idx="11">
                  <c:v>25903</c:v>
                </c:pt>
                <c:pt idx="12">
                  <c:v>25934</c:v>
                </c:pt>
                <c:pt idx="13">
                  <c:v>25965</c:v>
                </c:pt>
                <c:pt idx="14">
                  <c:v>25993</c:v>
                </c:pt>
                <c:pt idx="15">
                  <c:v>26024</c:v>
                </c:pt>
                <c:pt idx="16">
                  <c:v>26054</c:v>
                </c:pt>
                <c:pt idx="17">
                  <c:v>26085</c:v>
                </c:pt>
                <c:pt idx="18">
                  <c:v>26115</c:v>
                </c:pt>
                <c:pt idx="19">
                  <c:v>26146</c:v>
                </c:pt>
                <c:pt idx="20">
                  <c:v>26177</c:v>
                </c:pt>
                <c:pt idx="21">
                  <c:v>26207</c:v>
                </c:pt>
                <c:pt idx="22">
                  <c:v>26238</c:v>
                </c:pt>
                <c:pt idx="23">
                  <c:v>26268</c:v>
                </c:pt>
                <c:pt idx="24">
                  <c:v>26299</c:v>
                </c:pt>
                <c:pt idx="25">
                  <c:v>26330</c:v>
                </c:pt>
                <c:pt idx="26">
                  <c:v>26359</c:v>
                </c:pt>
                <c:pt idx="27">
                  <c:v>26390</c:v>
                </c:pt>
                <c:pt idx="28">
                  <c:v>26420</c:v>
                </c:pt>
                <c:pt idx="29">
                  <c:v>26451</c:v>
                </c:pt>
                <c:pt idx="30">
                  <c:v>26481</c:v>
                </c:pt>
                <c:pt idx="31">
                  <c:v>26512</c:v>
                </c:pt>
                <c:pt idx="32">
                  <c:v>26543</c:v>
                </c:pt>
                <c:pt idx="33">
                  <c:v>26573</c:v>
                </c:pt>
                <c:pt idx="34">
                  <c:v>26604</c:v>
                </c:pt>
                <c:pt idx="35">
                  <c:v>26634</c:v>
                </c:pt>
                <c:pt idx="36">
                  <c:v>26665</c:v>
                </c:pt>
                <c:pt idx="37">
                  <c:v>26696</c:v>
                </c:pt>
                <c:pt idx="38">
                  <c:v>26724</c:v>
                </c:pt>
                <c:pt idx="39">
                  <c:v>26755</c:v>
                </c:pt>
                <c:pt idx="40">
                  <c:v>26785</c:v>
                </c:pt>
                <c:pt idx="41">
                  <c:v>26816</c:v>
                </c:pt>
                <c:pt idx="42">
                  <c:v>26846</c:v>
                </c:pt>
                <c:pt idx="43">
                  <c:v>26877</c:v>
                </c:pt>
                <c:pt idx="44">
                  <c:v>26908</c:v>
                </c:pt>
                <c:pt idx="45">
                  <c:v>26938</c:v>
                </c:pt>
                <c:pt idx="46">
                  <c:v>26969</c:v>
                </c:pt>
                <c:pt idx="47">
                  <c:v>26999</c:v>
                </c:pt>
                <c:pt idx="48">
                  <c:v>27030</c:v>
                </c:pt>
                <c:pt idx="49">
                  <c:v>27061</c:v>
                </c:pt>
                <c:pt idx="50">
                  <c:v>27089</c:v>
                </c:pt>
                <c:pt idx="51">
                  <c:v>27120</c:v>
                </c:pt>
                <c:pt idx="52">
                  <c:v>27150</c:v>
                </c:pt>
                <c:pt idx="53">
                  <c:v>27181</c:v>
                </c:pt>
                <c:pt idx="54">
                  <c:v>27211</c:v>
                </c:pt>
                <c:pt idx="55">
                  <c:v>27242</c:v>
                </c:pt>
                <c:pt idx="56">
                  <c:v>27273</c:v>
                </c:pt>
                <c:pt idx="57">
                  <c:v>27303</c:v>
                </c:pt>
                <c:pt idx="58">
                  <c:v>27334</c:v>
                </c:pt>
                <c:pt idx="59">
                  <c:v>27364</c:v>
                </c:pt>
                <c:pt idx="60">
                  <c:v>27395</c:v>
                </c:pt>
                <c:pt idx="61">
                  <c:v>27426</c:v>
                </c:pt>
                <c:pt idx="62">
                  <c:v>27454</c:v>
                </c:pt>
                <c:pt idx="63">
                  <c:v>27485</c:v>
                </c:pt>
                <c:pt idx="64">
                  <c:v>27515</c:v>
                </c:pt>
                <c:pt idx="65">
                  <c:v>27546</c:v>
                </c:pt>
                <c:pt idx="66">
                  <c:v>27576</c:v>
                </c:pt>
                <c:pt idx="67">
                  <c:v>27607</c:v>
                </c:pt>
                <c:pt idx="68">
                  <c:v>27638</c:v>
                </c:pt>
                <c:pt idx="69">
                  <c:v>27668</c:v>
                </c:pt>
                <c:pt idx="70">
                  <c:v>27699</c:v>
                </c:pt>
                <c:pt idx="71">
                  <c:v>27729</c:v>
                </c:pt>
                <c:pt idx="72">
                  <c:v>27760</c:v>
                </c:pt>
                <c:pt idx="73">
                  <c:v>27791</c:v>
                </c:pt>
                <c:pt idx="74">
                  <c:v>27820</c:v>
                </c:pt>
                <c:pt idx="75">
                  <c:v>27851</c:v>
                </c:pt>
                <c:pt idx="76">
                  <c:v>27881</c:v>
                </c:pt>
                <c:pt idx="77">
                  <c:v>27912</c:v>
                </c:pt>
                <c:pt idx="78">
                  <c:v>27942</c:v>
                </c:pt>
                <c:pt idx="79">
                  <c:v>27973</c:v>
                </c:pt>
                <c:pt idx="80">
                  <c:v>28004</c:v>
                </c:pt>
                <c:pt idx="81">
                  <c:v>28034</c:v>
                </c:pt>
                <c:pt idx="82">
                  <c:v>28065</c:v>
                </c:pt>
                <c:pt idx="83">
                  <c:v>28095</c:v>
                </c:pt>
                <c:pt idx="84">
                  <c:v>28126</c:v>
                </c:pt>
                <c:pt idx="85">
                  <c:v>28157</c:v>
                </c:pt>
                <c:pt idx="86">
                  <c:v>28185</c:v>
                </c:pt>
                <c:pt idx="87">
                  <c:v>28216</c:v>
                </c:pt>
                <c:pt idx="88">
                  <c:v>28246</c:v>
                </c:pt>
                <c:pt idx="89">
                  <c:v>28277</c:v>
                </c:pt>
                <c:pt idx="90">
                  <c:v>28307</c:v>
                </c:pt>
                <c:pt idx="91">
                  <c:v>28338</c:v>
                </c:pt>
                <c:pt idx="92">
                  <c:v>28369</c:v>
                </c:pt>
                <c:pt idx="93">
                  <c:v>28399</c:v>
                </c:pt>
                <c:pt idx="94">
                  <c:v>28430</c:v>
                </c:pt>
                <c:pt idx="95">
                  <c:v>28460</c:v>
                </c:pt>
                <c:pt idx="96">
                  <c:v>28491</c:v>
                </c:pt>
                <c:pt idx="97">
                  <c:v>28522</c:v>
                </c:pt>
                <c:pt idx="98">
                  <c:v>28550</c:v>
                </c:pt>
                <c:pt idx="99">
                  <c:v>28581</c:v>
                </c:pt>
                <c:pt idx="100">
                  <c:v>28611</c:v>
                </c:pt>
                <c:pt idx="101">
                  <c:v>28642</c:v>
                </c:pt>
                <c:pt idx="102">
                  <c:v>28672</c:v>
                </c:pt>
                <c:pt idx="103">
                  <c:v>28703</c:v>
                </c:pt>
                <c:pt idx="104">
                  <c:v>28734</c:v>
                </c:pt>
                <c:pt idx="105">
                  <c:v>28764</c:v>
                </c:pt>
                <c:pt idx="106">
                  <c:v>28795</c:v>
                </c:pt>
                <c:pt idx="107">
                  <c:v>28825</c:v>
                </c:pt>
                <c:pt idx="108">
                  <c:v>28856</c:v>
                </c:pt>
                <c:pt idx="109">
                  <c:v>28887</c:v>
                </c:pt>
                <c:pt idx="110">
                  <c:v>28915</c:v>
                </c:pt>
                <c:pt idx="111">
                  <c:v>28946</c:v>
                </c:pt>
                <c:pt idx="112">
                  <c:v>28976</c:v>
                </c:pt>
                <c:pt idx="113">
                  <c:v>29007</c:v>
                </c:pt>
                <c:pt idx="114">
                  <c:v>29037</c:v>
                </c:pt>
                <c:pt idx="115">
                  <c:v>29068</c:v>
                </c:pt>
                <c:pt idx="116">
                  <c:v>29099</c:v>
                </c:pt>
                <c:pt idx="117">
                  <c:v>29129</c:v>
                </c:pt>
                <c:pt idx="118">
                  <c:v>29160</c:v>
                </c:pt>
                <c:pt idx="119">
                  <c:v>29190</c:v>
                </c:pt>
                <c:pt idx="120">
                  <c:v>29221</c:v>
                </c:pt>
                <c:pt idx="121">
                  <c:v>29252</c:v>
                </c:pt>
                <c:pt idx="122">
                  <c:v>29281</c:v>
                </c:pt>
                <c:pt idx="123">
                  <c:v>29312</c:v>
                </c:pt>
                <c:pt idx="124">
                  <c:v>29342</c:v>
                </c:pt>
                <c:pt idx="125">
                  <c:v>29373</c:v>
                </c:pt>
                <c:pt idx="126">
                  <c:v>29403</c:v>
                </c:pt>
                <c:pt idx="127">
                  <c:v>29434</c:v>
                </c:pt>
                <c:pt idx="128">
                  <c:v>29465</c:v>
                </c:pt>
                <c:pt idx="129">
                  <c:v>29495</c:v>
                </c:pt>
                <c:pt idx="130">
                  <c:v>29526</c:v>
                </c:pt>
                <c:pt idx="131">
                  <c:v>29556</c:v>
                </c:pt>
                <c:pt idx="132">
                  <c:v>29587</c:v>
                </c:pt>
                <c:pt idx="133">
                  <c:v>29618</c:v>
                </c:pt>
                <c:pt idx="134">
                  <c:v>29646</c:v>
                </c:pt>
                <c:pt idx="135">
                  <c:v>29677</c:v>
                </c:pt>
                <c:pt idx="136">
                  <c:v>29707</c:v>
                </c:pt>
                <c:pt idx="137">
                  <c:v>29738</c:v>
                </c:pt>
                <c:pt idx="138">
                  <c:v>29768</c:v>
                </c:pt>
                <c:pt idx="139">
                  <c:v>29799</c:v>
                </c:pt>
                <c:pt idx="140">
                  <c:v>29830</c:v>
                </c:pt>
                <c:pt idx="141">
                  <c:v>29860</c:v>
                </c:pt>
                <c:pt idx="142">
                  <c:v>29891</c:v>
                </c:pt>
                <c:pt idx="143">
                  <c:v>29921</c:v>
                </c:pt>
                <c:pt idx="144">
                  <c:v>29952</c:v>
                </c:pt>
                <c:pt idx="145">
                  <c:v>29983</c:v>
                </c:pt>
                <c:pt idx="146">
                  <c:v>30011</c:v>
                </c:pt>
                <c:pt idx="147">
                  <c:v>30042</c:v>
                </c:pt>
                <c:pt idx="148">
                  <c:v>30072</c:v>
                </c:pt>
                <c:pt idx="149">
                  <c:v>30103</c:v>
                </c:pt>
                <c:pt idx="150">
                  <c:v>30133</c:v>
                </c:pt>
                <c:pt idx="151">
                  <c:v>30164</c:v>
                </c:pt>
                <c:pt idx="152">
                  <c:v>30195</c:v>
                </c:pt>
                <c:pt idx="153">
                  <c:v>30225</c:v>
                </c:pt>
                <c:pt idx="154">
                  <c:v>30256</c:v>
                </c:pt>
                <c:pt idx="155">
                  <c:v>30286</c:v>
                </c:pt>
                <c:pt idx="156">
                  <c:v>30317</c:v>
                </c:pt>
                <c:pt idx="157">
                  <c:v>30348</c:v>
                </c:pt>
                <c:pt idx="158">
                  <c:v>30376</c:v>
                </c:pt>
                <c:pt idx="159">
                  <c:v>30407</c:v>
                </c:pt>
                <c:pt idx="160">
                  <c:v>30437</c:v>
                </c:pt>
                <c:pt idx="161">
                  <c:v>30468</c:v>
                </c:pt>
                <c:pt idx="162">
                  <c:v>30498</c:v>
                </c:pt>
                <c:pt idx="163">
                  <c:v>30529</c:v>
                </c:pt>
                <c:pt idx="164">
                  <c:v>30560</c:v>
                </c:pt>
                <c:pt idx="165">
                  <c:v>30590</c:v>
                </c:pt>
                <c:pt idx="166">
                  <c:v>30621</c:v>
                </c:pt>
                <c:pt idx="167">
                  <c:v>30651</c:v>
                </c:pt>
                <c:pt idx="168">
                  <c:v>30682</c:v>
                </c:pt>
                <c:pt idx="169">
                  <c:v>30713</c:v>
                </c:pt>
                <c:pt idx="170">
                  <c:v>30742</c:v>
                </c:pt>
                <c:pt idx="171">
                  <c:v>30773</c:v>
                </c:pt>
                <c:pt idx="172">
                  <c:v>30803</c:v>
                </c:pt>
                <c:pt idx="173">
                  <c:v>30834</c:v>
                </c:pt>
                <c:pt idx="174">
                  <c:v>30864</c:v>
                </c:pt>
                <c:pt idx="175">
                  <c:v>30895</c:v>
                </c:pt>
                <c:pt idx="176">
                  <c:v>30926</c:v>
                </c:pt>
                <c:pt idx="177">
                  <c:v>30956</c:v>
                </c:pt>
                <c:pt idx="178">
                  <c:v>30987</c:v>
                </c:pt>
                <c:pt idx="179">
                  <c:v>31017</c:v>
                </c:pt>
                <c:pt idx="180">
                  <c:v>31048</c:v>
                </c:pt>
                <c:pt idx="181">
                  <c:v>31079</c:v>
                </c:pt>
                <c:pt idx="182">
                  <c:v>31107</c:v>
                </c:pt>
                <c:pt idx="183">
                  <c:v>31138</c:v>
                </c:pt>
                <c:pt idx="184">
                  <c:v>31168</c:v>
                </c:pt>
                <c:pt idx="185">
                  <c:v>31199</c:v>
                </c:pt>
                <c:pt idx="186">
                  <c:v>31229</c:v>
                </c:pt>
                <c:pt idx="187">
                  <c:v>31260</c:v>
                </c:pt>
                <c:pt idx="188">
                  <c:v>31291</c:v>
                </c:pt>
                <c:pt idx="189">
                  <c:v>31321</c:v>
                </c:pt>
                <c:pt idx="190">
                  <c:v>31352</c:v>
                </c:pt>
                <c:pt idx="191">
                  <c:v>31382</c:v>
                </c:pt>
                <c:pt idx="192">
                  <c:v>31413</c:v>
                </c:pt>
                <c:pt idx="193">
                  <c:v>31444</c:v>
                </c:pt>
                <c:pt idx="194">
                  <c:v>31472</c:v>
                </c:pt>
                <c:pt idx="195">
                  <c:v>31503</c:v>
                </c:pt>
                <c:pt idx="196">
                  <c:v>31533</c:v>
                </c:pt>
                <c:pt idx="197">
                  <c:v>31564</c:v>
                </c:pt>
                <c:pt idx="198">
                  <c:v>31594</c:v>
                </c:pt>
                <c:pt idx="199">
                  <c:v>31625</c:v>
                </c:pt>
                <c:pt idx="200">
                  <c:v>31656</c:v>
                </c:pt>
                <c:pt idx="201">
                  <c:v>31686</c:v>
                </c:pt>
                <c:pt idx="202">
                  <c:v>31717</c:v>
                </c:pt>
                <c:pt idx="203">
                  <c:v>31747</c:v>
                </c:pt>
                <c:pt idx="204">
                  <c:v>31778</c:v>
                </c:pt>
                <c:pt idx="205">
                  <c:v>31809</c:v>
                </c:pt>
                <c:pt idx="206">
                  <c:v>31837</c:v>
                </c:pt>
                <c:pt idx="207">
                  <c:v>31868</c:v>
                </c:pt>
                <c:pt idx="208">
                  <c:v>31898</c:v>
                </c:pt>
                <c:pt idx="209">
                  <c:v>31929</c:v>
                </c:pt>
                <c:pt idx="210">
                  <c:v>31959</c:v>
                </c:pt>
                <c:pt idx="211">
                  <c:v>31990</c:v>
                </c:pt>
                <c:pt idx="212">
                  <c:v>32021</c:v>
                </c:pt>
                <c:pt idx="213">
                  <c:v>32051</c:v>
                </c:pt>
                <c:pt idx="214">
                  <c:v>32082</c:v>
                </c:pt>
                <c:pt idx="215">
                  <c:v>32112</c:v>
                </c:pt>
                <c:pt idx="216">
                  <c:v>32143</c:v>
                </c:pt>
                <c:pt idx="217">
                  <c:v>32174</c:v>
                </c:pt>
                <c:pt idx="218">
                  <c:v>32203</c:v>
                </c:pt>
                <c:pt idx="219">
                  <c:v>32234</c:v>
                </c:pt>
                <c:pt idx="220">
                  <c:v>32264</c:v>
                </c:pt>
                <c:pt idx="221">
                  <c:v>32295</c:v>
                </c:pt>
                <c:pt idx="222">
                  <c:v>32325</c:v>
                </c:pt>
                <c:pt idx="223">
                  <c:v>32356</c:v>
                </c:pt>
                <c:pt idx="224">
                  <c:v>32387</c:v>
                </c:pt>
                <c:pt idx="225">
                  <c:v>32417</c:v>
                </c:pt>
                <c:pt idx="226">
                  <c:v>32448</c:v>
                </c:pt>
                <c:pt idx="227">
                  <c:v>32478</c:v>
                </c:pt>
                <c:pt idx="228">
                  <c:v>32509</c:v>
                </c:pt>
                <c:pt idx="229">
                  <c:v>32540</c:v>
                </c:pt>
                <c:pt idx="230">
                  <c:v>32568</c:v>
                </c:pt>
                <c:pt idx="231">
                  <c:v>32599</c:v>
                </c:pt>
                <c:pt idx="232">
                  <c:v>32629</c:v>
                </c:pt>
                <c:pt idx="233">
                  <c:v>32660</c:v>
                </c:pt>
                <c:pt idx="234">
                  <c:v>32690</c:v>
                </c:pt>
                <c:pt idx="235">
                  <c:v>32721</c:v>
                </c:pt>
                <c:pt idx="236">
                  <c:v>32752</c:v>
                </c:pt>
                <c:pt idx="237">
                  <c:v>32782</c:v>
                </c:pt>
                <c:pt idx="238">
                  <c:v>32813</c:v>
                </c:pt>
                <c:pt idx="239">
                  <c:v>32843</c:v>
                </c:pt>
                <c:pt idx="240">
                  <c:v>32874</c:v>
                </c:pt>
                <c:pt idx="241">
                  <c:v>32905</c:v>
                </c:pt>
                <c:pt idx="242">
                  <c:v>32933</c:v>
                </c:pt>
                <c:pt idx="243">
                  <c:v>32964</c:v>
                </c:pt>
                <c:pt idx="244">
                  <c:v>32994</c:v>
                </c:pt>
                <c:pt idx="245">
                  <c:v>33025</c:v>
                </c:pt>
                <c:pt idx="246">
                  <c:v>33055</c:v>
                </c:pt>
                <c:pt idx="247">
                  <c:v>33086</c:v>
                </c:pt>
                <c:pt idx="248">
                  <c:v>33117</c:v>
                </c:pt>
                <c:pt idx="249">
                  <c:v>33147</c:v>
                </c:pt>
                <c:pt idx="250">
                  <c:v>33178</c:v>
                </c:pt>
                <c:pt idx="251">
                  <c:v>33208</c:v>
                </c:pt>
                <c:pt idx="252">
                  <c:v>33239</c:v>
                </c:pt>
                <c:pt idx="253">
                  <c:v>33270</c:v>
                </c:pt>
                <c:pt idx="254">
                  <c:v>33298</c:v>
                </c:pt>
                <c:pt idx="255">
                  <c:v>33329</c:v>
                </c:pt>
                <c:pt idx="256">
                  <c:v>33359</c:v>
                </c:pt>
                <c:pt idx="257">
                  <c:v>33390</c:v>
                </c:pt>
                <c:pt idx="258">
                  <c:v>33420</c:v>
                </c:pt>
                <c:pt idx="259">
                  <c:v>33451</c:v>
                </c:pt>
                <c:pt idx="260">
                  <c:v>33482</c:v>
                </c:pt>
                <c:pt idx="261">
                  <c:v>33512</c:v>
                </c:pt>
                <c:pt idx="262">
                  <c:v>33543</c:v>
                </c:pt>
                <c:pt idx="263">
                  <c:v>33573</c:v>
                </c:pt>
                <c:pt idx="264">
                  <c:v>33604</c:v>
                </c:pt>
                <c:pt idx="265">
                  <c:v>33635</c:v>
                </c:pt>
                <c:pt idx="266">
                  <c:v>33664</c:v>
                </c:pt>
                <c:pt idx="267">
                  <c:v>33695</c:v>
                </c:pt>
                <c:pt idx="268">
                  <c:v>33725</c:v>
                </c:pt>
                <c:pt idx="269">
                  <c:v>33756</c:v>
                </c:pt>
                <c:pt idx="270">
                  <c:v>33786</c:v>
                </c:pt>
                <c:pt idx="271">
                  <c:v>33817</c:v>
                </c:pt>
                <c:pt idx="272">
                  <c:v>33848</c:v>
                </c:pt>
                <c:pt idx="273">
                  <c:v>33878</c:v>
                </c:pt>
                <c:pt idx="274">
                  <c:v>33909</c:v>
                </c:pt>
                <c:pt idx="275">
                  <c:v>33939</c:v>
                </c:pt>
                <c:pt idx="276">
                  <c:v>33970</c:v>
                </c:pt>
                <c:pt idx="277">
                  <c:v>34001</c:v>
                </c:pt>
                <c:pt idx="278">
                  <c:v>34029</c:v>
                </c:pt>
                <c:pt idx="279">
                  <c:v>34060</c:v>
                </c:pt>
                <c:pt idx="280">
                  <c:v>34090</c:v>
                </c:pt>
                <c:pt idx="281">
                  <c:v>34121</c:v>
                </c:pt>
                <c:pt idx="282">
                  <c:v>34151</c:v>
                </c:pt>
                <c:pt idx="283">
                  <c:v>34182</c:v>
                </c:pt>
                <c:pt idx="284">
                  <c:v>34213</c:v>
                </c:pt>
                <c:pt idx="285">
                  <c:v>34243</c:v>
                </c:pt>
                <c:pt idx="286">
                  <c:v>34274</c:v>
                </c:pt>
                <c:pt idx="287">
                  <c:v>34304</c:v>
                </c:pt>
                <c:pt idx="288">
                  <c:v>34335</c:v>
                </c:pt>
                <c:pt idx="289">
                  <c:v>34366</c:v>
                </c:pt>
                <c:pt idx="290">
                  <c:v>34394</c:v>
                </c:pt>
                <c:pt idx="291">
                  <c:v>34425</c:v>
                </c:pt>
                <c:pt idx="292">
                  <c:v>34455</c:v>
                </c:pt>
                <c:pt idx="293">
                  <c:v>34486</c:v>
                </c:pt>
                <c:pt idx="294">
                  <c:v>34516</c:v>
                </c:pt>
                <c:pt idx="295">
                  <c:v>34547</c:v>
                </c:pt>
                <c:pt idx="296">
                  <c:v>34578</c:v>
                </c:pt>
                <c:pt idx="297">
                  <c:v>34608</c:v>
                </c:pt>
                <c:pt idx="298">
                  <c:v>34639</c:v>
                </c:pt>
                <c:pt idx="299">
                  <c:v>34669</c:v>
                </c:pt>
                <c:pt idx="300">
                  <c:v>34700</c:v>
                </c:pt>
                <c:pt idx="301">
                  <c:v>34731</c:v>
                </c:pt>
                <c:pt idx="302">
                  <c:v>34759</c:v>
                </c:pt>
                <c:pt idx="303">
                  <c:v>34790</c:v>
                </c:pt>
                <c:pt idx="304">
                  <c:v>34820</c:v>
                </c:pt>
                <c:pt idx="305">
                  <c:v>34851</c:v>
                </c:pt>
                <c:pt idx="306">
                  <c:v>34881</c:v>
                </c:pt>
                <c:pt idx="307">
                  <c:v>34912</c:v>
                </c:pt>
                <c:pt idx="308">
                  <c:v>34943</c:v>
                </c:pt>
                <c:pt idx="309">
                  <c:v>34973</c:v>
                </c:pt>
                <c:pt idx="310">
                  <c:v>35004</c:v>
                </c:pt>
                <c:pt idx="311">
                  <c:v>35034</c:v>
                </c:pt>
                <c:pt idx="312">
                  <c:v>35065</c:v>
                </c:pt>
                <c:pt idx="313">
                  <c:v>35096</c:v>
                </c:pt>
                <c:pt idx="314">
                  <c:v>35125</c:v>
                </c:pt>
                <c:pt idx="315">
                  <c:v>35156</c:v>
                </c:pt>
                <c:pt idx="316">
                  <c:v>35186</c:v>
                </c:pt>
                <c:pt idx="317">
                  <c:v>35217</c:v>
                </c:pt>
                <c:pt idx="318">
                  <c:v>35247</c:v>
                </c:pt>
                <c:pt idx="319">
                  <c:v>35278</c:v>
                </c:pt>
                <c:pt idx="320">
                  <c:v>35309</c:v>
                </c:pt>
                <c:pt idx="321">
                  <c:v>35339</c:v>
                </c:pt>
                <c:pt idx="322">
                  <c:v>35370</c:v>
                </c:pt>
                <c:pt idx="323">
                  <c:v>35400</c:v>
                </c:pt>
                <c:pt idx="324">
                  <c:v>35431</c:v>
                </c:pt>
                <c:pt idx="325">
                  <c:v>35462</c:v>
                </c:pt>
                <c:pt idx="326">
                  <c:v>35490</c:v>
                </c:pt>
                <c:pt idx="327">
                  <c:v>35521</c:v>
                </c:pt>
                <c:pt idx="328">
                  <c:v>35551</c:v>
                </c:pt>
                <c:pt idx="329">
                  <c:v>35582</c:v>
                </c:pt>
                <c:pt idx="330">
                  <c:v>35612</c:v>
                </c:pt>
                <c:pt idx="331">
                  <c:v>35643</c:v>
                </c:pt>
                <c:pt idx="332">
                  <c:v>35674</c:v>
                </c:pt>
                <c:pt idx="333">
                  <c:v>35704</c:v>
                </c:pt>
                <c:pt idx="334">
                  <c:v>35735</c:v>
                </c:pt>
                <c:pt idx="335">
                  <c:v>35765</c:v>
                </c:pt>
                <c:pt idx="336">
                  <c:v>35796</c:v>
                </c:pt>
                <c:pt idx="337">
                  <c:v>35827</c:v>
                </c:pt>
                <c:pt idx="338">
                  <c:v>35855</c:v>
                </c:pt>
                <c:pt idx="339">
                  <c:v>35886</c:v>
                </c:pt>
                <c:pt idx="340">
                  <c:v>35916</c:v>
                </c:pt>
                <c:pt idx="341">
                  <c:v>35947</c:v>
                </c:pt>
                <c:pt idx="342">
                  <c:v>35977</c:v>
                </c:pt>
                <c:pt idx="343">
                  <c:v>36008</c:v>
                </c:pt>
                <c:pt idx="344">
                  <c:v>36039</c:v>
                </c:pt>
                <c:pt idx="345">
                  <c:v>36069</c:v>
                </c:pt>
                <c:pt idx="346">
                  <c:v>36100</c:v>
                </c:pt>
                <c:pt idx="347">
                  <c:v>36130</c:v>
                </c:pt>
                <c:pt idx="348">
                  <c:v>36161</c:v>
                </c:pt>
                <c:pt idx="349">
                  <c:v>36192</c:v>
                </c:pt>
                <c:pt idx="350">
                  <c:v>36220</c:v>
                </c:pt>
                <c:pt idx="351">
                  <c:v>36251</c:v>
                </c:pt>
                <c:pt idx="352">
                  <c:v>36281</c:v>
                </c:pt>
                <c:pt idx="353">
                  <c:v>36312</c:v>
                </c:pt>
                <c:pt idx="354">
                  <c:v>36342</c:v>
                </c:pt>
                <c:pt idx="355">
                  <c:v>36373</c:v>
                </c:pt>
                <c:pt idx="356">
                  <c:v>36404</c:v>
                </c:pt>
                <c:pt idx="357">
                  <c:v>36434</c:v>
                </c:pt>
                <c:pt idx="358">
                  <c:v>36465</c:v>
                </c:pt>
                <c:pt idx="359">
                  <c:v>36495</c:v>
                </c:pt>
                <c:pt idx="360">
                  <c:v>36526</c:v>
                </c:pt>
                <c:pt idx="361">
                  <c:v>36557</c:v>
                </c:pt>
                <c:pt idx="362">
                  <c:v>36586</c:v>
                </c:pt>
                <c:pt idx="363">
                  <c:v>36617</c:v>
                </c:pt>
                <c:pt idx="364">
                  <c:v>36647</c:v>
                </c:pt>
                <c:pt idx="365">
                  <c:v>36678</c:v>
                </c:pt>
                <c:pt idx="366">
                  <c:v>36708</c:v>
                </c:pt>
                <c:pt idx="367">
                  <c:v>36739</c:v>
                </c:pt>
                <c:pt idx="368">
                  <c:v>36770</c:v>
                </c:pt>
                <c:pt idx="369">
                  <c:v>36800</c:v>
                </c:pt>
                <c:pt idx="370">
                  <c:v>36831</c:v>
                </c:pt>
                <c:pt idx="371">
                  <c:v>36861</c:v>
                </c:pt>
                <c:pt idx="372">
                  <c:v>36892</c:v>
                </c:pt>
                <c:pt idx="373">
                  <c:v>36923</c:v>
                </c:pt>
                <c:pt idx="374">
                  <c:v>36951</c:v>
                </c:pt>
                <c:pt idx="375">
                  <c:v>36982</c:v>
                </c:pt>
                <c:pt idx="376">
                  <c:v>37012</c:v>
                </c:pt>
                <c:pt idx="377">
                  <c:v>37043</c:v>
                </c:pt>
                <c:pt idx="378">
                  <c:v>37073</c:v>
                </c:pt>
                <c:pt idx="379">
                  <c:v>37104</c:v>
                </c:pt>
                <c:pt idx="380">
                  <c:v>37135</c:v>
                </c:pt>
                <c:pt idx="381">
                  <c:v>37165</c:v>
                </c:pt>
                <c:pt idx="382">
                  <c:v>37196</c:v>
                </c:pt>
                <c:pt idx="383">
                  <c:v>37226</c:v>
                </c:pt>
                <c:pt idx="384">
                  <c:v>37257</c:v>
                </c:pt>
                <c:pt idx="385">
                  <c:v>37288</c:v>
                </c:pt>
                <c:pt idx="386">
                  <c:v>37316</c:v>
                </c:pt>
                <c:pt idx="387">
                  <c:v>37347</c:v>
                </c:pt>
                <c:pt idx="388">
                  <c:v>37377</c:v>
                </c:pt>
                <c:pt idx="389">
                  <c:v>37408</c:v>
                </c:pt>
                <c:pt idx="390">
                  <c:v>37438</c:v>
                </c:pt>
                <c:pt idx="391">
                  <c:v>37469</c:v>
                </c:pt>
                <c:pt idx="392">
                  <c:v>37500</c:v>
                </c:pt>
                <c:pt idx="393">
                  <c:v>37530</c:v>
                </c:pt>
                <c:pt idx="394">
                  <c:v>37561</c:v>
                </c:pt>
                <c:pt idx="395">
                  <c:v>37591</c:v>
                </c:pt>
                <c:pt idx="396">
                  <c:v>37622</c:v>
                </c:pt>
                <c:pt idx="397">
                  <c:v>37653</c:v>
                </c:pt>
                <c:pt idx="398">
                  <c:v>37681</c:v>
                </c:pt>
                <c:pt idx="399">
                  <c:v>37712</c:v>
                </c:pt>
                <c:pt idx="400">
                  <c:v>37742</c:v>
                </c:pt>
                <c:pt idx="401">
                  <c:v>37773</c:v>
                </c:pt>
                <c:pt idx="402">
                  <c:v>37803</c:v>
                </c:pt>
                <c:pt idx="403">
                  <c:v>37834</c:v>
                </c:pt>
                <c:pt idx="404">
                  <c:v>37865</c:v>
                </c:pt>
                <c:pt idx="405">
                  <c:v>37895</c:v>
                </c:pt>
                <c:pt idx="406">
                  <c:v>37926</c:v>
                </c:pt>
                <c:pt idx="407">
                  <c:v>37956</c:v>
                </c:pt>
                <c:pt idx="408">
                  <c:v>37987</c:v>
                </c:pt>
                <c:pt idx="409">
                  <c:v>38018</c:v>
                </c:pt>
                <c:pt idx="410">
                  <c:v>38047</c:v>
                </c:pt>
                <c:pt idx="411">
                  <c:v>38078</c:v>
                </c:pt>
                <c:pt idx="412">
                  <c:v>38108</c:v>
                </c:pt>
                <c:pt idx="413">
                  <c:v>38139</c:v>
                </c:pt>
                <c:pt idx="414">
                  <c:v>38169</c:v>
                </c:pt>
                <c:pt idx="415">
                  <c:v>38200</c:v>
                </c:pt>
                <c:pt idx="416">
                  <c:v>38231</c:v>
                </c:pt>
                <c:pt idx="417">
                  <c:v>38261</c:v>
                </c:pt>
                <c:pt idx="418">
                  <c:v>38292</c:v>
                </c:pt>
                <c:pt idx="419">
                  <c:v>38322</c:v>
                </c:pt>
                <c:pt idx="420">
                  <c:v>38353</c:v>
                </c:pt>
                <c:pt idx="421">
                  <c:v>38384</c:v>
                </c:pt>
                <c:pt idx="422">
                  <c:v>38412</c:v>
                </c:pt>
                <c:pt idx="423">
                  <c:v>38443</c:v>
                </c:pt>
                <c:pt idx="424">
                  <c:v>38473</c:v>
                </c:pt>
                <c:pt idx="425">
                  <c:v>38504</c:v>
                </c:pt>
                <c:pt idx="426">
                  <c:v>38534</c:v>
                </c:pt>
                <c:pt idx="427">
                  <c:v>38565</c:v>
                </c:pt>
                <c:pt idx="428">
                  <c:v>38596</c:v>
                </c:pt>
                <c:pt idx="429">
                  <c:v>38626</c:v>
                </c:pt>
                <c:pt idx="430">
                  <c:v>38657</c:v>
                </c:pt>
                <c:pt idx="431">
                  <c:v>38687</c:v>
                </c:pt>
                <c:pt idx="432">
                  <c:v>38718</c:v>
                </c:pt>
                <c:pt idx="433">
                  <c:v>38749</c:v>
                </c:pt>
                <c:pt idx="434">
                  <c:v>38777</c:v>
                </c:pt>
                <c:pt idx="435">
                  <c:v>38808</c:v>
                </c:pt>
                <c:pt idx="436">
                  <c:v>38838</c:v>
                </c:pt>
                <c:pt idx="437">
                  <c:v>38869</c:v>
                </c:pt>
                <c:pt idx="438">
                  <c:v>38899</c:v>
                </c:pt>
                <c:pt idx="439">
                  <c:v>38930</c:v>
                </c:pt>
                <c:pt idx="440">
                  <c:v>38961</c:v>
                </c:pt>
                <c:pt idx="441">
                  <c:v>38991</c:v>
                </c:pt>
                <c:pt idx="442">
                  <c:v>39022</c:v>
                </c:pt>
                <c:pt idx="443">
                  <c:v>39052</c:v>
                </c:pt>
                <c:pt idx="444">
                  <c:v>39083</c:v>
                </c:pt>
                <c:pt idx="445">
                  <c:v>39114</c:v>
                </c:pt>
                <c:pt idx="446">
                  <c:v>39142</c:v>
                </c:pt>
                <c:pt idx="447">
                  <c:v>39173</c:v>
                </c:pt>
                <c:pt idx="448">
                  <c:v>39203</c:v>
                </c:pt>
                <c:pt idx="449">
                  <c:v>39234</c:v>
                </c:pt>
                <c:pt idx="450">
                  <c:v>39264</c:v>
                </c:pt>
                <c:pt idx="451">
                  <c:v>39295</c:v>
                </c:pt>
                <c:pt idx="452">
                  <c:v>39326</c:v>
                </c:pt>
                <c:pt idx="453">
                  <c:v>39356</c:v>
                </c:pt>
                <c:pt idx="454">
                  <c:v>39387</c:v>
                </c:pt>
                <c:pt idx="455">
                  <c:v>39417</c:v>
                </c:pt>
                <c:pt idx="456">
                  <c:v>39448</c:v>
                </c:pt>
                <c:pt idx="457">
                  <c:v>39479</c:v>
                </c:pt>
                <c:pt idx="458">
                  <c:v>39508</c:v>
                </c:pt>
                <c:pt idx="459">
                  <c:v>39539</c:v>
                </c:pt>
                <c:pt idx="460">
                  <c:v>39569</c:v>
                </c:pt>
                <c:pt idx="461">
                  <c:v>39600</c:v>
                </c:pt>
                <c:pt idx="462">
                  <c:v>39630</c:v>
                </c:pt>
                <c:pt idx="463">
                  <c:v>39661</c:v>
                </c:pt>
                <c:pt idx="464">
                  <c:v>39692</c:v>
                </c:pt>
                <c:pt idx="465">
                  <c:v>39722</c:v>
                </c:pt>
                <c:pt idx="466">
                  <c:v>39753</c:v>
                </c:pt>
                <c:pt idx="467">
                  <c:v>39783</c:v>
                </c:pt>
                <c:pt idx="468">
                  <c:v>39814</c:v>
                </c:pt>
                <c:pt idx="469">
                  <c:v>39845</c:v>
                </c:pt>
                <c:pt idx="470">
                  <c:v>39873</c:v>
                </c:pt>
                <c:pt idx="471">
                  <c:v>39904</c:v>
                </c:pt>
                <c:pt idx="472">
                  <c:v>39934</c:v>
                </c:pt>
                <c:pt idx="473">
                  <c:v>39965</c:v>
                </c:pt>
                <c:pt idx="474">
                  <c:v>39995</c:v>
                </c:pt>
                <c:pt idx="475">
                  <c:v>40026</c:v>
                </c:pt>
                <c:pt idx="476">
                  <c:v>40057</c:v>
                </c:pt>
                <c:pt idx="477">
                  <c:v>40087</c:v>
                </c:pt>
                <c:pt idx="478">
                  <c:v>40118</c:v>
                </c:pt>
                <c:pt idx="479">
                  <c:v>40148</c:v>
                </c:pt>
                <c:pt idx="480">
                  <c:v>40179</c:v>
                </c:pt>
                <c:pt idx="481">
                  <c:v>40210</c:v>
                </c:pt>
                <c:pt idx="482">
                  <c:v>40238</c:v>
                </c:pt>
                <c:pt idx="483">
                  <c:v>40269</c:v>
                </c:pt>
                <c:pt idx="484">
                  <c:v>40299</c:v>
                </c:pt>
                <c:pt idx="485">
                  <c:v>40330</c:v>
                </c:pt>
                <c:pt idx="486">
                  <c:v>40360</c:v>
                </c:pt>
                <c:pt idx="487">
                  <c:v>40391</c:v>
                </c:pt>
                <c:pt idx="488">
                  <c:v>40422</c:v>
                </c:pt>
                <c:pt idx="489">
                  <c:v>40452</c:v>
                </c:pt>
                <c:pt idx="490">
                  <c:v>40483</c:v>
                </c:pt>
                <c:pt idx="491">
                  <c:v>40513</c:v>
                </c:pt>
                <c:pt idx="492">
                  <c:v>40544</c:v>
                </c:pt>
                <c:pt idx="493">
                  <c:v>40575</c:v>
                </c:pt>
                <c:pt idx="494">
                  <c:v>40603</c:v>
                </c:pt>
                <c:pt idx="495">
                  <c:v>40634</c:v>
                </c:pt>
                <c:pt idx="496">
                  <c:v>40664</c:v>
                </c:pt>
                <c:pt idx="497">
                  <c:v>40695</c:v>
                </c:pt>
                <c:pt idx="498">
                  <c:v>40725</c:v>
                </c:pt>
                <c:pt idx="499">
                  <c:v>40756</c:v>
                </c:pt>
                <c:pt idx="500">
                  <c:v>40787</c:v>
                </c:pt>
                <c:pt idx="501">
                  <c:v>40817</c:v>
                </c:pt>
                <c:pt idx="502">
                  <c:v>40848</c:v>
                </c:pt>
                <c:pt idx="503">
                  <c:v>40878</c:v>
                </c:pt>
                <c:pt idx="504">
                  <c:v>40909</c:v>
                </c:pt>
                <c:pt idx="505">
                  <c:v>40940</c:v>
                </c:pt>
                <c:pt idx="506">
                  <c:v>40969</c:v>
                </c:pt>
                <c:pt idx="507">
                  <c:v>41000</c:v>
                </c:pt>
                <c:pt idx="508">
                  <c:v>41030</c:v>
                </c:pt>
                <c:pt idx="509">
                  <c:v>41061</c:v>
                </c:pt>
                <c:pt idx="510">
                  <c:v>41091</c:v>
                </c:pt>
                <c:pt idx="511">
                  <c:v>41122</c:v>
                </c:pt>
                <c:pt idx="512">
                  <c:v>41153</c:v>
                </c:pt>
                <c:pt idx="513">
                  <c:v>41183</c:v>
                </c:pt>
                <c:pt idx="514">
                  <c:v>41214</c:v>
                </c:pt>
                <c:pt idx="515">
                  <c:v>41244</c:v>
                </c:pt>
                <c:pt idx="516">
                  <c:v>41275</c:v>
                </c:pt>
                <c:pt idx="517">
                  <c:v>41306</c:v>
                </c:pt>
                <c:pt idx="518">
                  <c:v>41334</c:v>
                </c:pt>
                <c:pt idx="519">
                  <c:v>41365</c:v>
                </c:pt>
                <c:pt idx="520">
                  <c:v>41395</c:v>
                </c:pt>
                <c:pt idx="521">
                  <c:v>41426</c:v>
                </c:pt>
                <c:pt idx="522">
                  <c:v>41456</c:v>
                </c:pt>
                <c:pt idx="523">
                  <c:v>41487</c:v>
                </c:pt>
                <c:pt idx="524">
                  <c:v>41518</c:v>
                </c:pt>
                <c:pt idx="525">
                  <c:v>41548</c:v>
                </c:pt>
                <c:pt idx="526">
                  <c:v>41579</c:v>
                </c:pt>
                <c:pt idx="527">
                  <c:v>41609</c:v>
                </c:pt>
                <c:pt idx="528">
                  <c:v>41640</c:v>
                </c:pt>
                <c:pt idx="529">
                  <c:v>41671</c:v>
                </c:pt>
                <c:pt idx="530">
                  <c:v>41699</c:v>
                </c:pt>
                <c:pt idx="531">
                  <c:v>41730</c:v>
                </c:pt>
                <c:pt idx="532">
                  <c:v>41760</c:v>
                </c:pt>
                <c:pt idx="533">
                  <c:v>41791</c:v>
                </c:pt>
                <c:pt idx="534">
                  <c:v>41821</c:v>
                </c:pt>
                <c:pt idx="535">
                  <c:v>41852</c:v>
                </c:pt>
                <c:pt idx="536">
                  <c:v>41883</c:v>
                </c:pt>
                <c:pt idx="537">
                  <c:v>41913</c:v>
                </c:pt>
                <c:pt idx="538">
                  <c:v>41944</c:v>
                </c:pt>
                <c:pt idx="539">
                  <c:v>41974</c:v>
                </c:pt>
                <c:pt idx="540">
                  <c:v>42005</c:v>
                </c:pt>
                <c:pt idx="541">
                  <c:v>42036</c:v>
                </c:pt>
                <c:pt idx="542">
                  <c:v>42064</c:v>
                </c:pt>
                <c:pt idx="543">
                  <c:v>42095</c:v>
                </c:pt>
                <c:pt idx="544">
                  <c:v>42125</c:v>
                </c:pt>
                <c:pt idx="545">
                  <c:v>42156</c:v>
                </c:pt>
                <c:pt idx="546">
                  <c:v>42186</c:v>
                </c:pt>
                <c:pt idx="547">
                  <c:v>42217</c:v>
                </c:pt>
                <c:pt idx="548">
                  <c:v>42248</c:v>
                </c:pt>
                <c:pt idx="549">
                  <c:v>42278</c:v>
                </c:pt>
                <c:pt idx="550">
                  <c:v>42309</c:v>
                </c:pt>
                <c:pt idx="551">
                  <c:v>42339</c:v>
                </c:pt>
                <c:pt idx="552">
                  <c:v>42370</c:v>
                </c:pt>
                <c:pt idx="553">
                  <c:v>42401</c:v>
                </c:pt>
                <c:pt idx="554">
                  <c:v>42430</c:v>
                </c:pt>
                <c:pt idx="555">
                  <c:v>42461</c:v>
                </c:pt>
                <c:pt idx="556">
                  <c:v>42491</c:v>
                </c:pt>
                <c:pt idx="557">
                  <c:v>42522</c:v>
                </c:pt>
                <c:pt idx="558">
                  <c:v>42552</c:v>
                </c:pt>
                <c:pt idx="559">
                  <c:v>42583</c:v>
                </c:pt>
                <c:pt idx="560">
                  <c:v>42614</c:v>
                </c:pt>
                <c:pt idx="561">
                  <c:v>42644</c:v>
                </c:pt>
                <c:pt idx="562">
                  <c:v>42675</c:v>
                </c:pt>
                <c:pt idx="563">
                  <c:v>42705</c:v>
                </c:pt>
                <c:pt idx="564">
                  <c:v>42736</c:v>
                </c:pt>
                <c:pt idx="565">
                  <c:v>42767</c:v>
                </c:pt>
                <c:pt idx="566">
                  <c:v>42795</c:v>
                </c:pt>
                <c:pt idx="567">
                  <c:v>42826</c:v>
                </c:pt>
                <c:pt idx="568">
                  <c:v>42856</c:v>
                </c:pt>
                <c:pt idx="569">
                  <c:v>42887</c:v>
                </c:pt>
                <c:pt idx="570">
                  <c:v>42917</c:v>
                </c:pt>
                <c:pt idx="571">
                  <c:v>42948</c:v>
                </c:pt>
                <c:pt idx="572">
                  <c:v>42979</c:v>
                </c:pt>
                <c:pt idx="573">
                  <c:v>43009</c:v>
                </c:pt>
                <c:pt idx="574">
                  <c:v>43040</c:v>
                </c:pt>
                <c:pt idx="575">
                  <c:v>43070</c:v>
                </c:pt>
                <c:pt idx="576">
                  <c:v>43101</c:v>
                </c:pt>
                <c:pt idx="577">
                  <c:v>43132</c:v>
                </c:pt>
                <c:pt idx="578">
                  <c:v>43160</c:v>
                </c:pt>
                <c:pt idx="579">
                  <c:v>43191</c:v>
                </c:pt>
                <c:pt idx="580">
                  <c:v>43221</c:v>
                </c:pt>
                <c:pt idx="581">
                  <c:v>43252</c:v>
                </c:pt>
                <c:pt idx="582">
                  <c:v>43282</c:v>
                </c:pt>
                <c:pt idx="583">
                  <c:v>43313</c:v>
                </c:pt>
                <c:pt idx="584">
                  <c:v>43344</c:v>
                </c:pt>
                <c:pt idx="585">
                  <c:v>43374</c:v>
                </c:pt>
                <c:pt idx="586">
                  <c:v>43405</c:v>
                </c:pt>
                <c:pt idx="587">
                  <c:v>43435</c:v>
                </c:pt>
                <c:pt idx="588">
                  <c:v>43466</c:v>
                </c:pt>
                <c:pt idx="589">
                  <c:v>43497</c:v>
                </c:pt>
                <c:pt idx="590">
                  <c:v>43525</c:v>
                </c:pt>
                <c:pt idx="591">
                  <c:v>43556</c:v>
                </c:pt>
                <c:pt idx="592">
                  <c:v>43586</c:v>
                </c:pt>
                <c:pt idx="593">
                  <c:v>43617</c:v>
                </c:pt>
                <c:pt idx="594">
                  <c:v>43647</c:v>
                </c:pt>
                <c:pt idx="595">
                  <c:v>43678</c:v>
                </c:pt>
                <c:pt idx="596">
                  <c:v>43709</c:v>
                </c:pt>
                <c:pt idx="597">
                  <c:v>43739</c:v>
                </c:pt>
                <c:pt idx="598">
                  <c:v>43770</c:v>
                </c:pt>
                <c:pt idx="599">
                  <c:v>43800</c:v>
                </c:pt>
                <c:pt idx="600">
                  <c:v>43831</c:v>
                </c:pt>
                <c:pt idx="601">
                  <c:v>43862</c:v>
                </c:pt>
                <c:pt idx="602">
                  <c:v>43891</c:v>
                </c:pt>
                <c:pt idx="603">
                  <c:v>43922</c:v>
                </c:pt>
                <c:pt idx="604">
                  <c:v>43952</c:v>
                </c:pt>
                <c:pt idx="605">
                  <c:v>43983</c:v>
                </c:pt>
                <c:pt idx="606">
                  <c:v>44013</c:v>
                </c:pt>
                <c:pt idx="607">
                  <c:v>44044</c:v>
                </c:pt>
                <c:pt idx="608">
                  <c:v>44075</c:v>
                </c:pt>
                <c:pt idx="609">
                  <c:v>44105</c:v>
                </c:pt>
                <c:pt idx="610">
                  <c:v>44136</c:v>
                </c:pt>
                <c:pt idx="611">
                  <c:v>44166</c:v>
                </c:pt>
                <c:pt idx="612">
                  <c:v>44197</c:v>
                </c:pt>
                <c:pt idx="613">
                  <c:v>44228</c:v>
                </c:pt>
                <c:pt idx="614">
                  <c:v>44256</c:v>
                </c:pt>
                <c:pt idx="615">
                  <c:v>44287</c:v>
                </c:pt>
                <c:pt idx="616">
                  <c:v>44317</c:v>
                </c:pt>
                <c:pt idx="617">
                  <c:v>44348</c:v>
                </c:pt>
                <c:pt idx="618">
                  <c:v>44378</c:v>
                </c:pt>
                <c:pt idx="619">
                  <c:v>44409</c:v>
                </c:pt>
                <c:pt idx="620">
                  <c:v>44440</c:v>
                </c:pt>
                <c:pt idx="621">
                  <c:v>44470</c:v>
                </c:pt>
                <c:pt idx="622">
                  <c:v>44501</c:v>
                </c:pt>
                <c:pt idx="623">
                  <c:v>44531</c:v>
                </c:pt>
              </c:numCache>
            </c:numRef>
          </c:cat>
          <c:val>
            <c:numRef>
              <c:f>'FRED Graph'!$E$13:$E$636</c:f>
              <c:numCache>
                <c:formatCode>0.0</c:formatCode>
                <c:ptCount val="624"/>
                <c:pt idx="0">
                  <c:v>6.1624600000000003</c:v>
                </c:pt>
                <c:pt idx="1">
                  <c:v>6.4245799999999997</c:v>
                </c:pt>
                <c:pt idx="2">
                  <c:v>6.0941799999999997</c:v>
                </c:pt>
                <c:pt idx="3">
                  <c:v>6.0606099999999996</c:v>
                </c:pt>
                <c:pt idx="4">
                  <c:v>6.0439600000000002</c:v>
                </c:pt>
                <c:pt idx="5">
                  <c:v>6.0109300000000001</c:v>
                </c:pt>
                <c:pt idx="6">
                  <c:v>5.7065200000000003</c:v>
                </c:pt>
                <c:pt idx="7">
                  <c:v>5.6910600000000002</c:v>
                </c:pt>
                <c:pt idx="8">
                  <c:v>5.66038</c:v>
                </c:pt>
                <c:pt idx="9">
                  <c:v>5.6300299999999996</c:v>
                </c:pt>
                <c:pt idx="10">
                  <c:v>5.6</c:v>
                </c:pt>
                <c:pt idx="11">
                  <c:v>5.57029</c:v>
                </c:pt>
                <c:pt idx="12">
                  <c:v>5.2770400000000004</c:v>
                </c:pt>
                <c:pt idx="13">
                  <c:v>4.7244099999999998</c:v>
                </c:pt>
                <c:pt idx="14">
                  <c:v>4.4386400000000004</c:v>
                </c:pt>
                <c:pt idx="15">
                  <c:v>4.1558400000000004</c:v>
                </c:pt>
                <c:pt idx="16">
                  <c:v>4.4041499999999996</c:v>
                </c:pt>
                <c:pt idx="17">
                  <c:v>4.3814399999999996</c:v>
                </c:pt>
                <c:pt idx="18">
                  <c:v>4.3701800000000004</c:v>
                </c:pt>
                <c:pt idx="19">
                  <c:v>4.3589700000000002</c:v>
                </c:pt>
                <c:pt idx="20">
                  <c:v>4.0816299999999996</c:v>
                </c:pt>
                <c:pt idx="21">
                  <c:v>3.8071100000000002</c:v>
                </c:pt>
                <c:pt idx="22">
                  <c:v>3.5353500000000002</c:v>
                </c:pt>
                <c:pt idx="23">
                  <c:v>3.26633</c:v>
                </c:pt>
                <c:pt idx="24">
                  <c:v>3.2581500000000001</c:v>
                </c:pt>
                <c:pt idx="25">
                  <c:v>3.7593999999999999</c:v>
                </c:pt>
                <c:pt idx="26">
                  <c:v>3.5</c:v>
                </c:pt>
                <c:pt idx="27">
                  <c:v>3.4912700000000001</c:v>
                </c:pt>
                <c:pt idx="28">
                  <c:v>3.2258100000000001</c:v>
                </c:pt>
                <c:pt idx="29">
                  <c:v>2.9629599999999998</c:v>
                </c:pt>
                <c:pt idx="30">
                  <c:v>2.95567</c:v>
                </c:pt>
                <c:pt idx="31">
                  <c:v>2.9483999999999999</c:v>
                </c:pt>
                <c:pt idx="32">
                  <c:v>3.1862699999999999</c:v>
                </c:pt>
                <c:pt idx="33">
                  <c:v>3.17848</c:v>
                </c:pt>
                <c:pt idx="34">
                  <c:v>3.4146299999999998</c:v>
                </c:pt>
                <c:pt idx="35">
                  <c:v>3.4063300000000001</c:v>
                </c:pt>
                <c:pt idx="36">
                  <c:v>3.6407799999999999</c:v>
                </c:pt>
                <c:pt idx="37">
                  <c:v>3.8647300000000002</c:v>
                </c:pt>
                <c:pt idx="38">
                  <c:v>4.8309199999999999</c:v>
                </c:pt>
                <c:pt idx="39">
                  <c:v>5.3011999999999997</c:v>
                </c:pt>
                <c:pt idx="40">
                  <c:v>5.5288500000000003</c:v>
                </c:pt>
                <c:pt idx="41">
                  <c:v>5.9951999999999996</c:v>
                </c:pt>
                <c:pt idx="42">
                  <c:v>5.7416299999999998</c:v>
                </c:pt>
                <c:pt idx="43">
                  <c:v>7.3985700000000003</c:v>
                </c:pt>
                <c:pt idx="44">
                  <c:v>7.3634199999999996</c:v>
                </c:pt>
                <c:pt idx="45">
                  <c:v>8.05687</c:v>
                </c:pt>
                <c:pt idx="46">
                  <c:v>8.2547200000000007</c:v>
                </c:pt>
                <c:pt idx="47">
                  <c:v>8.9411799999999992</c:v>
                </c:pt>
                <c:pt idx="48">
                  <c:v>9.6018699999999999</c:v>
                </c:pt>
                <c:pt idx="49">
                  <c:v>10</c:v>
                </c:pt>
                <c:pt idx="50">
                  <c:v>10.138249999999999</c:v>
                </c:pt>
                <c:pt idx="51">
                  <c:v>10.06865</c:v>
                </c:pt>
                <c:pt idx="52">
                  <c:v>10.706149999999999</c:v>
                </c:pt>
                <c:pt idx="53">
                  <c:v>10.859730000000001</c:v>
                </c:pt>
                <c:pt idx="54">
                  <c:v>11.538460000000001</c:v>
                </c:pt>
                <c:pt idx="55">
                  <c:v>10.88889</c:v>
                </c:pt>
                <c:pt idx="56">
                  <c:v>11.946899999999999</c:v>
                </c:pt>
                <c:pt idx="57">
                  <c:v>11.84211</c:v>
                </c:pt>
                <c:pt idx="58">
                  <c:v>12.20044</c:v>
                </c:pt>
                <c:pt idx="59">
                  <c:v>12.09503</c:v>
                </c:pt>
                <c:pt idx="60">
                  <c:v>11.752140000000001</c:v>
                </c:pt>
                <c:pt idx="61">
                  <c:v>11.205069999999999</c:v>
                </c:pt>
                <c:pt idx="62">
                  <c:v>10.46025</c:v>
                </c:pt>
                <c:pt idx="63">
                  <c:v>10.187110000000001</c:v>
                </c:pt>
                <c:pt idx="64">
                  <c:v>9.2592599999999994</c:v>
                </c:pt>
                <c:pt idx="65">
                  <c:v>9.1836699999999993</c:v>
                </c:pt>
                <c:pt idx="66">
                  <c:v>9.5334699999999994</c:v>
                </c:pt>
                <c:pt idx="67">
                  <c:v>8.6172299999999993</c:v>
                </c:pt>
                <c:pt idx="68">
                  <c:v>7.9051400000000003</c:v>
                </c:pt>
                <c:pt idx="69">
                  <c:v>7.6470599999999997</c:v>
                </c:pt>
                <c:pt idx="70">
                  <c:v>7.3786399999999999</c:v>
                </c:pt>
                <c:pt idx="71">
                  <c:v>7.1290899999999997</c:v>
                </c:pt>
                <c:pt idx="72">
                  <c:v>6.6921600000000003</c:v>
                </c:pt>
                <c:pt idx="73">
                  <c:v>6.2737600000000002</c:v>
                </c:pt>
                <c:pt idx="74">
                  <c:v>6.0606099999999996</c:v>
                </c:pt>
                <c:pt idx="75">
                  <c:v>5.8490599999999997</c:v>
                </c:pt>
                <c:pt idx="76">
                  <c:v>6.21469</c:v>
                </c:pt>
                <c:pt idx="77">
                  <c:v>5.9813099999999997</c:v>
                </c:pt>
                <c:pt idx="78">
                  <c:v>5.5555599999999998</c:v>
                </c:pt>
                <c:pt idx="79">
                  <c:v>5.7195600000000004</c:v>
                </c:pt>
                <c:pt idx="80">
                  <c:v>5.49451</c:v>
                </c:pt>
                <c:pt idx="81">
                  <c:v>5.46448</c:v>
                </c:pt>
                <c:pt idx="82">
                  <c:v>5.0632900000000003</c:v>
                </c:pt>
                <c:pt idx="83">
                  <c:v>5.0359699999999998</c:v>
                </c:pt>
                <c:pt idx="84">
                  <c:v>5.1971299999999996</c:v>
                </c:pt>
                <c:pt idx="85">
                  <c:v>6.0822900000000004</c:v>
                </c:pt>
                <c:pt idx="86">
                  <c:v>6.4285699999999997</c:v>
                </c:pt>
                <c:pt idx="87">
                  <c:v>6.9518700000000004</c:v>
                </c:pt>
                <c:pt idx="88">
                  <c:v>6.73759</c:v>
                </c:pt>
                <c:pt idx="89">
                  <c:v>6.7019399999999996</c:v>
                </c:pt>
                <c:pt idx="90">
                  <c:v>6.6666699999999999</c:v>
                </c:pt>
                <c:pt idx="91">
                  <c:v>6.6317599999999999</c:v>
                </c:pt>
                <c:pt idx="92">
                  <c:v>6.42361</c:v>
                </c:pt>
                <c:pt idx="93">
                  <c:v>6.3903299999999996</c:v>
                </c:pt>
                <c:pt idx="94">
                  <c:v>6.7125599999999999</c:v>
                </c:pt>
                <c:pt idx="95">
                  <c:v>6.6780799999999996</c:v>
                </c:pt>
                <c:pt idx="96">
                  <c:v>6.8143099999999999</c:v>
                </c:pt>
                <c:pt idx="97">
                  <c:v>6.2394600000000002</c:v>
                </c:pt>
                <c:pt idx="98">
                  <c:v>6.3758400000000002</c:v>
                </c:pt>
                <c:pt idx="99">
                  <c:v>6.5</c:v>
                </c:pt>
                <c:pt idx="100">
                  <c:v>7.1428599999999998</c:v>
                </c:pt>
                <c:pt idx="101">
                  <c:v>7.4380199999999999</c:v>
                </c:pt>
                <c:pt idx="102">
                  <c:v>7.7302600000000004</c:v>
                </c:pt>
                <c:pt idx="103">
                  <c:v>7.8559700000000001</c:v>
                </c:pt>
                <c:pt idx="104">
                  <c:v>8.4828700000000001</c:v>
                </c:pt>
                <c:pt idx="105">
                  <c:v>8.9285700000000006</c:v>
                </c:pt>
                <c:pt idx="106">
                  <c:v>8.8709699999999998</c:v>
                </c:pt>
                <c:pt idx="107">
                  <c:v>8.9887599999999992</c:v>
                </c:pt>
                <c:pt idx="108">
                  <c:v>9.2504000000000008</c:v>
                </c:pt>
                <c:pt idx="109">
                  <c:v>9.8412699999999997</c:v>
                </c:pt>
                <c:pt idx="110">
                  <c:v>10.252370000000001</c:v>
                </c:pt>
                <c:pt idx="111">
                  <c:v>10.48513</c:v>
                </c:pt>
                <c:pt idx="112">
                  <c:v>10.69767</c:v>
                </c:pt>
                <c:pt idx="113">
                  <c:v>11.076919999999999</c:v>
                </c:pt>
                <c:pt idx="114">
                  <c:v>11.450379999999999</c:v>
                </c:pt>
                <c:pt idx="115">
                  <c:v>11.836119999999999</c:v>
                </c:pt>
                <c:pt idx="116">
                  <c:v>11.8797</c:v>
                </c:pt>
                <c:pt idx="117">
                  <c:v>12.071540000000001</c:v>
                </c:pt>
                <c:pt idx="118">
                  <c:v>12.59259</c:v>
                </c:pt>
                <c:pt idx="119">
                  <c:v>13.25479</c:v>
                </c:pt>
                <c:pt idx="120">
                  <c:v>13.86861</c:v>
                </c:pt>
                <c:pt idx="121">
                  <c:v>14.161849999999999</c:v>
                </c:pt>
                <c:pt idx="122">
                  <c:v>14.592269999999999</c:v>
                </c:pt>
                <c:pt idx="123">
                  <c:v>14.58924</c:v>
                </c:pt>
                <c:pt idx="124">
                  <c:v>14.42577</c:v>
                </c:pt>
                <c:pt idx="125">
                  <c:v>14.265930000000001</c:v>
                </c:pt>
                <c:pt idx="126">
                  <c:v>13.150679999999999</c:v>
                </c:pt>
                <c:pt idx="127">
                  <c:v>12.890090000000001</c:v>
                </c:pt>
                <c:pt idx="128">
                  <c:v>12.76882</c:v>
                </c:pt>
                <c:pt idx="129">
                  <c:v>12.63298</c:v>
                </c:pt>
                <c:pt idx="130">
                  <c:v>12.63158</c:v>
                </c:pt>
                <c:pt idx="131">
                  <c:v>12.35371</c:v>
                </c:pt>
                <c:pt idx="132">
                  <c:v>11.79487</c:v>
                </c:pt>
                <c:pt idx="133">
                  <c:v>11.39241</c:v>
                </c:pt>
                <c:pt idx="134">
                  <c:v>10.611739999999999</c:v>
                </c:pt>
                <c:pt idx="135">
                  <c:v>10.13597</c:v>
                </c:pt>
                <c:pt idx="136">
                  <c:v>9.7919199999999993</c:v>
                </c:pt>
                <c:pt idx="137">
                  <c:v>9.6969700000000003</c:v>
                </c:pt>
                <c:pt idx="138">
                  <c:v>10.77482</c:v>
                </c:pt>
                <c:pt idx="139">
                  <c:v>10.817310000000001</c:v>
                </c:pt>
                <c:pt idx="140">
                  <c:v>10.965439999999999</c:v>
                </c:pt>
                <c:pt idx="141">
                  <c:v>10.27155</c:v>
                </c:pt>
                <c:pt idx="142">
                  <c:v>9.57944</c:v>
                </c:pt>
                <c:pt idx="143">
                  <c:v>8.9120399999999993</c:v>
                </c:pt>
                <c:pt idx="144">
                  <c:v>8.2568800000000007</c:v>
                </c:pt>
                <c:pt idx="145">
                  <c:v>7.6136400000000002</c:v>
                </c:pt>
                <c:pt idx="146">
                  <c:v>6.8848799999999999</c:v>
                </c:pt>
                <c:pt idx="147">
                  <c:v>6.6217699999999997</c:v>
                </c:pt>
                <c:pt idx="148">
                  <c:v>6.9119299999999999</c:v>
                </c:pt>
                <c:pt idx="149">
                  <c:v>7.1823199999999998</c:v>
                </c:pt>
                <c:pt idx="150">
                  <c:v>6.5573800000000002</c:v>
                </c:pt>
                <c:pt idx="151">
                  <c:v>5.9652900000000004</c:v>
                </c:pt>
                <c:pt idx="152">
                  <c:v>4.9409200000000002</c:v>
                </c:pt>
                <c:pt idx="153">
                  <c:v>5.0321199999999999</c:v>
                </c:pt>
                <c:pt idx="154">
                  <c:v>4.4776100000000003</c:v>
                </c:pt>
                <c:pt idx="155">
                  <c:v>3.82572</c:v>
                </c:pt>
                <c:pt idx="156">
                  <c:v>3.70763</c:v>
                </c:pt>
                <c:pt idx="157">
                  <c:v>3.4846900000000001</c:v>
                </c:pt>
                <c:pt idx="158">
                  <c:v>3.59029</c:v>
                </c:pt>
                <c:pt idx="159">
                  <c:v>4</c:v>
                </c:pt>
                <c:pt idx="160">
                  <c:v>3.4410799999999999</c:v>
                </c:pt>
                <c:pt idx="161">
                  <c:v>2.4742299999999999</c:v>
                </c:pt>
                <c:pt idx="162">
                  <c:v>2.3589699999999998</c:v>
                </c:pt>
                <c:pt idx="163">
                  <c:v>2.4565000000000001</c:v>
                </c:pt>
                <c:pt idx="164">
                  <c:v>2.76356</c:v>
                </c:pt>
                <c:pt idx="165">
                  <c:v>2.7522899999999999</c:v>
                </c:pt>
                <c:pt idx="166">
                  <c:v>3.1632699999999998</c:v>
                </c:pt>
                <c:pt idx="167">
                  <c:v>3.7871000000000001</c:v>
                </c:pt>
                <c:pt idx="168">
                  <c:v>4.2900900000000002</c:v>
                </c:pt>
                <c:pt idx="169">
                  <c:v>4.6938800000000001</c:v>
                </c:pt>
                <c:pt idx="170">
                  <c:v>4.89297</c:v>
                </c:pt>
                <c:pt idx="171">
                  <c:v>4.5546600000000002</c:v>
                </c:pt>
                <c:pt idx="172">
                  <c:v>4.3346799999999996</c:v>
                </c:pt>
                <c:pt idx="173">
                  <c:v>4.3259600000000002</c:v>
                </c:pt>
                <c:pt idx="174">
                  <c:v>4.3086200000000003</c:v>
                </c:pt>
                <c:pt idx="175">
                  <c:v>4.2957000000000001</c:v>
                </c:pt>
                <c:pt idx="176">
                  <c:v>4.28287</c:v>
                </c:pt>
                <c:pt idx="177">
                  <c:v>4.2658699999999996</c:v>
                </c:pt>
                <c:pt idx="178">
                  <c:v>4.1543000000000001</c:v>
                </c:pt>
                <c:pt idx="179">
                  <c:v>4.0433899999999996</c:v>
                </c:pt>
                <c:pt idx="180">
                  <c:v>3.5259499999999999</c:v>
                </c:pt>
                <c:pt idx="181">
                  <c:v>3.6062400000000001</c:v>
                </c:pt>
                <c:pt idx="182">
                  <c:v>3.7900900000000002</c:v>
                </c:pt>
                <c:pt idx="183">
                  <c:v>3.5817999999999999</c:v>
                </c:pt>
                <c:pt idx="184">
                  <c:v>3.5748799999999998</c:v>
                </c:pt>
                <c:pt idx="185">
                  <c:v>3.6644199999999998</c:v>
                </c:pt>
                <c:pt idx="186">
                  <c:v>3.4582099999999998</c:v>
                </c:pt>
                <c:pt idx="187">
                  <c:v>3.35249</c:v>
                </c:pt>
                <c:pt idx="188">
                  <c:v>3.2473700000000001</c:v>
                </c:pt>
                <c:pt idx="189">
                  <c:v>3.2350099999999999</c:v>
                </c:pt>
                <c:pt idx="190">
                  <c:v>3.5137700000000001</c:v>
                </c:pt>
                <c:pt idx="191">
                  <c:v>3.7914699999999999</c:v>
                </c:pt>
                <c:pt idx="192">
                  <c:v>3.9735100000000001</c:v>
                </c:pt>
                <c:pt idx="193">
                  <c:v>3.1984900000000001</c:v>
                </c:pt>
                <c:pt idx="194">
                  <c:v>2.1535600000000001</c:v>
                </c:pt>
                <c:pt idx="195">
                  <c:v>1.5887899999999999</c:v>
                </c:pt>
                <c:pt idx="196">
                  <c:v>1.6791</c:v>
                </c:pt>
                <c:pt idx="197">
                  <c:v>1.7674399999999999</c:v>
                </c:pt>
                <c:pt idx="198">
                  <c:v>1.6713100000000001</c:v>
                </c:pt>
                <c:pt idx="199">
                  <c:v>1.5755300000000001</c:v>
                </c:pt>
                <c:pt idx="200">
                  <c:v>1.75763</c:v>
                </c:pt>
                <c:pt idx="201">
                  <c:v>1.5668200000000001</c:v>
                </c:pt>
                <c:pt idx="202">
                  <c:v>1.2844</c:v>
                </c:pt>
                <c:pt idx="203">
                  <c:v>1.1872100000000001</c:v>
                </c:pt>
                <c:pt idx="204">
                  <c:v>1.3648800000000001</c:v>
                </c:pt>
                <c:pt idx="205">
                  <c:v>1.91431</c:v>
                </c:pt>
                <c:pt idx="206">
                  <c:v>2.8414299999999999</c:v>
                </c:pt>
                <c:pt idx="207">
                  <c:v>3.6798500000000001</c:v>
                </c:pt>
                <c:pt idx="208">
                  <c:v>3.6697199999999999</c:v>
                </c:pt>
                <c:pt idx="209">
                  <c:v>3.7477100000000001</c:v>
                </c:pt>
                <c:pt idx="210">
                  <c:v>3.9269400000000001</c:v>
                </c:pt>
                <c:pt idx="211">
                  <c:v>4.2883199999999997</c:v>
                </c:pt>
                <c:pt idx="212">
                  <c:v>4.2727300000000001</c:v>
                </c:pt>
                <c:pt idx="213">
                  <c:v>4.3557199999999998</c:v>
                </c:pt>
                <c:pt idx="214">
                  <c:v>4.5289900000000003</c:v>
                </c:pt>
                <c:pt idx="215">
                  <c:v>4.3321300000000003</c:v>
                </c:pt>
                <c:pt idx="216">
                  <c:v>4.1292600000000004</c:v>
                </c:pt>
                <c:pt idx="217">
                  <c:v>3.9356</c:v>
                </c:pt>
                <c:pt idx="218">
                  <c:v>3.8324400000000001</c:v>
                </c:pt>
                <c:pt idx="219">
                  <c:v>3.9929000000000001</c:v>
                </c:pt>
                <c:pt idx="220">
                  <c:v>3.9823</c:v>
                </c:pt>
                <c:pt idx="221">
                  <c:v>3.9647600000000001</c:v>
                </c:pt>
                <c:pt idx="222">
                  <c:v>4.1300499999999998</c:v>
                </c:pt>
                <c:pt idx="223">
                  <c:v>4.1119899999999996</c:v>
                </c:pt>
                <c:pt idx="224">
                  <c:v>4.1848299999999998</c:v>
                </c:pt>
                <c:pt idx="225">
                  <c:v>4.2608699999999997</c:v>
                </c:pt>
                <c:pt idx="226">
                  <c:v>4.2461000000000002</c:v>
                </c:pt>
                <c:pt idx="227">
                  <c:v>4.4117600000000001</c:v>
                </c:pt>
                <c:pt idx="228">
                  <c:v>4.4827599999999999</c:v>
                </c:pt>
                <c:pt idx="229">
                  <c:v>4.6471600000000004</c:v>
                </c:pt>
                <c:pt idx="230">
                  <c:v>4.8926999999999996</c:v>
                </c:pt>
                <c:pt idx="231">
                  <c:v>5.0341300000000002</c:v>
                </c:pt>
                <c:pt idx="232">
                  <c:v>5.2766000000000002</c:v>
                </c:pt>
                <c:pt idx="233">
                  <c:v>5.1694899999999997</c:v>
                </c:pt>
                <c:pt idx="234">
                  <c:v>5.0632900000000003</c:v>
                </c:pt>
                <c:pt idx="235">
                  <c:v>4.6218500000000002</c:v>
                </c:pt>
                <c:pt idx="236">
                  <c:v>4.4351500000000001</c:v>
                </c:pt>
                <c:pt idx="237">
                  <c:v>4.5871599999999999</c:v>
                </c:pt>
                <c:pt idx="238">
                  <c:v>4.65503</c:v>
                </c:pt>
                <c:pt idx="239">
                  <c:v>4.6395999999999997</c:v>
                </c:pt>
                <c:pt idx="240">
                  <c:v>5.1980199999999996</c:v>
                </c:pt>
                <c:pt idx="241">
                  <c:v>5.2631600000000001</c:v>
                </c:pt>
                <c:pt idx="242">
                  <c:v>5.2373200000000004</c:v>
                </c:pt>
                <c:pt idx="243">
                  <c:v>4.7116199999999999</c:v>
                </c:pt>
                <c:pt idx="244">
                  <c:v>4.3654000000000002</c:v>
                </c:pt>
                <c:pt idx="245">
                  <c:v>4.6736500000000003</c:v>
                </c:pt>
                <c:pt idx="246">
                  <c:v>4.81928</c:v>
                </c:pt>
                <c:pt idx="247">
                  <c:v>5.7028100000000004</c:v>
                </c:pt>
                <c:pt idx="248">
                  <c:v>6.1698700000000004</c:v>
                </c:pt>
                <c:pt idx="249">
                  <c:v>6.3795900000000003</c:v>
                </c:pt>
                <c:pt idx="250">
                  <c:v>6.1953899999999997</c:v>
                </c:pt>
                <c:pt idx="251">
                  <c:v>6.25495</c:v>
                </c:pt>
                <c:pt idx="252">
                  <c:v>5.6470599999999997</c:v>
                </c:pt>
                <c:pt idx="253">
                  <c:v>5.3125</c:v>
                </c:pt>
                <c:pt idx="254">
                  <c:v>4.8211500000000003</c:v>
                </c:pt>
                <c:pt idx="255">
                  <c:v>4.8099299999999996</c:v>
                </c:pt>
                <c:pt idx="256">
                  <c:v>5.0348600000000001</c:v>
                </c:pt>
                <c:pt idx="257">
                  <c:v>4.6959200000000001</c:v>
                </c:pt>
                <c:pt idx="258">
                  <c:v>4.36782</c:v>
                </c:pt>
                <c:pt idx="259">
                  <c:v>3.7993899999999998</c:v>
                </c:pt>
                <c:pt idx="260">
                  <c:v>3.3962300000000001</c:v>
                </c:pt>
                <c:pt idx="261">
                  <c:v>2.8485800000000001</c:v>
                </c:pt>
                <c:pt idx="262">
                  <c:v>3.06657</c:v>
                </c:pt>
                <c:pt idx="263">
                  <c:v>2.9806300000000001</c:v>
                </c:pt>
                <c:pt idx="264">
                  <c:v>2.6726100000000002</c:v>
                </c:pt>
                <c:pt idx="265">
                  <c:v>2.8189899999999999</c:v>
                </c:pt>
                <c:pt idx="266">
                  <c:v>3.1899099999999998</c:v>
                </c:pt>
                <c:pt idx="267">
                  <c:v>3.18283</c:v>
                </c:pt>
                <c:pt idx="268">
                  <c:v>3.0236000000000001</c:v>
                </c:pt>
                <c:pt idx="269">
                  <c:v>3.01471</c:v>
                </c:pt>
                <c:pt idx="270">
                  <c:v>3.1571199999999999</c:v>
                </c:pt>
                <c:pt idx="271">
                  <c:v>3.0746699999999998</c:v>
                </c:pt>
                <c:pt idx="272">
                  <c:v>2.9927000000000001</c:v>
                </c:pt>
                <c:pt idx="273">
                  <c:v>3.2798799999999999</c:v>
                </c:pt>
                <c:pt idx="274">
                  <c:v>3.12046</c:v>
                </c:pt>
                <c:pt idx="275">
                  <c:v>2.96671</c:v>
                </c:pt>
                <c:pt idx="276">
                  <c:v>3.2538</c:v>
                </c:pt>
                <c:pt idx="277">
                  <c:v>3.24675</c:v>
                </c:pt>
                <c:pt idx="278">
                  <c:v>3.0194100000000001</c:v>
                </c:pt>
                <c:pt idx="279">
                  <c:v>3.15638</c:v>
                </c:pt>
                <c:pt idx="280">
                  <c:v>3.22119</c:v>
                </c:pt>
                <c:pt idx="281">
                  <c:v>2.9978600000000002</c:v>
                </c:pt>
                <c:pt idx="282">
                  <c:v>2.8469799999999998</c:v>
                </c:pt>
                <c:pt idx="283">
                  <c:v>2.84091</c:v>
                </c:pt>
                <c:pt idx="284">
                  <c:v>2.7639999999999998</c:v>
                </c:pt>
                <c:pt idx="285">
                  <c:v>2.7522899999999999</c:v>
                </c:pt>
                <c:pt idx="286">
                  <c:v>2.7445499999999998</c:v>
                </c:pt>
                <c:pt idx="287">
                  <c:v>2.8109600000000001</c:v>
                </c:pt>
                <c:pt idx="288">
                  <c:v>2.4509799999999999</c:v>
                </c:pt>
                <c:pt idx="289">
                  <c:v>2.51572</c:v>
                </c:pt>
                <c:pt idx="290">
                  <c:v>2.65178</c:v>
                </c:pt>
                <c:pt idx="291">
                  <c:v>2.3643900000000002</c:v>
                </c:pt>
                <c:pt idx="292">
                  <c:v>2.2884899999999999</c:v>
                </c:pt>
                <c:pt idx="293">
                  <c:v>2.4948000000000001</c:v>
                </c:pt>
                <c:pt idx="294">
                  <c:v>2.69896</c:v>
                </c:pt>
                <c:pt idx="295">
                  <c:v>2.90055</c:v>
                </c:pt>
                <c:pt idx="296">
                  <c:v>2.9655200000000002</c:v>
                </c:pt>
                <c:pt idx="297">
                  <c:v>2.60989</c:v>
                </c:pt>
                <c:pt idx="298">
                  <c:v>2.6027399999999998</c:v>
                </c:pt>
                <c:pt idx="299">
                  <c:v>2.5973999999999999</c:v>
                </c:pt>
                <c:pt idx="300">
                  <c:v>2.8708100000000001</c:v>
                </c:pt>
                <c:pt idx="301">
                  <c:v>2.8629899999999999</c:v>
                </c:pt>
                <c:pt idx="302">
                  <c:v>2.78722</c:v>
                </c:pt>
                <c:pt idx="303">
                  <c:v>3.125</c:v>
                </c:pt>
                <c:pt idx="304">
                  <c:v>3.1186400000000001</c:v>
                </c:pt>
                <c:pt idx="305">
                  <c:v>3.0426000000000002</c:v>
                </c:pt>
                <c:pt idx="306">
                  <c:v>2.83019</c:v>
                </c:pt>
                <c:pt idx="307">
                  <c:v>2.6174499999999998</c:v>
                </c:pt>
                <c:pt idx="308">
                  <c:v>2.54521</c:v>
                </c:pt>
                <c:pt idx="309">
                  <c:v>2.74431</c:v>
                </c:pt>
                <c:pt idx="310">
                  <c:v>2.6034700000000002</c:v>
                </c:pt>
                <c:pt idx="311">
                  <c:v>2.53165</c:v>
                </c:pt>
                <c:pt idx="312">
                  <c:v>2.7907000000000002</c:v>
                </c:pt>
                <c:pt idx="313">
                  <c:v>2.7170299999999998</c:v>
                </c:pt>
                <c:pt idx="314">
                  <c:v>2.8439199999999998</c:v>
                </c:pt>
                <c:pt idx="315">
                  <c:v>2.8326699999999998</c:v>
                </c:pt>
                <c:pt idx="316">
                  <c:v>2.8270900000000001</c:v>
                </c:pt>
                <c:pt idx="317">
                  <c:v>2.82152</c:v>
                </c:pt>
                <c:pt idx="318">
                  <c:v>2.8833600000000001</c:v>
                </c:pt>
                <c:pt idx="319">
                  <c:v>2.8123</c:v>
                </c:pt>
                <c:pt idx="320">
                  <c:v>3.0045700000000002</c:v>
                </c:pt>
                <c:pt idx="321">
                  <c:v>3.06189</c:v>
                </c:pt>
                <c:pt idx="322">
                  <c:v>3.2530899999999998</c:v>
                </c:pt>
                <c:pt idx="323">
                  <c:v>3.3788200000000002</c:v>
                </c:pt>
                <c:pt idx="324">
                  <c:v>3.0381399999999998</c:v>
                </c:pt>
                <c:pt idx="325">
                  <c:v>3.03226</c:v>
                </c:pt>
                <c:pt idx="326">
                  <c:v>2.7652700000000001</c:v>
                </c:pt>
                <c:pt idx="327">
                  <c:v>2.4343400000000002</c:v>
                </c:pt>
                <c:pt idx="328">
                  <c:v>2.2378499999999999</c:v>
                </c:pt>
                <c:pt idx="329">
                  <c:v>2.2335699999999998</c:v>
                </c:pt>
                <c:pt idx="330">
                  <c:v>2.16561</c:v>
                </c:pt>
                <c:pt idx="331">
                  <c:v>2.2900800000000001</c:v>
                </c:pt>
                <c:pt idx="332">
                  <c:v>2.2193999999999998</c:v>
                </c:pt>
                <c:pt idx="333">
                  <c:v>2.0859700000000001</c:v>
                </c:pt>
                <c:pt idx="334">
                  <c:v>1.89036</c:v>
                </c:pt>
                <c:pt idx="335">
                  <c:v>1.6970499999999999</c:v>
                </c:pt>
                <c:pt idx="336">
                  <c:v>1.6311199999999999</c:v>
                </c:pt>
                <c:pt idx="337">
                  <c:v>1.4401999999999999</c:v>
                </c:pt>
                <c:pt idx="338">
                  <c:v>1.3767199999999999</c:v>
                </c:pt>
                <c:pt idx="339">
                  <c:v>1.4383999999999999</c:v>
                </c:pt>
                <c:pt idx="340">
                  <c:v>1.6885600000000001</c:v>
                </c:pt>
                <c:pt idx="341">
                  <c:v>1.62297</c:v>
                </c:pt>
                <c:pt idx="342">
                  <c:v>1.7456400000000001</c:v>
                </c:pt>
                <c:pt idx="343">
                  <c:v>1.6169199999999999</c:v>
                </c:pt>
                <c:pt idx="344">
                  <c:v>1.4268000000000001</c:v>
                </c:pt>
                <c:pt idx="345">
                  <c:v>1.48607</c:v>
                </c:pt>
                <c:pt idx="346">
                  <c:v>1.4842299999999999</c:v>
                </c:pt>
                <c:pt idx="347">
                  <c:v>1.6069199999999999</c:v>
                </c:pt>
                <c:pt idx="348">
                  <c:v>1.6666700000000001</c:v>
                </c:pt>
                <c:pt idx="349">
                  <c:v>1.6666700000000001</c:v>
                </c:pt>
                <c:pt idx="350">
                  <c:v>1.7283999999999999</c:v>
                </c:pt>
                <c:pt idx="351">
                  <c:v>2.2811300000000001</c:v>
                </c:pt>
                <c:pt idx="352">
                  <c:v>2.0910199999999999</c:v>
                </c:pt>
                <c:pt idx="353">
                  <c:v>1.9656</c:v>
                </c:pt>
                <c:pt idx="354">
                  <c:v>2.1446100000000001</c:v>
                </c:pt>
                <c:pt idx="355">
                  <c:v>2.2643800000000001</c:v>
                </c:pt>
                <c:pt idx="356">
                  <c:v>2.6299700000000001</c:v>
                </c:pt>
                <c:pt idx="357">
                  <c:v>2.5625399999999998</c:v>
                </c:pt>
                <c:pt idx="358">
                  <c:v>2.6203500000000002</c:v>
                </c:pt>
                <c:pt idx="359">
                  <c:v>2.6764000000000001</c:v>
                </c:pt>
                <c:pt idx="360">
                  <c:v>2.7929599999999999</c:v>
                </c:pt>
                <c:pt idx="361">
                  <c:v>3.2179700000000002</c:v>
                </c:pt>
                <c:pt idx="362">
                  <c:v>3.76214</c:v>
                </c:pt>
                <c:pt idx="363">
                  <c:v>3.0138600000000002</c:v>
                </c:pt>
                <c:pt idx="364">
                  <c:v>3.13253</c:v>
                </c:pt>
                <c:pt idx="365">
                  <c:v>3.7349399999999999</c:v>
                </c:pt>
                <c:pt idx="366">
                  <c:v>3.5992799999999998</c:v>
                </c:pt>
                <c:pt idx="367">
                  <c:v>3.3512900000000001</c:v>
                </c:pt>
                <c:pt idx="368">
                  <c:v>3.4565000000000001</c:v>
                </c:pt>
                <c:pt idx="369">
                  <c:v>3.4503300000000001</c:v>
                </c:pt>
                <c:pt idx="370">
                  <c:v>3.4441799999999998</c:v>
                </c:pt>
                <c:pt idx="371">
                  <c:v>3.4360200000000001</c:v>
                </c:pt>
                <c:pt idx="372">
                  <c:v>3.7212000000000001</c:v>
                </c:pt>
                <c:pt idx="373">
                  <c:v>3.5294099999999999</c:v>
                </c:pt>
                <c:pt idx="374">
                  <c:v>2.9824600000000001</c:v>
                </c:pt>
                <c:pt idx="375">
                  <c:v>3.2182599999999999</c:v>
                </c:pt>
                <c:pt idx="376">
                  <c:v>3.5630799999999998</c:v>
                </c:pt>
                <c:pt idx="377">
                  <c:v>3.1939600000000001</c:v>
                </c:pt>
                <c:pt idx="378">
                  <c:v>2.7214800000000001</c:v>
                </c:pt>
                <c:pt idx="379">
                  <c:v>2.7214800000000001</c:v>
                </c:pt>
                <c:pt idx="380">
                  <c:v>2.5921699999999999</c:v>
                </c:pt>
                <c:pt idx="381">
                  <c:v>2.1276600000000001</c:v>
                </c:pt>
                <c:pt idx="382">
                  <c:v>1.8943700000000001</c:v>
                </c:pt>
                <c:pt idx="383">
                  <c:v>1.6036699999999999</c:v>
                </c:pt>
                <c:pt idx="384">
                  <c:v>1.1959</c:v>
                </c:pt>
                <c:pt idx="385">
                  <c:v>1.13636</c:v>
                </c:pt>
                <c:pt idx="386">
                  <c:v>1.36286</c:v>
                </c:pt>
                <c:pt idx="387">
                  <c:v>1.6439900000000001</c:v>
                </c:pt>
                <c:pt idx="388">
                  <c:v>1.2408300000000001</c:v>
                </c:pt>
                <c:pt idx="389">
                  <c:v>1.0692200000000001</c:v>
                </c:pt>
                <c:pt idx="390">
                  <c:v>1.4656100000000001</c:v>
                </c:pt>
                <c:pt idx="391">
                  <c:v>1.74746</c:v>
                </c:pt>
                <c:pt idx="392">
                  <c:v>1.516</c:v>
                </c:pt>
                <c:pt idx="393">
                  <c:v>2.0270299999999999</c:v>
                </c:pt>
                <c:pt idx="394">
                  <c:v>2.25352</c:v>
                </c:pt>
                <c:pt idx="395">
                  <c:v>2.48027</c:v>
                </c:pt>
                <c:pt idx="396">
                  <c:v>2.75746</c:v>
                </c:pt>
                <c:pt idx="397">
                  <c:v>3.1460699999999999</c:v>
                </c:pt>
                <c:pt idx="398">
                  <c:v>3.02521</c:v>
                </c:pt>
                <c:pt idx="399">
                  <c:v>2.1751299999999998</c:v>
                </c:pt>
                <c:pt idx="400">
                  <c:v>1.89415</c:v>
                </c:pt>
                <c:pt idx="401">
                  <c:v>1.94878</c:v>
                </c:pt>
                <c:pt idx="402">
                  <c:v>2.0555599999999998</c:v>
                </c:pt>
                <c:pt idx="403">
                  <c:v>2.2160700000000002</c:v>
                </c:pt>
                <c:pt idx="404">
                  <c:v>2.37832</c:v>
                </c:pt>
                <c:pt idx="405">
                  <c:v>2.0419399999999999</c:v>
                </c:pt>
                <c:pt idx="406">
                  <c:v>1.9283699999999999</c:v>
                </c:pt>
                <c:pt idx="407">
                  <c:v>2.0352000000000001</c:v>
                </c:pt>
                <c:pt idx="408">
                  <c:v>2.0262899999999999</c:v>
                </c:pt>
                <c:pt idx="409">
                  <c:v>1.68845</c:v>
                </c:pt>
                <c:pt idx="410">
                  <c:v>1.7400800000000001</c:v>
                </c:pt>
                <c:pt idx="411">
                  <c:v>2.2925800000000001</c:v>
                </c:pt>
                <c:pt idx="412">
                  <c:v>2.8977599999999999</c:v>
                </c:pt>
                <c:pt idx="413">
                  <c:v>3.1676700000000002</c:v>
                </c:pt>
                <c:pt idx="414">
                  <c:v>2.9395799999999999</c:v>
                </c:pt>
                <c:pt idx="415">
                  <c:v>2.5474299999999999</c:v>
                </c:pt>
                <c:pt idx="416">
                  <c:v>2.5391699999999999</c:v>
                </c:pt>
                <c:pt idx="417">
                  <c:v>3.1909100000000001</c:v>
                </c:pt>
                <c:pt idx="418">
                  <c:v>3.6216200000000001</c:v>
                </c:pt>
                <c:pt idx="419">
                  <c:v>3.34232</c:v>
                </c:pt>
                <c:pt idx="420">
                  <c:v>2.8448699999999998</c:v>
                </c:pt>
                <c:pt idx="421">
                  <c:v>3.0530300000000001</c:v>
                </c:pt>
                <c:pt idx="422">
                  <c:v>3.2068400000000001</c:v>
                </c:pt>
                <c:pt idx="423">
                  <c:v>3.3617900000000001</c:v>
                </c:pt>
                <c:pt idx="424">
                  <c:v>2.8692899999999999</c:v>
                </c:pt>
                <c:pt idx="425">
                  <c:v>2.5410300000000001</c:v>
                </c:pt>
                <c:pt idx="426">
                  <c:v>3.0671599999999999</c:v>
                </c:pt>
                <c:pt idx="427">
                  <c:v>3.6469299999999998</c:v>
                </c:pt>
                <c:pt idx="428">
                  <c:v>4.7418300000000002</c:v>
                </c:pt>
                <c:pt idx="429">
                  <c:v>4.3501000000000003</c:v>
                </c:pt>
                <c:pt idx="430">
                  <c:v>3.3385500000000001</c:v>
                </c:pt>
                <c:pt idx="431">
                  <c:v>3.3385500000000001</c:v>
                </c:pt>
                <c:pt idx="432">
                  <c:v>4.0187900000000001</c:v>
                </c:pt>
                <c:pt idx="433">
                  <c:v>3.6382500000000002</c:v>
                </c:pt>
                <c:pt idx="434">
                  <c:v>3.4179200000000001</c:v>
                </c:pt>
                <c:pt idx="435">
                  <c:v>3.6138400000000002</c:v>
                </c:pt>
                <c:pt idx="436">
                  <c:v>3.9772699999999999</c:v>
                </c:pt>
                <c:pt idx="437">
                  <c:v>4.1817200000000003</c:v>
                </c:pt>
                <c:pt idx="438">
                  <c:v>4.1046699999999996</c:v>
                </c:pt>
                <c:pt idx="439">
                  <c:v>3.9265699999999999</c:v>
                </c:pt>
                <c:pt idx="440">
                  <c:v>2.01207</c:v>
                </c:pt>
                <c:pt idx="441">
                  <c:v>1.4063300000000001</c:v>
                </c:pt>
                <c:pt idx="442">
                  <c:v>1.9686999999999999</c:v>
                </c:pt>
                <c:pt idx="443">
                  <c:v>2.5239799999999999</c:v>
                </c:pt>
                <c:pt idx="444">
                  <c:v>2.0757699999999999</c:v>
                </c:pt>
                <c:pt idx="445">
                  <c:v>2.4202599999999999</c:v>
                </c:pt>
                <c:pt idx="446">
                  <c:v>2.7982</c:v>
                </c:pt>
                <c:pt idx="447">
                  <c:v>2.5929199999999999</c:v>
                </c:pt>
                <c:pt idx="448">
                  <c:v>2.7098900000000001</c:v>
                </c:pt>
                <c:pt idx="449">
                  <c:v>2.6927699999999999</c:v>
                </c:pt>
                <c:pt idx="450">
                  <c:v>2.3178899999999998</c:v>
                </c:pt>
                <c:pt idx="451">
                  <c:v>1.8974500000000001</c:v>
                </c:pt>
                <c:pt idx="452">
                  <c:v>2.8338299999999998</c:v>
                </c:pt>
                <c:pt idx="453">
                  <c:v>3.6107</c:v>
                </c:pt>
                <c:pt idx="454">
                  <c:v>4.3732699999999998</c:v>
                </c:pt>
                <c:pt idx="455">
                  <c:v>4.1088100000000001</c:v>
                </c:pt>
                <c:pt idx="456">
                  <c:v>4.2946999999999997</c:v>
                </c:pt>
                <c:pt idx="457">
                  <c:v>4.1429600000000004</c:v>
                </c:pt>
                <c:pt idx="458">
                  <c:v>3.9748999999999999</c:v>
                </c:pt>
                <c:pt idx="459">
                  <c:v>3.9037600000000001</c:v>
                </c:pt>
                <c:pt idx="460">
                  <c:v>4.0884099999999997</c:v>
                </c:pt>
                <c:pt idx="461">
                  <c:v>4.9359700000000002</c:v>
                </c:pt>
                <c:pt idx="462">
                  <c:v>5.4975100000000001</c:v>
                </c:pt>
                <c:pt idx="463">
                  <c:v>5.30802</c:v>
                </c:pt>
                <c:pt idx="464">
                  <c:v>4.9533199999999997</c:v>
                </c:pt>
                <c:pt idx="465">
                  <c:v>3.7310599999999998</c:v>
                </c:pt>
                <c:pt idx="466">
                  <c:v>1.09992</c:v>
                </c:pt>
                <c:pt idx="467">
                  <c:v>-2.223E-2</c:v>
                </c:pt>
                <c:pt idx="468">
                  <c:v>-0.11359</c:v>
                </c:pt>
                <c:pt idx="469">
                  <c:v>8.4600000000000005E-3</c:v>
                </c:pt>
                <c:pt idx="470">
                  <c:v>-0.44647999999999999</c:v>
                </c:pt>
                <c:pt idx="471">
                  <c:v>-0.57632000000000005</c:v>
                </c:pt>
                <c:pt idx="472">
                  <c:v>-1.01576</c:v>
                </c:pt>
                <c:pt idx="473">
                  <c:v>-1.2291700000000001</c:v>
                </c:pt>
                <c:pt idx="474">
                  <c:v>-1.9587600000000001</c:v>
                </c:pt>
                <c:pt idx="475">
                  <c:v>-1.48384</c:v>
                </c:pt>
                <c:pt idx="476">
                  <c:v>-1.3779399999999999</c:v>
                </c:pt>
                <c:pt idx="477">
                  <c:v>-0.22397</c:v>
                </c:pt>
                <c:pt idx="478">
                  <c:v>1.91459</c:v>
                </c:pt>
                <c:pt idx="479">
                  <c:v>2.81412</c:v>
                </c:pt>
                <c:pt idx="480">
                  <c:v>2.6211099999999998</c:v>
                </c:pt>
                <c:pt idx="481">
                  <c:v>2.1513399999999998</c:v>
                </c:pt>
                <c:pt idx="482">
                  <c:v>2.2861699999999998</c:v>
                </c:pt>
                <c:pt idx="483">
                  <c:v>2.2067700000000001</c:v>
                </c:pt>
                <c:pt idx="484">
                  <c:v>2.0035500000000002</c:v>
                </c:pt>
                <c:pt idx="485">
                  <c:v>1.1215599999999999</c:v>
                </c:pt>
                <c:pt idx="486">
                  <c:v>1.3407800000000001</c:v>
                </c:pt>
                <c:pt idx="487">
                  <c:v>1.15018</c:v>
                </c:pt>
                <c:pt idx="488">
                  <c:v>1.1183099999999999</c:v>
                </c:pt>
                <c:pt idx="489">
                  <c:v>1.1667000000000001</c:v>
                </c:pt>
                <c:pt idx="490">
                  <c:v>1.0845400000000001</c:v>
                </c:pt>
                <c:pt idx="491">
                  <c:v>1.4377899999999999</c:v>
                </c:pt>
                <c:pt idx="492">
                  <c:v>1.70078</c:v>
                </c:pt>
                <c:pt idx="493">
                  <c:v>2.1248999999999998</c:v>
                </c:pt>
                <c:pt idx="494">
                  <c:v>2.61924</c:v>
                </c:pt>
                <c:pt idx="495">
                  <c:v>3.0772300000000001</c:v>
                </c:pt>
                <c:pt idx="496">
                  <c:v>3.4589699999999999</c:v>
                </c:pt>
                <c:pt idx="497">
                  <c:v>3.5023200000000001</c:v>
                </c:pt>
                <c:pt idx="498">
                  <c:v>3.5798800000000002</c:v>
                </c:pt>
                <c:pt idx="499">
                  <c:v>3.7549999999999999</c:v>
                </c:pt>
                <c:pt idx="500">
                  <c:v>3.8126199999999999</c:v>
                </c:pt>
                <c:pt idx="501">
                  <c:v>3.5222699999999998</c:v>
                </c:pt>
                <c:pt idx="502">
                  <c:v>3.4514300000000002</c:v>
                </c:pt>
                <c:pt idx="503">
                  <c:v>3.0620699999999998</c:v>
                </c:pt>
                <c:pt idx="504">
                  <c:v>3.0087700000000002</c:v>
                </c:pt>
                <c:pt idx="505">
                  <c:v>2.89818</c:v>
                </c:pt>
                <c:pt idx="506">
                  <c:v>2.5828799999999998</c:v>
                </c:pt>
                <c:pt idx="507">
                  <c:v>2.2731599999999998</c:v>
                </c:pt>
                <c:pt idx="508">
                  <c:v>1.73794</c:v>
                </c:pt>
                <c:pt idx="509">
                  <c:v>1.65387</c:v>
                </c:pt>
                <c:pt idx="510">
                  <c:v>1.41751</c:v>
                </c:pt>
                <c:pt idx="511">
                  <c:v>1.6859299999999999</c:v>
                </c:pt>
                <c:pt idx="512">
                  <c:v>1.9497199999999999</c:v>
                </c:pt>
                <c:pt idx="513">
                  <c:v>2.1556799999999998</c:v>
                </c:pt>
                <c:pt idx="514">
                  <c:v>1.7960199999999999</c:v>
                </c:pt>
                <c:pt idx="515">
                  <c:v>1.7595000000000001</c:v>
                </c:pt>
                <c:pt idx="516">
                  <c:v>1.6840599999999999</c:v>
                </c:pt>
                <c:pt idx="517">
                  <c:v>2.0181399999999998</c:v>
                </c:pt>
                <c:pt idx="518">
                  <c:v>1.51875</c:v>
                </c:pt>
                <c:pt idx="519">
                  <c:v>1.1388100000000001</c:v>
                </c:pt>
                <c:pt idx="520">
                  <c:v>1.39039</c:v>
                </c:pt>
                <c:pt idx="521">
                  <c:v>1.7157899999999999</c:v>
                </c:pt>
                <c:pt idx="522">
                  <c:v>1.88547</c:v>
                </c:pt>
                <c:pt idx="523">
                  <c:v>1.53881</c:v>
                </c:pt>
                <c:pt idx="524">
                  <c:v>1.09473</c:v>
                </c:pt>
                <c:pt idx="525">
                  <c:v>0.87680000000000002</c:v>
                </c:pt>
                <c:pt idx="526">
                  <c:v>1.2328699999999999</c:v>
                </c:pt>
                <c:pt idx="527">
                  <c:v>1.51284</c:v>
                </c:pt>
                <c:pt idx="528">
                  <c:v>1.55776</c:v>
                </c:pt>
                <c:pt idx="529">
                  <c:v>1.1204700000000001</c:v>
                </c:pt>
                <c:pt idx="530">
                  <c:v>1.61269</c:v>
                </c:pt>
                <c:pt idx="531">
                  <c:v>2.0151300000000001</c:v>
                </c:pt>
                <c:pt idx="532">
                  <c:v>2.1669499999999999</c:v>
                </c:pt>
                <c:pt idx="533">
                  <c:v>2.05898</c:v>
                </c:pt>
                <c:pt idx="534">
                  <c:v>1.97424</c:v>
                </c:pt>
                <c:pt idx="535">
                  <c:v>1.7151000000000001</c:v>
                </c:pt>
                <c:pt idx="536">
                  <c:v>1.68405</c:v>
                </c:pt>
                <c:pt idx="537">
                  <c:v>1.60954</c:v>
                </c:pt>
                <c:pt idx="538">
                  <c:v>1.2315199999999999</c:v>
                </c:pt>
                <c:pt idx="539">
                  <c:v>0.65312000000000003</c:v>
                </c:pt>
                <c:pt idx="540">
                  <c:v>-0.22993</c:v>
                </c:pt>
                <c:pt idx="541">
                  <c:v>-8.7029999999999996E-2</c:v>
                </c:pt>
                <c:pt idx="542">
                  <c:v>-2.2030000000000001E-2</c:v>
                </c:pt>
                <c:pt idx="543">
                  <c:v>-0.10403</c:v>
                </c:pt>
                <c:pt idx="544">
                  <c:v>3.5029999999999999E-2</c:v>
                </c:pt>
                <c:pt idx="545">
                  <c:v>0.17957000000000001</c:v>
                </c:pt>
                <c:pt idx="546">
                  <c:v>0.22569</c:v>
                </c:pt>
                <c:pt idx="547">
                  <c:v>0.24129999999999999</c:v>
                </c:pt>
                <c:pt idx="548">
                  <c:v>8.8400000000000006E-3</c:v>
                </c:pt>
                <c:pt idx="549">
                  <c:v>0.12762000000000001</c:v>
                </c:pt>
                <c:pt idx="550">
                  <c:v>0.43631999999999999</c:v>
                </c:pt>
                <c:pt idx="551">
                  <c:v>0.63871999999999995</c:v>
                </c:pt>
                <c:pt idx="552">
                  <c:v>1.2375</c:v>
                </c:pt>
                <c:pt idx="553">
                  <c:v>0.84728000000000003</c:v>
                </c:pt>
                <c:pt idx="554">
                  <c:v>0.89161999999999997</c:v>
                </c:pt>
                <c:pt idx="555">
                  <c:v>1.1726300000000001</c:v>
                </c:pt>
                <c:pt idx="556">
                  <c:v>1.0784800000000001</c:v>
                </c:pt>
                <c:pt idx="557">
                  <c:v>1.0792900000000001</c:v>
                </c:pt>
                <c:pt idx="558">
                  <c:v>0.86836000000000002</c:v>
                </c:pt>
                <c:pt idx="559">
                  <c:v>1.05532</c:v>
                </c:pt>
                <c:pt idx="560">
                  <c:v>1.54864</c:v>
                </c:pt>
                <c:pt idx="561">
                  <c:v>1.6859200000000001</c:v>
                </c:pt>
                <c:pt idx="562">
                  <c:v>1.6843300000000001</c:v>
                </c:pt>
                <c:pt idx="563">
                  <c:v>2.0508000000000002</c:v>
                </c:pt>
                <c:pt idx="564">
                  <c:v>2.5112299999999999</c:v>
                </c:pt>
                <c:pt idx="565">
                  <c:v>2.7538999999999998</c:v>
                </c:pt>
                <c:pt idx="566">
                  <c:v>2.3882699999999999</c:v>
                </c:pt>
                <c:pt idx="567">
                  <c:v>2.2101199999999999</c:v>
                </c:pt>
                <c:pt idx="568">
                  <c:v>1.88348</c:v>
                </c:pt>
                <c:pt idx="569">
                  <c:v>1.6634599999999999</c:v>
                </c:pt>
                <c:pt idx="570">
                  <c:v>1.7405200000000001</c:v>
                </c:pt>
                <c:pt idx="571">
                  <c:v>1.93727</c:v>
                </c:pt>
                <c:pt idx="572">
                  <c:v>2.2286600000000001</c:v>
                </c:pt>
                <c:pt idx="573">
                  <c:v>2.0335800000000002</c:v>
                </c:pt>
                <c:pt idx="574">
                  <c:v>2.2113299999999998</c:v>
                </c:pt>
                <c:pt idx="575">
                  <c:v>2.1014900000000001</c:v>
                </c:pt>
                <c:pt idx="576">
                  <c:v>2.0938300000000001</c:v>
                </c:pt>
                <c:pt idx="577">
                  <c:v>2.2257600000000002</c:v>
                </c:pt>
                <c:pt idx="578">
                  <c:v>2.3592300000000002</c:v>
                </c:pt>
                <c:pt idx="579">
                  <c:v>2.4566699999999999</c:v>
                </c:pt>
                <c:pt idx="580">
                  <c:v>2.7520899999999999</c:v>
                </c:pt>
                <c:pt idx="581">
                  <c:v>2.83927</c:v>
                </c:pt>
                <c:pt idx="582">
                  <c:v>2.8921700000000001</c:v>
                </c:pt>
                <c:pt idx="583">
                  <c:v>2.6630799999999999</c:v>
                </c:pt>
                <c:pt idx="584">
                  <c:v>2.2843100000000001</c:v>
                </c:pt>
                <c:pt idx="585">
                  <c:v>2.53064</c:v>
                </c:pt>
                <c:pt idx="586">
                  <c:v>2.2006800000000002</c:v>
                </c:pt>
                <c:pt idx="587">
                  <c:v>1.9201900000000001</c:v>
                </c:pt>
                <c:pt idx="588">
                  <c:v>1.4956499999999999</c:v>
                </c:pt>
                <c:pt idx="589">
                  <c:v>1.4717199999999999</c:v>
                </c:pt>
                <c:pt idx="590">
                  <c:v>1.85558</c:v>
                </c:pt>
                <c:pt idx="591">
                  <c:v>2.0181800000000001</c:v>
                </c:pt>
                <c:pt idx="592">
                  <c:v>1.8282499999999999</c:v>
                </c:pt>
                <c:pt idx="593">
                  <c:v>1.7005600000000001</c:v>
                </c:pt>
                <c:pt idx="594">
                  <c:v>1.8222</c:v>
                </c:pt>
                <c:pt idx="595">
                  <c:v>1.74112</c:v>
                </c:pt>
                <c:pt idx="596">
                  <c:v>1.72454</c:v>
                </c:pt>
                <c:pt idx="597">
                  <c:v>1.7746200000000001</c:v>
                </c:pt>
                <c:pt idx="598">
                  <c:v>2.04373</c:v>
                </c:pt>
                <c:pt idx="599">
                  <c:v>2.26145</c:v>
                </c:pt>
                <c:pt idx="600">
                  <c:v>2.47424</c:v>
                </c:pt>
                <c:pt idx="601">
                  <c:v>2.3145099999999998</c:v>
                </c:pt>
                <c:pt idx="602">
                  <c:v>1.51172</c:v>
                </c:pt>
                <c:pt idx="603">
                  <c:v>0.33917000000000003</c:v>
                </c:pt>
                <c:pt idx="604">
                  <c:v>0.22359999999999999</c:v>
                </c:pt>
                <c:pt idx="605">
                  <c:v>0.72780999999999996</c:v>
                </c:pt>
                <c:pt idx="606">
                  <c:v>1.0467900000000001</c:v>
                </c:pt>
                <c:pt idx="607">
                  <c:v>1.3247800000000001</c:v>
                </c:pt>
                <c:pt idx="608">
                  <c:v>1.4099600000000001</c:v>
                </c:pt>
                <c:pt idx="609">
                  <c:v>1.1947000000000001</c:v>
                </c:pt>
                <c:pt idx="610">
                  <c:v>1.1388100000000001</c:v>
                </c:pt>
                <c:pt idx="611">
                  <c:v>1.3001400000000001</c:v>
                </c:pt>
                <c:pt idx="612">
                  <c:v>1.37</c:v>
                </c:pt>
                <c:pt idx="613">
                  <c:v>1.6756599999999999</c:v>
                </c:pt>
                <c:pt idx="614">
                  <c:v>2.6373199999999999</c:v>
                </c:pt>
                <c:pt idx="615">
                  <c:v>4.1531399999999996</c:v>
                </c:pt>
                <c:pt idx="616">
                  <c:v>4.9265100000000004</c:v>
                </c:pt>
                <c:pt idx="617">
                  <c:v>5.3245100000000001</c:v>
                </c:pt>
                <c:pt idx="618">
                  <c:v>5.2825899999999999</c:v>
                </c:pt>
                <c:pt idx="619">
                  <c:v>5.2024800000000004</c:v>
                </c:pt>
                <c:pt idx="620">
                  <c:v>5.3773</c:v>
                </c:pt>
                <c:pt idx="621">
                  <c:v>6.2435200000000002</c:v>
                </c:pt>
                <c:pt idx="622">
                  <c:v>6.8804699999999999</c:v>
                </c:pt>
                <c:pt idx="623">
                  <c:v>7.1234099999999998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423-D74D-B5C1-82C0AE52CF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90027727"/>
        <c:axId val="1343957663"/>
      </c:lineChart>
      <c:dateAx>
        <c:axId val="1390027727"/>
        <c:scaling>
          <c:orientation val="minMax"/>
        </c:scaling>
        <c:delete val="0"/>
        <c:axPos val="b"/>
        <c:numFmt formatCode="yyyy\-mm\-dd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3957663"/>
        <c:crosses val="autoZero"/>
        <c:auto val="1"/>
        <c:lblOffset val="100"/>
        <c:baseTimeUnit val="months"/>
      </c:dateAx>
      <c:valAx>
        <c:axId val="13439576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00277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'FRED Graph'!$B$11</c:f>
              <c:strCache>
                <c:ptCount val="1"/>
                <c:pt idx="0">
                  <c:v>M2</c:v>
                </c:pt>
              </c:strCache>
            </c:strRef>
          </c:tx>
          <c:spPr>
            <a:ln w="34925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'FRED Graph'!$A$12:$A$274</c:f>
              <c:numCache>
                <c:formatCode>yyyy\-mm\-dd</c:formatCode>
                <c:ptCount val="263"/>
                <c:pt idx="0">
                  <c:v>36526</c:v>
                </c:pt>
                <c:pt idx="1">
                  <c:v>36557</c:v>
                </c:pt>
                <c:pt idx="2">
                  <c:v>36586</c:v>
                </c:pt>
                <c:pt idx="3">
                  <c:v>36617</c:v>
                </c:pt>
                <c:pt idx="4">
                  <c:v>36647</c:v>
                </c:pt>
                <c:pt idx="5">
                  <c:v>36678</c:v>
                </c:pt>
                <c:pt idx="6">
                  <c:v>36708</c:v>
                </c:pt>
                <c:pt idx="7">
                  <c:v>36739</c:v>
                </c:pt>
                <c:pt idx="8">
                  <c:v>36770</c:v>
                </c:pt>
                <c:pt idx="9">
                  <c:v>36800</c:v>
                </c:pt>
                <c:pt idx="10">
                  <c:v>36831</c:v>
                </c:pt>
                <c:pt idx="11">
                  <c:v>36861</c:v>
                </c:pt>
                <c:pt idx="12">
                  <c:v>36892</c:v>
                </c:pt>
                <c:pt idx="13">
                  <c:v>36923</c:v>
                </c:pt>
                <c:pt idx="14">
                  <c:v>36951</c:v>
                </c:pt>
                <c:pt idx="15">
                  <c:v>36982</c:v>
                </c:pt>
                <c:pt idx="16">
                  <c:v>37012</c:v>
                </c:pt>
                <c:pt idx="17">
                  <c:v>37043</c:v>
                </c:pt>
                <c:pt idx="18">
                  <c:v>37073</c:v>
                </c:pt>
                <c:pt idx="19">
                  <c:v>37104</c:v>
                </c:pt>
                <c:pt idx="20">
                  <c:v>37135</c:v>
                </c:pt>
                <c:pt idx="21">
                  <c:v>37165</c:v>
                </c:pt>
                <c:pt idx="22">
                  <c:v>37196</c:v>
                </c:pt>
                <c:pt idx="23">
                  <c:v>37226</c:v>
                </c:pt>
                <c:pt idx="24">
                  <c:v>37257</c:v>
                </c:pt>
                <c:pt idx="25">
                  <c:v>37288</c:v>
                </c:pt>
                <c:pt idx="26">
                  <c:v>37316</c:v>
                </c:pt>
                <c:pt idx="27">
                  <c:v>37347</c:v>
                </c:pt>
                <c:pt idx="28">
                  <c:v>37377</c:v>
                </c:pt>
                <c:pt idx="29">
                  <c:v>37408</c:v>
                </c:pt>
                <c:pt idx="30">
                  <c:v>37438</c:v>
                </c:pt>
                <c:pt idx="31">
                  <c:v>37469</c:v>
                </c:pt>
                <c:pt idx="32">
                  <c:v>37500</c:v>
                </c:pt>
                <c:pt idx="33">
                  <c:v>37530</c:v>
                </c:pt>
                <c:pt idx="34">
                  <c:v>37561</c:v>
                </c:pt>
                <c:pt idx="35">
                  <c:v>37591</c:v>
                </c:pt>
                <c:pt idx="36">
                  <c:v>37622</c:v>
                </c:pt>
                <c:pt idx="37">
                  <c:v>37653</c:v>
                </c:pt>
                <c:pt idx="38">
                  <c:v>37681</c:v>
                </c:pt>
                <c:pt idx="39">
                  <c:v>37712</c:v>
                </c:pt>
                <c:pt idx="40">
                  <c:v>37742</c:v>
                </c:pt>
                <c:pt idx="41">
                  <c:v>37773</c:v>
                </c:pt>
                <c:pt idx="42">
                  <c:v>37803</c:v>
                </c:pt>
                <c:pt idx="43">
                  <c:v>37834</c:v>
                </c:pt>
                <c:pt idx="44">
                  <c:v>37865</c:v>
                </c:pt>
                <c:pt idx="45">
                  <c:v>37895</c:v>
                </c:pt>
                <c:pt idx="46">
                  <c:v>37926</c:v>
                </c:pt>
                <c:pt idx="47">
                  <c:v>37956</c:v>
                </c:pt>
                <c:pt idx="48">
                  <c:v>37987</c:v>
                </c:pt>
                <c:pt idx="49">
                  <c:v>38018</c:v>
                </c:pt>
                <c:pt idx="50">
                  <c:v>38047</c:v>
                </c:pt>
                <c:pt idx="51">
                  <c:v>38078</c:v>
                </c:pt>
                <c:pt idx="52">
                  <c:v>38108</c:v>
                </c:pt>
                <c:pt idx="53">
                  <c:v>38139</c:v>
                </c:pt>
                <c:pt idx="54">
                  <c:v>38169</c:v>
                </c:pt>
                <c:pt idx="55">
                  <c:v>38200</c:v>
                </c:pt>
                <c:pt idx="56">
                  <c:v>38231</c:v>
                </c:pt>
                <c:pt idx="57">
                  <c:v>38261</c:v>
                </c:pt>
                <c:pt idx="58">
                  <c:v>38292</c:v>
                </c:pt>
                <c:pt idx="59">
                  <c:v>38322</c:v>
                </c:pt>
                <c:pt idx="60">
                  <c:v>38353</c:v>
                </c:pt>
                <c:pt idx="61">
                  <c:v>38384</c:v>
                </c:pt>
                <c:pt idx="62">
                  <c:v>38412</c:v>
                </c:pt>
                <c:pt idx="63">
                  <c:v>38443</c:v>
                </c:pt>
                <c:pt idx="64">
                  <c:v>38473</c:v>
                </c:pt>
                <c:pt idx="65">
                  <c:v>38504</c:v>
                </c:pt>
                <c:pt idx="66">
                  <c:v>38534</c:v>
                </c:pt>
                <c:pt idx="67">
                  <c:v>38565</c:v>
                </c:pt>
                <c:pt idx="68">
                  <c:v>38596</c:v>
                </c:pt>
                <c:pt idx="69">
                  <c:v>38626</c:v>
                </c:pt>
                <c:pt idx="70">
                  <c:v>38657</c:v>
                </c:pt>
                <c:pt idx="71">
                  <c:v>38687</c:v>
                </c:pt>
                <c:pt idx="72">
                  <c:v>38718</c:v>
                </c:pt>
                <c:pt idx="73">
                  <c:v>38749</c:v>
                </c:pt>
                <c:pt idx="74">
                  <c:v>38777</c:v>
                </c:pt>
                <c:pt idx="75">
                  <c:v>38808</c:v>
                </c:pt>
                <c:pt idx="76">
                  <c:v>38838</c:v>
                </c:pt>
                <c:pt idx="77">
                  <c:v>38869</c:v>
                </c:pt>
                <c:pt idx="78">
                  <c:v>38899</c:v>
                </c:pt>
                <c:pt idx="79">
                  <c:v>38930</c:v>
                </c:pt>
                <c:pt idx="80">
                  <c:v>38961</c:v>
                </c:pt>
                <c:pt idx="81">
                  <c:v>38991</c:v>
                </c:pt>
                <c:pt idx="82">
                  <c:v>39022</c:v>
                </c:pt>
                <c:pt idx="83">
                  <c:v>39052</c:v>
                </c:pt>
                <c:pt idx="84">
                  <c:v>39083</c:v>
                </c:pt>
                <c:pt idx="85">
                  <c:v>39114</c:v>
                </c:pt>
                <c:pt idx="86">
                  <c:v>39142</c:v>
                </c:pt>
                <c:pt idx="87">
                  <c:v>39173</c:v>
                </c:pt>
                <c:pt idx="88">
                  <c:v>39203</c:v>
                </c:pt>
                <c:pt idx="89">
                  <c:v>39234</c:v>
                </c:pt>
                <c:pt idx="90">
                  <c:v>39264</c:v>
                </c:pt>
                <c:pt idx="91">
                  <c:v>39295</c:v>
                </c:pt>
                <c:pt idx="92">
                  <c:v>39326</c:v>
                </c:pt>
                <c:pt idx="93">
                  <c:v>39356</c:v>
                </c:pt>
                <c:pt idx="94">
                  <c:v>39387</c:v>
                </c:pt>
                <c:pt idx="95">
                  <c:v>39417</c:v>
                </c:pt>
                <c:pt idx="96">
                  <c:v>39448</c:v>
                </c:pt>
                <c:pt idx="97">
                  <c:v>39479</c:v>
                </c:pt>
                <c:pt idx="98">
                  <c:v>39508</c:v>
                </c:pt>
                <c:pt idx="99">
                  <c:v>39539</c:v>
                </c:pt>
                <c:pt idx="100">
                  <c:v>39569</c:v>
                </c:pt>
                <c:pt idx="101">
                  <c:v>39600</c:v>
                </c:pt>
                <c:pt idx="102">
                  <c:v>39630</c:v>
                </c:pt>
                <c:pt idx="103">
                  <c:v>39661</c:v>
                </c:pt>
                <c:pt idx="104">
                  <c:v>39692</c:v>
                </c:pt>
                <c:pt idx="105">
                  <c:v>39722</c:v>
                </c:pt>
                <c:pt idx="106">
                  <c:v>39753</c:v>
                </c:pt>
                <c:pt idx="107">
                  <c:v>39783</c:v>
                </c:pt>
                <c:pt idx="108">
                  <c:v>39814</c:v>
                </c:pt>
                <c:pt idx="109">
                  <c:v>39845</c:v>
                </c:pt>
                <c:pt idx="110">
                  <c:v>39873</c:v>
                </c:pt>
                <c:pt idx="111">
                  <c:v>39904</c:v>
                </c:pt>
                <c:pt idx="112">
                  <c:v>39934</c:v>
                </c:pt>
                <c:pt idx="113">
                  <c:v>39965</c:v>
                </c:pt>
                <c:pt idx="114">
                  <c:v>39995</c:v>
                </c:pt>
                <c:pt idx="115">
                  <c:v>40026</c:v>
                </c:pt>
                <c:pt idx="116">
                  <c:v>40057</c:v>
                </c:pt>
                <c:pt idx="117">
                  <c:v>40087</c:v>
                </c:pt>
                <c:pt idx="118">
                  <c:v>40118</c:v>
                </c:pt>
                <c:pt idx="119">
                  <c:v>40148</c:v>
                </c:pt>
                <c:pt idx="120">
                  <c:v>40179</c:v>
                </c:pt>
                <c:pt idx="121">
                  <c:v>40210</c:v>
                </c:pt>
                <c:pt idx="122">
                  <c:v>40238</c:v>
                </c:pt>
                <c:pt idx="123">
                  <c:v>40269</c:v>
                </c:pt>
                <c:pt idx="124">
                  <c:v>40299</c:v>
                </c:pt>
                <c:pt idx="125">
                  <c:v>40330</c:v>
                </c:pt>
                <c:pt idx="126">
                  <c:v>40360</c:v>
                </c:pt>
                <c:pt idx="127">
                  <c:v>40391</c:v>
                </c:pt>
                <c:pt idx="128">
                  <c:v>40422</c:v>
                </c:pt>
                <c:pt idx="129">
                  <c:v>40452</c:v>
                </c:pt>
                <c:pt idx="130">
                  <c:v>40483</c:v>
                </c:pt>
                <c:pt idx="131">
                  <c:v>40513</c:v>
                </c:pt>
                <c:pt idx="132">
                  <c:v>40544</c:v>
                </c:pt>
                <c:pt idx="133">
                  <c:v>40575</c:v>
                </c:pt>
                <c:pt idx="134">
                  <c:v>40603</c:v>
                </c:pt>
                <c:pt idx="135">
                  <c:v>40634</c:v>
                </c:pt>
                <c:pt idx="136">
                  <c:v>40664</c:v>
                </c:pt>
                <c:pt idx="137">
                  <c:v>40695</c:v>
                </c:pt>
                <c:pt idx="138">
                  <c:v>40725</c:v>
                </c:pt>
                <c:pt idx="139">
                  <c:v>40756</c:v>
                </c:pt>
                <c:pt idx="140">
                  <c:v>40787</c:v>
                </c:pt>
                <c:pt idx="141">
                  <c:v>40817</c:v>
                </c:pt>
                <c:pt idx="142">
                  <c:v>40848</c:v>
                </c:pt>
                <c:pt idx="143">
                  <c:v>40878</c:v>
                </c:pt>
                <c:pt idx="144">
                  <c:v>40909</c:v>
                </c:pt>
                <c:pt idx="145">
                  <c:v>40940</c:v>
                </c:pt>
                <c:pt idx="146">
                  <c:v>40969</c:v>
                </c:pt>
                <c:pt idx="147">
                  <c:v>41000</c:v>
                </c:pt>
                <c:pt idx="148">
                  <c:v>41030</c:v>
                </c:pt>
                <c:pt idx="149">
                  <c:v>41061</c:v>
                </c:pt>
                <c:pt idx="150">
                  <c:v>41091</c:v>
                </c:pt>
                <c:pt idx="151">
                  <c:v>41122</c:v>
                </c:pt>
                <c:pt idx="152">
                  <c:v>41153</c:v>
                </c:pt>
                <c:pt idx="153">
                  <c:v>41183</c:v>
                </c:pt>
                <c:pt idx="154">
                  <c:v>41214</c:v>
                </c:pt>
                <c:pt idx="155">
                  <c:v>41244</c:v>
                </c:pt>
                <c:pt idx="156">
                  <c:v>41275</c:v>
                </c:pt>
                <c:pt idx="157">
                  <c:v>41306</c:v>
                </c:pt>
                <c:pt idx="158">
                  <c:v>41334</c:v>
                </c:pt>
                <c:pt idx="159">
                  <c:v>41365</c:v>
                </c:pt>
                <c:pt idx="160">
                  <c:v>41395</c:v>
                </c:pt>
                <c:pt idx="161">
                  <c:v>41426</c:v>
                </c:pt>
                <c:pt idx="162">
                  <c:v>41456</c:v>
                </c:pt>
                <c:pt idx="163">
                  <c:v>41487</c:v>
                </c:pt>
                <c:pt idx="164">
                  <c:v>41518</c:v>
                </c:pt>
                <c:pt idx="165">
                  <c:v>41548</c:v>
                </c:pt>
                <c:pt idx="166">
                  <c:v>41579</c:v>
                </c:pt>
                <c:pt idx="167">
                  <c:v>41609</c:v>
                </c:pt>
                <c:pt idx="168">
                  <c:v>41640</c:v>
                </c:pt>
                <c:pt idx="169">
                  <c:v>41671</c:v>
                </c:pt>
                <c:pt idx="170">
                  <c:v>41699</c:v>
                </c:pt>
                <c:pt idx="171">
                  <c:v>41730</c:v>
                </c:pt>
                <c:pt idx="172">
                  <c:v>41760</c:v>
                </c:pt>
                <c:pt idx="173">
                  <c:v>41791</c:v>
                </c:pt>
                <c:pt idx="174">
                  <c:v>41821</c:v>
                </c:pt>
                <c:pt idx="175">
                  <c:v>41852</c:v>
                </c:pt>
                <c:pt idx="176">
                  <c:v>41883</c:v>
                </c:pt>
                <c:pt idx="177">
                  <c:v>41913</c:v>
                </c:pt>
                <c:pt idx="178">
                  <c:v>41944</c:v>
                </c:pt>
                <c:pt idx="179">
                  <c:v>41974</c:v>
                </c:pt>
                <c:pt idx="180">
                  <c:v>42005</c:v>
                </c:pt>
                <c:pt idx="181">
                  <c:v>42036</c:v>
                </c:pt>
                <c:pt idx="182">
                  <c:v>42064</c:v>
                </c:pt>
                <c:pt idx="183">
                  <c:v>42095</c:v>
                </c:pt>
                <c:pt idx="184">
                  <c:v>42125</c:v>
                </c:pt>
                <c:pt idx="185">
                  <c:v>42156</c:v>
                </c:pt>
                <c:pt idx="186">
                  <c:v>42186</c:v>
                </c:pt>
                <c:pt idx="187">
                  <c:v>42217</c:v>
                </c:pt>
                <c:pt idx="188">
                  <c:v>42248</c:v>
                </c:pt>
                <c:pt idx="189">
                  <c:v>42278</c:v>
                </c:pt>
                <c:pt idx="190">
                  <c:v>42309</c:v>
                </c:pt>
                <c:pt idx="191">
                  <c:v>42339</c:v>
                </c:pt>
                <c:pt idx="192">
                  <c:v>42370</c:v>
                </c:pt>
                <c:pt idx="193">
                  <c:v>42401</c:v>
                </c:pt>
                <c:pt idx="194">
                  <c:v>42430</c:v>
                </c:pt>
                <c:pt idx="195">
                  <c:v>42461</c:v>
                </c:pt>
                <c:pt idx="196">
                  <c:v>42491</c:v>
                </c:pt>
                <c:pt idx="197">
                  <c:v>42522</c:v>
                </c:pt>
                <c:pt idx="198">
                  <c:v>42552</c:v>
                </c:pt>
                <c:pt idx="199">
                  <c:v>42583</c:v>
                </c:pt>
                <c:pt idx="200">
                  <c:v>42614</c:v>
                </c:pt>
                <c:pt idx="201">
                  <c:v>42644</c:v>
                </c:pt>
                <c:pt idx="202">
                  <c:v>42675</c:v>
                </c:pt>
                <c:pt idx="203">
                  <c:v>42705</c:v>
                </c:pt>
                <c:pt idx="204">
                  <c:v>42736</c:v>
                </c:pt>
                <c:pt idx="205">
                  <c:v>42767</c:v>
                </c:pt>
                <c:pt idx="206">
                  <c:v>42795</c:v>
                </c:pt>
                <c:pt idx="207">
                  <c:v>42826</c:v>
                </c:pt>
                <c:pt idx="208">
                  <c:v>42856</c:v>
                </c:pt>
                <c:pt idx="209">
                  <c:v>42887</c:v>
                </c:pt>
                <c:pt idx="210">
                  <c:v>42917</c:v>
                </c:pt>
                <c:pt idx="211">
                  <c:v>42948</c:v>
                </c:pt>
                <c:pt idx="212">
                  <c:v>42979</c:v>
                </c:pt>
                <c:pt idx="213">
                  <c:v>43009</c:v>
                </c:pt>
                <c:pt idx="214">
                  <c:v>43040</c:v>
                </c:pt>
                <c:pt idx="215">
                  <c:v>43070</c:v>
                </c:pt>
                <c:pt idx="216">
                  <c:v>43101</c:v>
                </c:pt>
                <c:pt idx="217">
                  <c:v>43132</c:v>
                </c:pt>
                <c:pt idx="218">
                  <c:v>43160</c:v>
                </c:pt>
                <c:pt idx="219">
                  <c:v>43191</c:v>
                </c:pt>
                <c:pt idx="220">
                  <c:v>43221</c:v>
                </c:pt>
                <c:pt idx="221">
                  <c:v>43252</c:v>
                </c:pt>
                <c:pt idx="222">
                  <c:v>43282</c:v>
                </c:pt>
                <c:pt idx="223">
                  <c:v>43313</c:v>
                </c:pt>
                <c:pt idx="224">
                  <c:v>43344</c:v>
                </c:pt>
                <c:pt idx="225">
                  <c:v>43374</c:v>
                </c:pt>
                <c:pt idx="226">
                  <c:v>43405</c:v>
                </c:pt>
                <c:pt idx="227">
                  <c:v>43435</c:v>
                </c:pt>
                <c:pt idx="228">
                  <c:v>43466</c:v>
                </c:pt>
                <c:pt idx="229">
                  <c:v>43497</c:v>
                </c:pt>
                <c:pt idx="230">
                  <c:v>43525</c:v>
                </c:pt>
                <c:pt idx="231">
                  <c:v>43556</c:v>
                </c:pt>
                <c:pt idx="232">
                  <c:v>43586</c:v>
                </c:pt>
                <c:pt idx="233">
                  <c:v>43617</c:v>
                </c:pt>
                <c:pt idx="234">
                  <c:v>43647</c:v>
                </c:pt>
                <c:pt idx="235">
                  <c:v>43678</c:v>
                </c:pt>
                <c:pt idx="236">
                  <c:v>43709</c:v>
                </c:pt>
                <c:pt idx="237">
                  <c:v>43739</c:v>
                </c:pt>
                <c:pt idx="238">
                  <c:v>43770</c:v>
                </c:pt>
                <c:pt idx="239">
                  <c:v>43800</c:v>
                </c:pt>
                <c:pt idx="240">
                  <c:v>43831</c:v>
                </c:pt>
                <c:pt idx="241">
                  <c:v>43862</c:v>
                </c:pt>
                <c:pt idx="242">
                  <c:v>43891</c:v>
                </c:pt>
                <c:pt idx="243">
                  <c:v>43922</c:v>
                </c:pt>
                <c:pt idx="244">
                  <c:v>43952</c:v>
                </c:pt>
                <c:pt idx="245">
                  <c:v>43983</c:v>
                </c:pt>
                <c:pt idx="246">
                  <c:v>44013</c:v>
                </c:pt>
                <c:pt idx="247">
                  <c:v>44044</c:v>
                </c:pt>
                <c:pt idx="248">
                  <c:v>44075</c:v>
                </c:pt>
                <c:pt idx="249">
                  <c:v>44105</c:v>
                </c:pt>
                <c:pt idx="250">
                  <c:v>44136</c:v>
                </c:pt>
                <c:pt idx="251">
                  <c:v>44166</c:v>
                </c:pt>
                <c:pt idx="252">
                  <c:v>44197</c:v>
                </c:pt>
                <c:pt idx="253">
                  <c:v>44228</c:v>
                </c:pt>
                <c:pt idx="254">
                  <c:v>44256</c:v>
                </c:pt>
                <c:pt idx="255">
                  <c:v>44287</c:v>
                </c:pt>
                <c:pt idx="256">
                  <c:v>44317</c:v>
                </c:pt>
                <c:pt idx="257">
                  <c:v>44348</c:v>
                </c:pt>
                <c:pt idx="258">
                  <c:v>44378</c:v>
                </c:pt>
                <c:pt idx="259">
                  <c:v>44409</c:v>
                </c:pt>
                <c:pt idx="260">
                  <c:v>44440</c:v>
                </c:pt>
                <c:pt idx="261">
                  <c:v>44470</c:v>
                </c:pt>
                <c:pt idx="262">
                  <c:v>44501</c:v>
                </c:pt>
              </c:numCache>
            </c:numRef>
          </c:cat>
          <c:val>
            <c:numRef>
              <c:f>'FRED Graph'!$B$12:$B$274</c:f>
              <c:numCache>
                <c:formatCode>0.0</c:formatCode>
                <c:ptCount val="263"/>
                <c:pt idx="0">
                  <c:v>4666.2</c:v>
                </c:pt>
                <c:pt idx="1">
                  <c:v>4679.3999999999996</c:v>
                </c:pt>
                <c:pt idx="2">
                  <c:v>4710.2</c:v>
                </c:pt>
                <c:pt idx="3">
                  <c:v>4766.1000000000004</c:v>
                </c:pt>
                <c:pt idx="4">
                  <c:v>4753.8999999999996</c:v>
                </c:pt>
                <c:pt idx="5">
                  <c:v>4771.8</c:v>
                </c:pt>
                <c:pt idx="6">
                  <c:v>4789.3999999999996</c:v>
                </c:pt>
                <c:pt idx="7">
                  <c:v>4817.5</c:v>
                </c:pt>
                <c:pt idx="8">
                  <c:v>4853.2</c:v>
                </c:pt>
                <c:pt idx="9">
                  <c:v>4869.2</c:v>
                </c:pt>
                <c:pt idx="10">
                  <c:v>4880.1000000000004</c:v>
                </c:pt>
                <c:pt idx="11">
                  <c:v>4924.7</c:v>
                </c:pt>
                <c:pt idx="12">
                  <c:v>4975.3</c:v>
                </c:pt>
                <c:pt idx="13">
                  <c:v>5013.5</c:v>
                </c:pt>
                <c:pt idx="14">
                  <c:v>5071.2</c:v>
                </c:pt>
                <c:pt idx="15">
                  <c:v>5135.2</c:v>
                </c:pt>
                <c:pt idx="16">
                  <c:v>5132.2</c:v>
                </c:pt>
                <c:pt idx="17">
                  <c:v>5172.5</c:v>
                </c:pt>
                <c:pt idx="18">
                  <c:v>5202.3999999999996</c:v>
                </c:pt>
                <c:pt idx="19">
                  <c:v>5236.3</c:v>
                </c:pt>
                <c:pt idx="20">
                  <c:v>5347.4</c:v>
                </c:pt>
                <c:pt idx="21">
                  <c:v>5336</c:v>
                </c:pt>
                <c:pt idx="22">
                  <c:v>5379.6</c:v>
                </c:pt>
                <c:pt idx="23">
                  <c:v>5432.7</c:v>
                </c:pt>
                <c:pt idx="24">
                  <c:v>5453</c:v>
                </c:pt>
                <c:pt idx="25">
                  <c:v>5482.4</c:v>
                </c:pt>
                <c:pt idx="26">
                  <c:v>5494.2</c:v>
                </c:pt>
                <c:pt idx="27">
                  <c:v>5494.4</c:v>
                </c:pt>
                <c:pt idx="28">
                  <c:v>5520.6</c:v>
                </c:pt>
                <c:pt idx="29">
                  <c:v>5545.6</c:v>
                </c:pt>
                <c:pt idx="30">
                  <c:v>5588.2</c:v>
                </c:pt>
                <c:pt idx="31">
                  <c:v>5630.6</c:v>
                </c:pt>
                <c:pt idx="32">
                  <c:v>5655</c:v>
                </c:pt>
                <c:pt idx="33">
                  <c:v>5699.6</c:v>
                </c:pt>
                <c:pt idx="34">
                  <c:v>5749.7</c:v>
                </c:pt>
                <c:pt idx="35">
                  <c:v>5770.9</c:v>
                </c:pt>
                <c:pt idx="36">
                  <c:v>5803.5</c:v>
                </c:pt>
                <c:pt idx="37">
                  <c:v>5839.5</c:v>
                </c:pt>
                <c:pt idx="38">
                  <c:v>5860.3</c:v>
                </c:pt>
                <c:pt idx="39">
                  <c:v>5897.7</c:v>
                </c:pt>
                <c:pt idx="40">
                  <c:v>5958</c:v>
                </c:pt>
                <c:pt idx="41">
                  <c:v>5994.7</c:v>
                </c:pt>
                <c:pt idx="42">
                  <c:v>6041.4</c:v>
                </c:pt>
                <c:pt idx="43">
                  <c:v>6099.5</c:v>
                </c:pt>
                <c:pt idx="44">
                  <c:v>6071.6</c:v>
                </c:pt>
                <c:pt idx="45">
                  <c:v>6062.5</c:v>
                </c:pt>
                <c:pt idx="46">
                  <c:v>6067.7</c:v>
                </c:pt>
                <c:pt idx="47">
                  <c:v>6065.9</c:v>
                </c:pt>
                <c:pt idx="48">
                  <c:v>6074.4</c:v>
                </c:pt>
                <c:pt idx="49">
                  <c:v>6113.2</c:v>
                </c:pt>
                <c:pt idx="50">
                  <c:v>6149</c:v>
                </c:pt>
                <c:pt idx="51">
                  <c:v>6190.2</c:v>
                </c:pt>
                <c:pt idx="52">
                  <c:v>6267</c:v>
                </c:pt>
                <c:pt idx="53">
                  <c:v>6269.4</c:v>
                </c:pt>
                <c:pt idx="54">
                  <c:v>6283.1</c:v>
                </c:pt>
                <c:pt idx="55">
                  <c:v>6309.2</c:v>
                </c:pt>
                <c:pt idx="56">
                  <c:v>6343.9</c:v>
                </c:pt>
                <c:pt idx="57">
                  <c:v>6372.1</c:v>
                </c:pt>
                <c:pt idx="58">
                  <c:v>6398.7</c:v>
                </c:pt>
                <c:pt idx="59">
                  <c:v>6417.2</c:v>
                </c:pt>
                <c:pt idx="60">
                  <c:v>6423.4</c:v>
                </c:pt>
                <c:pt idx="61">
                  <c:v>6431.8</c:v>
                </c:pt>
                <c:pt idx="62">
                  <c:v>6440.8</c:v>
                </c:pt>
                <c:pt idx="63">
                  <c:v>6454.7</c:v>
                </c:pt>
                <c:pt idx="64">
                  <c:v>6472</c:v>
                </c:pt>
                <c:pt idx="65">
                  <c:v>6504.4</c:v>
                </c:pt>
                <c:pt idx="66">
                  <c:v>6536</c:v>
                </c:pt>
                <c:pt idx="67">
                  <c:v>6568.7</c:v>
                </c:pt>
                <c:pt idx="68">
                  <c:v>6602.9</c:v>
                </c:pt>
                <c:pt idx="69">
                  <c:v>6637</c:v>
                </c:pt>
                <c:pt idx="70">
                  <c:v>6653.4</c:v>
                </c:pt>
                <c:pt idx="71">
                  <c:v>6680.1</c:v>
                </c:pt>
                <c:pt idx="72">
                  <c:v>6722.5</c:v>
                </c:pt>
                <c:pt idx="73">
                  <c:v>6746.8</c:v>
                </c:pt>
                <c:pt idx="74">
                  <c:v>6761.1</c:v>
                </c:pt>
                <c:pt idx="75">
                  <c:v>6798.5</c:v>
                </c:pt>
                <c:pt idx="76">
                  <c:v>6805.2</c:v>
                </c:pt>
                <c:pt idx="77">
                  <c:v>6843.2</c:v>
                </c:pt>
                <c:pt idx="78">
                  <c:v>6884.6</c:v>
                </c:pt>
                <c:pt idx="79">
                  <c:v>6915.4</c:v>
                </c:pt>
                <c:pt idx="80">
                  <c:v>6942.6</c:v>
                </c:pt>
                <c:pt idx="81">
                  <c:v>6991.6</c:v>
                </c:pt>
                <c:pt idx="82">
                  <c:v>7026.5</c:v>
                </c:pt>
                <c:pt idx="83">
                  <c:v>7069.5</c:v>
                </c:pt>
                <c:pt idx="84">
                  <c:v>7107.4</c:v>
                </c:pt>
                <c:pt idx="85">
                  <c:v>7123.2</c:v>
                </c:pt>
                <c:pt idx="86">
                  <c:v>7156.9</c:v>
                </c:pt>
                <c:pt idx="87">
                  <c:v>7229.3</c:v>
                </c:pt>
                <c:pt idx="88">
                  <c:v>7243.2</c:v>
                </c:pt>
                <c:pt idx="89">
                  <c:v>7276.3</c:v>
                </c:pt>
                <c:pt idx="90">
                  <c:v>7306.6</c:v>
                </c:pt>
                <c:pt idx="91">
                  <c:v>7382.8</c:v>
                </c:pt>
                <c:pt idx="92">
                  <c:v>7401.1</c:v>
                </c:pt>
                <c:pt idx="93">
                  <c:v>7414.8</c:v>
                </c:pt>
                <c:pt idx="94">
                  <c:v>7439.6</c:v>
                </c:pt>
                <c:pt idx="95">
                  <c:v>7469.4</c:v>
                </c:pt>
                <c:pt idx="96">
                  <c:v>7503.1</c:v>
                </c:pt>
                <c:pt idx="97">
                  <c:v>7587.6</c:v>
                </c:pt>
                <c:pt idx="98">
                  <c:v>7653.3</c:v>
                </c:pt>
                <c:pt idx="99">
                  <c:v>7696.1</c:v>
                </c:pt>
                <c:pt idx="100">
                  <c:v>7708.3</c:v>
                </c:pt>
                <c:pt idx="101">
                  <c:v>7725.8</c:v>
                </c:pt>
                <c:pt idx="102">
                  <c:v>7772.1</c:v>
                </c:pt>
                <c:pt idx="103">
                  <c:v>7787</c:v>
                </c:pt>
                <c:pt idx="104">
                  <c:v>7856.5</c:v>
                </c:pt>
                <c:pt idx="105">
                  <c:v>7963.1</c:v>
                </c:pt>
                <c:pt idx="106">
                  <c:v>8013.5</c:v>
                </c:pt>
                <c:pt idx="107">
                  <c:v>8189.7</c:v>
                </c:pt>
                <c:pt idx="108">
                  <c:v>8271.2000000000007</c:v>
                </c:pt>
                <c:pt idx="109">
                  <c:v>8300.5</c:v>
                </c:pt>
                <c:pt idx="110">
                  <c:v>8366.5</c:v>
                </c:pt>
                <c:pt idx="111">
                  <c:v>8369.9</c:v>
                </c:pt>
                <c:pt idx="112">
                  <c:v>8427.6</c:v>
                </c:pt>
                <c:pt idx="113">
                  <c:v>8437.2000000000007</c:v>
                </c:pt>
                <c:pt idx="114">
                  <c:v>8442</c:v>
                </c:pt>
                <c:pt idx="115">
                  <c:v>8441.7999999999993</c:v>
                </c:pt>
                <c:pt idx="116">
                  <c:v>8441.1</c:v>
                </c:pt>
                <c:pt idx="117">
                  <c:v>8468.1</c:v>
                </c:pt>
                <c:pt idx="118">
                  <c:v>8498.2000000000007</c:v>
                </c:pt>
                <c:pt idx="119">
                  <c:v>8493.1</c:v>
                </c:pt>
                <c:pt idx="120">
                  <c:v>8455.4</c:v>
                </c:pt>
                <c:pt idx="121">
                  <c:v>8505.1</c:v>
                </c:pt>
                <c:pt idx="122">
                  <c:v>8502.2000000000007</c:v>
                </c:pt>
                <c:pt idx="123">
                  <c:v>8532.7999999999993</c:v>
                </c:pt>
                <c:pt idx="124">
                  <c:v>8587.7000000000007</c:v>
                </c:pt>
                <c:pt idx="125">
                  <c:v>8606.7000000000007</c:v>
                </c:pt>
                <c:pt idx="126">
                  <c:v>8616.2999999999993</c:v>
                </c:pt>
                <c:pt idx="127">
                  <c:v>8666.7000000000007</c:v>
                </c:pt>
                <c:pt idx="128">
                  <c:v>8697.7999999999993</c:v>
                </c:pt>
                <c:pt idx="129">
                  <c:v>8746.9</c:v>
                </c:pt>
                <c:pt idx="130">
                  <c:v>8767.7000000000007</c:v>
                </c:pt>
                <c:pt idx="131">
                  <c:v>8799.4</c:v>
                </c:pt>
                <c:pt idx="132">
                  <c:v>8820.4</c:v>
                </c:pt>
                <c:pt idx="133">
                  <c:v>8884.2000000000007</c:v>
                </c:pt>
                <c:pt idx="134">
                  <c:v>8940.6</c:v>
                </c:pt>
                <c:pt idx="135">
                  <c:v>9002.1</c:v>
                </c:pt>
                <c:pt idx="136">
                  <c:v>9072.7000000000007</c:v>
                </c:pt>
                <c:pt idx="137">
                  <c:v>9148.4</c:v>
                </c:pt>
                <c:pt idx="138">
                  <c:v>9313.7999999999993</c:v>
                </c:pt>
                <c:pt idx="139">
                  <c:v>9505</c:v>
                </c:pt>
                <c:pt idx="140">
                  <c:v>9525.7999999999993</c:v>
                </c:pt>
                <c:pt idx="141">
                  <c:v>9559.5</c:v>
                </c:pt>
                <c:pt idx="142">
                  <c:v>9610.1</c:v>
                </c:pt>
                <c:pt idx="143">
                  <c:v>9657.7000000000007</c:v>
                </c:pt>
                <c:pt idx="144">
                  <c:v>9731.5</c:v>
                </c:pt>
                <c:pt idx="145">
                  <c:v>9789.2999999999993</c:v>
                </c:pt>
                <c:pt idx="146">
                  <c:v>9837.1</c:v>
                </c:pt>
                <c:pt idx="147">
                  <c:v>9889.9</c:v>
                </c:pt>
                <c:pt idx="148">
                  <c:v>9934.6</c:v>
                </c:pt>
                <c:pt idx="149">
                  <c:v>9998.1</c:v>
                </c:pt>
                <c:pt idx="150">
                  <c:v>10055.299999999999</c:v>
                </c:pt>
                <c:pt idx="151">
                  <c:v>10115.200000000001</c:v>
                </c:pt>
                <c:pt idx="152">
                  <c:v>10193.1</c:v>
                </c:pt>
                <c:pt idx="153">
                  <c:v>10256.5</c:v>
                </c:pt>
                <c:pt idx="154">
                  <c:v>10319.799999999999</c:v>
                </c:pt>
                <c:pt idx="155">
                  <c:v>10451.5</c:v>
                </c:pt>
                <c:pt idx="156">
                  <c:v>10477</c:v>
                </c:pt>
                <c:pt idx="157">
                  <c:v>10489.1</c:v>
                </c:pt>
                <c:pt idx="158">
                  <c:v>10555.8</c:v>
                </c:pt>
                <c:pt idx="159">
                  <c:v>10590.3</c:v>
                </c:pt>
                <c:pt idx="160">
                  <c:v>10630.1</c:v>
                </c:pt>
                <c:pt idx="161">
                  <c:v>10682.5</c:v>
                </c:pt>
                <c:pt idx="162">
                  <c:v>10728.9</c:v>
                </c:pt>
                <c:pt idx="163">
                  <c:v>10783.5</c:v>
                </c:pt>
                <c:pt idx="164">
                  <c:v>10835.3</c:v>
                </c:pt>
                <c:pt idx="165">
                  <c:v>10948.7</c:v>
                </c:pt>
                <c:pt idx="166">
                  <c:v>10954.1</c:v>
                </c:pt>
                <c:pt idx="167">
                  <c:v>11020.3</c:v>
                </c:pt>
                <c:pt idx="168">
                  <c:v>11076.6</c:v>
                </c:pt>
                <c:pt idx="169">
                  <c:v>11169.3</c:v>
                </c:pt>
                <c:pt idx="170">
                  <c:v>11207.6</c:v>
                </c:pt>
                <c:pt idx="171">
                  <c:v>11259.8</c:v>
                </c:pt>
                <c:pt idx="172">
                  <c:v>11326.3</c:v>
                </c:pt>
                <c:pt idx="173">
                  <c:v>11377.2</c:v>
                </c:pt>
                <c:pt idx="174">
                  <c:v>11434</c:v>
                </c:pt>
                <c:pt idx="175">
                  <c:v>11462.9</c:v>
                </c:pt>
                <c:pt idx="176">
                  <c:v>11496.7</c:v>
                </c:pt>
                <c:pt idx="177">
                  <c:v>11558.6</c:v>
                </c:pt>
                <c:pt idx="178">
                  <c:v>11594.7</c:v>
                </c:pt>
                <c:pt idx="179">
                  <c:v>11674</c:v>
                </c:pt>
                <c:pt idx="180">
                  <c:v>11743.9</c:v>
                </c:pt>
                <c:pt idx="181">
                  <c:v>11871.7</c:v>
                </c:pt>
                <c:pt idx="182">
                  <c:v>11888.1</c:v>
                </c:pt>
                <c:pt idx="183">
                  <c:v>11927.6</c:v>
                </c:pt>
                <c:pt idx="184">
                  <c:v>11957.9</c:v>
                </c:pt>
                <c:pt idx="185">
                  <c:v>12002.9</c:v>
                </c:pt>
                <c:pt idx="186">
                  <c:v>12052</c:v>
                </c:pt>
                <c:pt idx="187">
                  <c:v>12100.6</c:v>
                </c:pt>
                <c:pt idx="188">
                  <c:v>12154.6</c:v>
                </c:pt>
                <c:pt idx="189">
                  <c:v>12192.5</c:v>
                </c:pt>
                <c:pt idx="190">
                  <c:v>12277</c:v>
                </c:pt>
                <c:pt idx="191">
                  <c:v>12340.1</c:v>
                </c:pt>
                <c:pt idx="192">
                  <c:v>12471.4</c:v>
                </c:pt>
                <c:pt idx="193">
                  <c:v>12552.3</c:v>
                </c:pt>
                <c:pt idx="194">
                  <c:v>12616.6</c:v>
                </c:pt>
                <c:pt idx="195">
                  <c:v>12697</c:v>
                </c:pt>
                <c:pt idx="196">
                  <c:v>12763.7</c:v>
                </c:pt>
                <c:pt idx="197">
                  <c:v>12830.6</c:v>
                </c:pt>
                <c:pt idx="198">
                  <c:v>12889.1</c:v>
                </c:pt>
                <c:pt idx="199">
                  <c:v>12968.2</c:v>
                </c:pt>
                <c:pt idx="200">
                  <c:v>13027.4</c:v>
                </c:pt>
                <c:pt idx="201">
                  <c:v>13099.7</c:v>
                </c:pt>
                <c:pt idx="202">
                  <c:v>13174.1</c:v>
                </c:pt>
                <c:pt idx="203">
                  <c:v>13214.2</c:v>
                </c:pt>
                <c:pt idx="204">
                  <c:v>13288.7</c:v>
                </c:pt>
                <c:pt idx="205">
                  <c:v>13359.2</c:v>
                </c:pt>
                <c:pt idx="206">
                  <c:v>13428.6</c:v>
                </c:pt>
                <c:pt idx="207">
                  <c:v>13486.6</c:v>
                </c:pt>
                <c:pt idx="208">
                  <c:v>13537.3</c:v>
                </c:pt>
                <c:pt idx="209">
                  <c:v>13564.7</c:v>
                </c:pt>
                <c:pt idx="210">
                  <c:v>13621.8</c:v>
                </c:pt>
                <c:pt idx="211">
                  <c:v>13671.4</c:v>
                </c:pt>
                <c:pt idx="212">
                  <c:v>13714.4</c:v>
                </c:pt>
                <c:pt idx="213">
                  <c:v>13767.6</c:v>
                </c:pt>
                <c:pt idx="214">
                  <c:v>13802.4</c:v>
                </c:pt>
                <c:pt idx="215">
                  <c:v>13854.8</c:v>
                </c:pt>
                <c:pt idx="216">
                  <c:v>13872</c:v>
                </c:pt>
                <c:pt idx="217">
                  <c:v>13914.6</c:v>
                </c:pt>
                <c:pt idx="218">
                  <c:v>13971.2</c:v>
                </c:pt>
                <c:pt idx="219">
                  <c:v>14001.3</c:v>
                </c:pt>
                <c:pt idx="220">
                  <c:v>14066</c:v>
                </c:pt>
                <c:pt idx="221">
                  <c:v>14125.8</c:v>
                </c:pt>
                <c:pt idx="222">
                  <c:v>14155.2</c:v>
                </c:pt>
                <c:pt idx="223">
                  <c:v>14197.7</c:v>
                </c:pt>
                <c:pt idx="224">
                  <c:v>14228.4</c:v>
                </c:pt>
                <c:pt idx="225">
                  <c:v>14235.8</c:v>
                </c:pt>
                <c:pt idx="226">
                  <c:v>14254.9</c:v>
                </c:pt>
                <c:pt idx="227">
                  <c:v>14373.9</c:v>
                </c:pt>
                <c:pt idx="228">
                  <c:v>14443.3</c:v>
                </c:pt>
                <c:pt idx="229">
                  <c:v>14486.2</c:v>
                </c:pt>
                <c:pt idx="230">
                  <c:v>14533.5</c:v>
                </c:pt>
                <c:pt idx="231">
                  <c:v>14568.9</c:v>
                </c:pt>
                <c:pt idx="232">
                  <c:v>14668.4</c:v>
                </c:pt>
                <c:pt idx="233">
                  <c:v>14787</c:v>
                </c:pt>
                <c:pt idx="234">
                  <c:v>14857.9</c:v>
                </c:pt>
                <c:pt idx="235">
                  <c:v>14935.2</c:v>
                </c:pt>
                <c:pt idx="236">
                  <c:v>15026.6</c:v>
                </c:pt>
                <c:pt idx="237">
                  <c:v>15153.1</c:v>
                </c:pt>
                <c:pt idx="238">
                  <c:v>15251.3</c:v>
                </c:pt>
                <c:pt idx="239">
                  <c:v>15325.8</c:v>
                </c:pt>
                <c:pt idx="240">
                  <c:v>15406.8</c:v>
                </c:pt>
                <c:pt idx="241">
                  <c:v>15470.4</c:v>
                </c:pt>
                <c:pt idx="242">
                  <c:v>16011.4</c:v>
                </c:pt>
                <c:pt idx="243">
                  <c:v>17039.099999999999</c:v>
                </c:pt>
                <c:pt idx="244">
                  <c:v>17889.2</c:v>
                </c:pt>
                <c:pt idx="245">
                  <c:v>18175.7</c:v>
                </c:pt>
                <c:pt idx="246">
                  <c:v>18316.599999999999</c:v>
                </c:pt>
                <c:pt idx="247">
                  <c:v>18378.5</c:v>
                </c:pt>
                <c:pt idx="248">
                  <c:v>18601.599999999999</c:v>
                </c:pt>
                <c:pt idx="249">
                  <c:v>18747.900000000001</c:v>
                </c:pt>
                <c:pt idx="250">
                  <c:v>18958.7</c:v>
                </c:pt>
                <c:pt idx="251">
                  <c:v>19129.5</c:v>
                </c:pt>
                <c:pt idx="252">
                  <c:v>19393.2</c:v>
                </c:pt>
                <c:pt idx="253">
                  <c:v>19665.3</c:v>
                </c:pt>
                <c:pt idx="254">
                  <c:v>19913.2</c:v>
                </c:pt>
                <c:pt idx="255">
                  <c:v>20138.8</c:v>
                </c:pt>
                <c:pt idx="256">
                  <c:v>20402.8</c:v>
                </c:pt>
                <c:pt idx="257">
                  <c:v>20429.5</c:v>
                </c:pt>
                <c:pt idx="258">
                  <c:v>20578.900000000001</c:v>
                </c:pt>
                <c:pt idx="259">
                  <c:v>20832.5</c:v>
                </c:pt>
                <c:pt idx="260">
                  <c:v>20994.799999999999</c:v>
                </c:pt>
                <c:pt idx="261">
                  <c:v>21187.5</c:v>
                </c:pt>
                <c:pt idx="262">
                  <c:v>21436.7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BD4-2A47-99A3-C2D41C01F0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17436911"/>
        <c:axId val="1388243839"/>
      </c:lineChart>
      <c:dateAx>
        <c:axId val="1417436911"/>
        <c:scaling>
          <c:orientation val="minMax"/>
        </c:scaling>
        <c:delete val="0"/>
        <c:axPos val="b"/>
        <c:numFmt formatCode="yyyy\-mm\-dd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88243839"/>
        <c:crosses val="autoZero"/>
        <c:auto val="1"/>
        <c:lblOffset val="100"/>
        <c:baseTimeUnit val="months"/>
      </c:dateAx>
      <c:valAx>
        <c:axId val="1388243839"/>
        <c:scaling>
          <c:orientation val="minMax"/>
          <c:min val="4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174369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'FRED Graph'!$B$11</c:f>
              <c:strCache>
                <c:ptCount val="1"/>
                <c:pt idx="0">
                  <c:v>Real Personal Income</c:v>
                </c:pt>
              </c:strCache>
            </c:strRef>
          </c:tx>
          <c:spPr>
            <a:ln w="34925" cap="rnd">
              <a:solidFill>
                <a:srgbClr val="0432FF"/>
              </a:solidFill>
              <a:round/>
            </a:ln>
            <a:effectLst/>
          </c:spPr>
          <c:marker>
            <c:symbol val="none"/>
          </c:marker>
          <c:cat>
            <c:numRef>
              <c:f>'FRED Graph'!$A$12:$A$274</c:f>
              <c:numCache>
                <c:formatCode>yyyy\-mm\-dd</c:formatCode>
                <c:ptCount val="263"/>
                <c:pt idx="0">
                  <c:v>36526</c:v>
                </c:pt>
                <c:pt idx="1">
                  <c:v>36557</c:v>
                </c:pt>
                <c:pt idx="2">
                  <c:v>36586</c:v>
                </c:pt>
                <c:pt idx="3">
                  <c:v>36617</c:v>
                </c:pt>
                <c:pt idx="4">
                  <c:v>36647</c:v>
                </c:pt>
                <c:pt idx="5">
                  <c:v>36678</c:v>
                </c:pt>
                <c:pt idx="6">
                  <c:v>36708</c:v>
                </c:pt>
                <c:pt idx="7">
                  <c:v>36739</c:v>
                </c:pt>
                <c:pt idx="8">
                  <c:v>36770</c:v>
                </c:pt>
                <c:pt idx="9">
                  <c:v>36800</c:v>
                </c:pt>
                <c:pt idx="10">
                  <c:v>36831</c:v>
                </c:pt>
                <c:pt idx="11">
                  <c:v>36861</c:v>
                </c:pt>
                <c:pt idx="12">
                  <c:v>36892</c:v>
                </c:pt>
                <c:pt idx="13">
                  <c:v>36923</c:v>
                </c:pt>
                <c:pt idx="14">
                  <c:v>36951</c:v>
                </c:pt>
                <c:pt idx="15">
                  <c:v>36982</c:v>
                </c:pt>
                <c:pt idx="16">
                  <c:v>37012</c:v>
                </c:pt>
                <c:pt idx="17">
                  <c:v>37043</c:v>
                </c:pt>
                <c:pt idx="18">
                  <c:v>37073</c:v>
                </c:pt>
                <c:pt idx="19">
                  <c:v>37104</c:v>
                </c:pt>
                <c:pt idx="20">
                  <c:v>37135</c:v>
                </c:pt>
                <c:pt idx="21">
                  <c:v>37165</c:v>
                </c:pt>
                <c:pt idx="22">
                  <c:v>37196</c:v>
                </c:pt>
                <c:pt idx="23">
                  <c:v>37226</c:v>
                </c:pt>
                <c:pt idx="24">
                  <c:v>37257</c:v>
                </c:pt>
                <c:pt idx="25">
                  <c:v>37288</c:v>
                </c:pt>
                <c:pt idx="26">
                  <c:v>37316</c:v>
                </c:pt>
                <c:pt idx="27">
                  <c:v>37347</c:v>
                </c:pt>
                <c:pt idx="28">
                  <c:v>37377</c:v>
                </c:pt>
                <c:pt idx="29">
                  <c:v>37408</c:v>
                </c:pt>
                <c:pt idx="30">
                  <c:v>37438</c:v>
                </c:pt>
                <c:pt idx="31">
                  <c:v>37469</c:v>
                </c:pt>
                <c:pt idx="32">
                  <c:v>37500</c:v>
                </c:pt>
                <c:pt idx="33">
                  <c:v>37530</c:v>
                </c:pt>
                <c:pt idx="34">
                  <c:v>37561</c:v>
                </c:pt>
                <c:pt idx="35">
                  <c:v>37591</c:v>
                </c:pt>
                <c:pt idx="36">
                  <c:v>37622</c:v>
                </c:pt>
                <c:pt idx="37">
                  <c:v>37653</c:v>
                </c:pt>
                <c:pt idx="38">
                  <c:v>37681</c:v>
                </c:pt>
                <c:pt idx="39">
                  <c:v>37712</c:v>
                </c:pt>
                <c:pt idx="40">
                  <c:v>37742</c:v>
                </c:pt>
                <c:pt idx="41">
                  <c:v>37773</c:v>
                </c:pt>
                <c:pt idx="42">
                  <c:v>37803</c:v>
                </c:pt>
                <c:pt idx="43">
                  <c:v>37834</c:v>
                </c:pt>
                <c:pt idx="44">
                  <c:v>37865</c:v>
                </c:pt>
                <c:pt idx="45">
                  <c:v>37895</c:v>
                </c:pt>
                <c:pt idx="46">
                  <c:v>37926</c:v>
                </c:pt>
                <c:pt idx="47">
                  <c:v>37956</c:v>
                </c:pt>
                <c:pt idx="48">
                  <c:v>37987</c:v>
                </c:pt>
                <c:pt idx="49">
                  <c:v>38018</c:v>
                </c:pt>
                <c:pt idx="50">
                  <c:v>38047</c:v>
                </c:pt>
                <c:pt idx="51">
                  <c:v>38078</c:v>
                </c:pt>
                <c:pt idx="52">
                  <c:v>38108</c:v>
                </c:pt>
                <c:pt idx="53">
                  <c:v>38139</c:v>
                </c:pt>
                <c:pt idx="54">
                  <c:v>38169</c:v>
                </c:pt>
                <c:pt idx="55">
                  <c:v>38200</c:v>
                </c:pt>
                <c:pt idx="56">
                  <c:v>38231</c:v>
                </c:pt>
                <c:pt idx="57">
                  <c:v>38261</c:v>
                </c:pt>
                <c:pt idx="58">
                  <c:v>38292</c:v>
                </c:pt>
                <c:pt idx="59">
                  <c:v>38322</c:v>
                </c:pt>
                <c:pt idx="60">
                  <c:v>38353</c:v>
                </c:pt>
                <c:pt idx="61">
                  <c:v>38384</c:v>
                </c:pt>
                <c:pt idx="62">
                  <c:v>38412</c:v>
                </c:pt>
                <c:pt idx="63">
                  <c:v>38443</c:v>
                </c:pt>
                <c:pt idx="64">
                  <c:v>38473</c:v>
                </c:pt>
                <c:pt idx="65">
                  <c:v>38504</c:v>
                </c:pt>
                <c:pt idx="66">
                  <c:v>38534</c:v>
                </c:pt>
                <c:pt idx="67">
                  <c:v>38565</c:v>
                </c:pt>
                <c:pt idx="68">
                  <c:v>38596</c:v>
                </c:pt>
                <c:pt idx="69">
                  <c:v>38626</c:v>
                </c:pt>
                <c:pt idx="70">
                  <c:v>38657</c:v>
                </c:pt>
                <c:pt idx="71">
                  <c:v>38687</c:v>
                </c:pt>
                <c:pt idx="72">
                  <c:v>38718</c:v>
                </c:pt>
                <c:pt idx="73">
                  <c:v>38749</c:v>
                </c:pt>
                <c:pt idx="74">
                  <c:v>38777</c:v>
                </c:pt>
                <c:pt idx="75">
                  <c:v>38808</c:v>
                </c:pt>
                <c:pt idx="76">
                  <c:v>38838</c:v>
                </c:pt>
                <c:pt idx="77">
                  <c:v>38869</c:v>
                </c:pt>
                <c:pt idx="78">
                  <c:v>38899</c:v>
                </c:pt>
                <c:pt idx="79">
                  <c:v>38930</c:v>
                </c:pt>
                <c:pt idx="80">
                  <c:v>38961</c:v>
                </c:pt>
                <c:pt idx="81">
                  <c:v>38991</c:v>
                </c:pt>
                <c:pt idx="82">
                  <c:v>39022</c:v>
                </c:pt>
                <c:pt idx="83">
                  <c:v>39052</c:v>
                </c:pt>
                <c:pt idx="84">
                  <c:v>39083</c:v>
                </c:pt>
                <c:pt idx="85">
                  <c:v>39114</c:v>
                </c:pt>
                <c:pt idx="86">
                  <c:v>39142</c:v>
                </c:pt>
                <c:pt idx="87">
                  <c:v>39173</c:v>
                </c:pt>
                <c:pt idx="88">
                  <c:v>39203</c:v>
                </c:pt>
                <c:pt idx="89">
                  <c:v>39234</c:v>
                </c:pt>
                <c:pt idx="90">
                  <c:v>39264</c:v>
                </c:pt>
                <c:pt idx="91">
                  <c:v>39295</c:v>
                </c:pt>
                <c:pt idx="92">
                  <c:v>39326</c:v>
                </c:pt>
                <c:pt idx="93">
                  <c:v>39356</c:v>
                </c:pt>
                <c:pt idx="94">
                  <c:v>39387</c:v>
                </c:pt>
                <c:pt idx="95">
                  <c:v>39417</c:v>
                </c:pt>
                <c:pt idx="96">
                  <c:v>39448</c:v>
                </c:pt>
                <c:pt idx="97">
                  <c:v>39479</c:v>
                </c:pt>
                <c:pt idx="98">
                  <c:v>39508</c:v>
                </c:pt>
                <c:pt idx="99">
                  <c:v>39539</c:v>
                </c:pt>
                <c:pt idx="100">
                  <c:v>39569</c:v>
                </c:pt>
                <c:pt idx="101">
                  <c:v>39600</c:v>
                </c:pt>
                <c:pt idx="102">
                  <c:v>39630</c:v>
                </c:pt>
                <c:pt idx="103">
                  <c:v>39661</c:v>
                </c:pt>
                <c:pt idx="104">
                  <c:v>39692</c:v>
                </c:pt>
                <c:pt idx="105">
                  <c:v>39722</c:v>
                </c:pt>
                <c:pt idx="106">
                  <c:v>39753</c:v>
                </c:pt>
                <c:pt idx="107">
                  <c:v>39783</c:v>
                </c:pt>
                <c:pt idx="108">
                  <c:v>39814</c:v>
                </c:pt>
                <c:pt idx="109">
                  <c:v>39845</c:v>
                </c:pt>
                <c:pt idx="110">
                  <c:v>39873</c:v>
                </c:pt>
                <c:pt idx="111">
                  <c:v>39904</c:v>
                </c:pt>
                <c:pt idx="112">
                  <c:v>39934</c:v>
                </c:pt>
                <c:pt idx="113">
                  <c:v>39965</c:v>
                </c:pt>
                <c:pt idx="114">
                  <c:v>39995</c:v>
                </c:pt>
                <c:pt idx="115">
                  <c:v>40026</c:v>
                </c:pt>
                <c:pt idx="116">
                  <c:v>40057</c:v>
                </c:pt>
                <c:pt idx="117">
                  <c:v>40087</c:v>
                </c:pt>
                <c:pt idx="118">
                  <c:v>40118</c:v>
                </c:pt>
                <c:pt idx="119">
                  <c:v>40148</c:v>
                </c:pt>
                <c:pt idx="120">
                  <c:v>40179</c:v>
                </c:pt>
                <c:pt idx="121">
                  <c:v>40210</c:v>
                </c:pt>
                <c:pt idx="122">
                  <c:v>40238</c:v>
                </c:pt>
                <c:pt idx="123">
                  <c:v>40269</c:v>
                </c:pt>
                <c:pt idx="124">
                  <c:v>40299</c:v>
                </c:pt>
                <c:pt idx="125">
                  <c:v>40330</c:v>
                </c:pt>
                <c:pt idx="126">
                  <c:v>40360</c:v>
                </c:pt>
                <c:pt idx="127">
                  <c:v>40391</c:v>
                </c:pt>
                <c:pt idx="128">
                  <c:v>40422</c:v>
                </c:pt>
                <c:pt idx="129">
                  <c:v>40452</c:v>
                </c:pt>
                <c:pt idx="130">
                  <c:v>40483</c:v>
                </c:pt>
                <c:pt idx="131">
                  <c:v>40513</c:v>
                </c:pt>
                <c:pt idx="132">
                  <c:v>40544</c:v>
                </c:pt>
                <c:pt idx="133">
                  <c:v>40575</c:v>
                </c:pt>
                <c:pt idx="134">
                  <c:v>40603</c:v>
                </c:pt>
                <c:pt idx="135">
                  <c:v>40634</c:v>
                </c:pt>
                <c:pt idx="136">
                  <c:v>40664</c:v>
                </c:pt>
                <c:pt idx="137">
                  <c:v>40695</c:v>
                </c:pt>
                <c:pt idx="138">
                  <c:v>40725</c:v>
                </c:pt>
                <c:pt idx="139">
                  <c:v>40756</c:v>
                </c:pt>
                <c:pt idx="140">
                  <c:v>40787</c:v>
                </c:pt>
                <c:pt idx="141">
                  <c:v>40817</c:v>
                </c:pt>
                <c:pt idx="142">
                  <c:v>40848</c:v>
                </c:pt>
                <c:pt idx="143">
                  <c:v>40878</c:v>
                </c:pt>
                <c:pt idx="144">
                  <c:v>40909</c:v>
                </c:pt>
                <c:pt idx="145">
                  <c:v>40940</c:v>
                </c:pt>
                <c:pt idx="146">
                  <c:v>40969</c:v>
                </c:pt>
                <c:pt idx="147">
                  <c:v>41000</c:v>
                </c:pt>
                <c:pt idx="148">
                  <c:v>41030</c:v>
                </c:pt>
                <c:pt idx="149">
                  <c:v>41061</c:v>
                </c:pt>
                <c:pt idx="150">
                  <c:v>41091</c:v>
                </c:pt>
                <c:pt idx="151">
                  <c:v>41122</c:v>
                </c:pt>
                <c:pt idx="152">
                  <c:v>41153</c:v>
                </c:pt>
                <c:pt idx="153">
                  <c:v>41183</c:v>
                </c:pt>
                <c:pt idx="154">
                  <c:v>41214</c:v>
                </c:pt>
                <c:pt idx="155">
                  <c:v>41244</c:v>
                </c:pt>
                <c:pt idx="156">
                  <c:v>41275</c:v>
                </c:pt>
                <c:pt idx="157">
                  <c:v>41306</c:v>
                </c:pt>
                <c:pt idx="158">
                  <c:v>41334</c:v>
                </c:pt>
                <c:pt idx="159">
                  <c:v>41365</c:v>
                </c:pt>
                <c:pt idx="160">
                  <c:v>41395</c:v>
                </c:pt>
                <c:pt idx="161">
                  <c:v>41426</c:v>
                </c:pt>
                <c:pt idx="162">
                  <c:v>41456</c:v>
                </c:pt>
                <c:pt idx="163">
                  <c:v>41487</c:v>
                </c:pt>
                <c:pt idx="164">
                  <c:v>41518</c:v>
                </c:pt>
                <c:pt idx="165">
                  <c:v>41548</c:v>
                </c:pt>
                <c:pt idx="166">
                  <c:v>41579</c:v>
                </c:pt>
                <c:pt idx="167">
                  <c:v>41609</c:v>
                </c:pt>
                <c:pt idx="168">
                  <c:v>41640</c:v>
                </c:pt>
                <c:pt idx="169">
                  <c:v>41671</c:v>
                </c:pt>
                <c:pt idx="170">
                  <c:v>41699</c:v>
                </c:pt>
                <c:pt idx="171">
                  <c:v>41730</c:v>
                </c:pt>
                <c:pt idx="172">
                  <c:v>41760</c:v>
                </c:pt>
                <c:pt idx="173">
                  <c:v>41791</c:v>
                </c:pt>
                <c:pt idx="174">
                  <c:v>41821</c:v>
                </c:pt>
                <c:pt idx="175">
                  <c:v>41852</c:v>
                </c:pt>
                <c:pt idx="176">
                  <c:v>41883</c:v>
                </c:pt>
                <c:pt idx="177">
                  <c:v>41913</c:v>
                </c:pt>
                <c:pt idx="178">
                  <c:v>41944</c:v>
                </c:pt>
                <c:pt idx="179">
                  <c:v>41974</c:v>
                </c:pt>
                <c:pt idx="180">
                  <c:v>42005</c:v>
                </c:pt>
                <c:pt idx="181">
                  <c:v>42036</c:v>
                </c:pt>
                <c:pt idx="182">
                  <c:v>42064</c:v>
                </c:pt>
                <c:pt idx="183">
                  <c:v>42095</c:v>
                </c:pt>
                <c:pt idx="184">
                  <c:v>42125</c:v>
                </c:pt>
                <c:pt idx="185">
                  <c:v>42156</c:v>
                </c:pt>
                <c:pt idx="186">
                  <c:v>42186</c:v>
                </c:pt>
                <c:pt idx="187">
                  <c:v>42217</c:v>
                </c:pt>
                <c:pt idx="188">
                  <c:v>42248</c:v>
                </c:pt>
                <c:pt idx="189">
                  <c:v>42278</c:v>
                </c:pt>
                <c:pt idx="190">
                  <c:v>42309</c:v>
                </c:pt>
                <c:pt idx="191">
                  <c:v>42339</c:v>
                </c:pt>
                <c:pt idx="192">
                  <c:v>42370</c:v>
                </c:pt>
                <c:pt idx="193">
                  <c:v>42401</c:v>
                </c:pt>
                <c:pt idx="194">
                  <c:v>42430</c:v>
                </c:pt>
                <c:pt idx="195">
                  <c:v>42461</c:v>
                </c:pt>
                <c:pt idx="196">
                  <c:v>42491</c:v>
                </c:pt>
                <c:pt idx="197">
                  <c:v>42522</c:v>
                </c:pt>
                <c:pt idx="198">
                  <c:v>42552</c:v>
                </c:pt>
                <c:pt idx="199">
                  <c:v>42583</c:v>
                </c:pt>
                <c:pt idx="200">
                  <c:v>42614</c:v>
                </c:pt>
                <c:pt idx="201">
                  <c:v>42644</c:v>
                </c:pt>
                <c:pt idx="202">
                  <c:v>42675</c:v>
                </c:pt>
                <c:pt idx="203">
                  <c:v>42705</c:v>
                </c:pt>
                <c:pt idx="204">
                  <c:v>42736</c:v>
                </c:pt>
                <c:pt idx="205">
                  <c:v>42767</c:v>
                </c:pt>
                <c:pt idx="206">
                  <c:v>42795</c:v>
                </c:pt>
                <c:pt idx="207">
                  <c:v>42826</c:v>
                </c:pt>
                <c:pt idx="208">
                  <c:v>42856</c:v>
                </c:pt>
                <c:pt idx="209">
                  <c:v>42887</c:v>
                </c:pt>
                <c:pt idx="210">
                  <c:v>42917</c:v>
                </c:pt>
                <c:pt idx="211">
                  <c:v>42948</c:v>
                </c:pt>
                <c:pt idx="212">
                  <c:v>42979</c:v>
                </c:pt>
                <c:pt idx="213">
                  <c:v>43009</c:v>
                </c:pt>
                <c:pt idx="214">
                  <c:v>43040</c:v>
                </c:pt>
                <c:pt idx="215">
                  <c:v>43070</c:v>
                </c:pt>
                <c:pt idx="216">
                  <c:v>43101</c:v>
                </c:pt>
                <c:pt idx="217">
                  <c:v>43132</c:v>
                </c:pt>
                <c:pt idx="218">
                  <c:v>43160</c:v>
                </c:pt>
                <c:pt idx="219">
                  <c:v>43191</c:v>
                </c:pt>
                <c:pt idx="220">
                  <c:v>43221</c:v>
                </c:pt>
                <c:pt idx="221">
                  <c:v>43252</c:v>
                </c:pt>
                <c:pt idx="222">
                  <c:v>43282</c:v>
                </c:pt>
                <c:pt idx="223">
                  <c:v>43313</c:v>
                </c:pt>
                <c:pt idx="224">
                  <c:v>43344</c:v>
                </c:pt>
                <c:pt idx="225">
                  <c:v>43374</c:v>
                </c:pt>
                <c:pt idx="226">
                  <c:v>43405</c:v>
                </c:pt>
                <c:pt idx="227">
                  <c:v>43435</c:v>
                </c:pt>
                <c:pt idx="228">
                  <c:v>43466</c:v>
                </c:pt>
                <c:pt idx="229">
                  <c:v>43497</c:v>
                </c:pt>
                <c:pt idx="230">
                  <c:v>43525</c:v>
                </c:pt>
                <c:pt idx="231">
                  <c:v>43556</c:v>
                </c:pt>
                <c:pt idx="232">
                  <c:v>43586</c:v>
                </c:pt>
                <c:pt idx="233">
                  <c:v>43617</c:v>
                </c:pt>
                <c:pt idx="234">
                  <c:v>43647</c:v>
                </c:pt>
                <c:pt idx="235">
                  <c:v>43678</c:v>
                </c:pt>
                <c:pt idx="236">
                  <c:v>43709</c:v>
                </c:pt>
                <c:pt idx="237">
                  <c:v>43739</c:v>
                </c:pt>
                <c:pt idx="238">
                  <c:v>43770</c:v>
                </c:pt>
                <c:pt idx="239">
                  <c:v>43800</c:v>
                </c:pt>
                <c:pt idx="240">
                  <c:v>43831</c:v>
                </c:pt>
                <c:pt idx="241">
                  <c:v>43862</c:v>
                </c:pt>
                <c:pt idx="242">
                  <c:v>43891</c:v>
                </c:pt>
                <c:pt idx="243">
                  <c:v>43922</c:v>
                </c:pt>
                <c:pt idx="244">
                  <c:v>43952</c:v>
                </c:pt>
                <c:pt idx="245">
                  <c:v>43983</c:v>
                </c:pt>
                <c:pt idx="246">
                  <c:v>44013</c:v>
                </c:pt>
                <c:pt idx="247">
                  <c:v>44044</c:v>
                </c:pt>
                <c:pt idx="248">
                  <c:v>44075</c:v>
                </c:pt>
                <c:pt idx="249">
                  <c:v>44105</c:v>
                </c:pt>
                <c:pt idx="250">
                  <c:v>44136</c:v>
                </c:pt>
                <c:pt idx="251">
                  <c:v>44166</c:v>
                </c:pt>
                <c:pt idx="252">
                  <c:v>44197</c:v>
                </c:pt>
                <c:pt idx="253">
                  <c:v>44228</c:v>
                </c:pt>
                <c:pt idx="254">
                  <c:v>44256</c:v>
                </c:pt>
                <c:pt idx="255">
                  <c:v>44287</c:v>
                </c:pt>
                <c:pt idx="256">
                  <c:v>44317</c:v>
                </c:pt>
                <c:pt idx="257">
                  <c:v>44348</c:v>
                </c:pt>
                <c:pt idx="258">
                  <c:v>44378</c:v>
                </c:pt>
                <c:pt idx="259">
                  <c:v>44409</c:v>
                </c:pt>
                <c:pt idx="260">
                  <c:v>44440</c:v>
                </c:pt>
                <c:pt idx="261">
                  <c:v>44470</c:v>
                </c:pt>
                <c:pt idx="262">
                  <c:v>44501</c:v>
                </c:pt>
              </c:numCache>
            </c:numRef>
          </c:cat>
          <c:val>
            <c:numRef>
              <c:f>'FRED Graph'!$B$12:$B$274</c:f>
              <c:numCache>
                <c:formatCode>0.000</c:formatCode>
                <c:ptCount val="263"/>
                <c:pt idx="0">
                  <c:v>10861.073</c:v>
                </c:pt>
                <c:pt idx="1">
                  <c:v>10906.014999999999</c:v>
                </c:pt>
                <c:pt idx="2">
                  <c:v>10936.525</c:v>
                </c:pt>
                <c:pt idx="3">
                  <c:v>10996.136</c:v>
                </c:pt>
                <c:pt idx="4">
                  <c:v>11035.828</c:v>
                </c:pt>
                <c:pt idx="5">
                  <c:v>11066.822</c:v>
                </c:pt>
                <c:pt idx="6">
                  <c:v>11124.906000000001</c:v>
                </c:pt>
                <c:pt idx="7">
                  <c:v>11184.673000000001</c:v>
                </c:pt>
                <c:pt idx="8">
                  <c:v>11193.727000000001</c:v>
                </c:pt>
                <c:pt idx="9">
                  <c:v>11220.903</c:v>
                </c:pt>
                <c:pt idx="10">
                  <c:v>11226.227000000001</c:v>
                </c:pt>
                <c:pt idx="11">
                  <c:v>11250.439</c:v>
                </c:pt>
                <c:pt idx="12">
                  <c:v>11323.538</c:v>
                </c:pt>
                <c:pt idx="13">
                  <c:v>11350.432000000001</c:v>
                </c:pt>
                <c:pt idx="14">
                  <c:v>11387.62</c:v>
                </c:pt>
                <c:pt idx="15">
                  <c:v>11358.418</c:v>
                </c:pt>
                <c:pt idx="16">
                  <c:v>11324.681</c:v>
                </c:pt>
                <c:pt idx="17">
                  <c:v>11307.367</c:v>
                </c:pt>
                <c:pt idx="18">
                  <c:v>11305.21</c:v>
                </c:pt>
                <c:pt idx="19">
                  <c:v>11288.466</c:v>
                </c:pt>
                <c:pt idx="20">
                  <c:v>11293.856</c:v>
                </c:pt>
                <c:pt idx="21">
                  <c:v>11270.093999999999</c:v>
                </c:pt>
                <c:pt idx="22">
                  <c:v>11274.709000000001</c:v>
                </c:pt>
                <c:pt idx="23">
                  <c:v>11291.996999999999</c:v>
                </c:pt>
                <c:pt idx="24">
                  <c:v>11310.671</c:v>
                </c:pt>
                <c:pt idx="25">
                  <c:v>11310.977999999999</c:v>
                </c:pt>
                <c:pt idx="26">
                  <c:v>11303.415999999999</c:v>
                </c:pt>
                <c:pt idx="27">
                  <c:v>11318.157999999999</c:v>
                </c:pt>
                <c:pt idx="28">
                  <c:v>11350.189</c:v>
                </c:pt>
                <c:pt idx="29">
                  <c:v>11378.602999999999</c:v>
                </c:pt>
                <c:pt idx="30">
                  <c:v>11345.251</c:v>
                </c:pt>
                <c:pt idx="31">
                  <c:v>11346.165000000001</c:v>
                </c:pt>
                <c:pt idx="32">
                  <c:v>11354.349</c:v>
                </c:pt>
                <c:pt idx="33">
                  <c:v>11375.991</c:v>
                </c:pt>
                <c:pt idx="34">
                  <c:v>11400.204</c:v>
                </c:pt>
                <c:pt idx="35">
                  <c:v>11422.32</c:v>
                </c:pt>
                <c:pt idx="36">
                  <c:v>11384.713</c:v>
                </c:pt>
                <c:pt idx="37">
                  <c:v>11342.643</c:v>
                </c:pt>
                <c:pt idx="38">
                  <c:v>11362.017</c:v>
                </c:pt>
                <c:pt idx="39">
                  <c:v>11415.477999999999</c:v>
                </c:pt>
                <c:pt idx="40">
                  <c:v>11504.258</c:v>
                </c:pt>
                <c:pt idx="41">
                  <c:v>11544.700999999999</c:v>
                </c:pt>
                <c:pt idx="42">
                  <c:v>11556.120999999999</c:v>
                </c:pt>
                <c:pt idx="43">
                  <c:v>11575.046</c:v>
                </c:pt>
                <c:pt idx="44">
                  <c:v>11592.143</c:v>
                </c:pt>
                <c:pt idx="45">
                  <c:v>11636.646000000001</c:v>
                </c:pt>
                <c:pt idx="46">
                  <c:v>11703.597</c:v>
                </c:pt>
                <c:pt idx="47">
                  <c:v>11707.691999999999</c:v>
                </c:pt>
                <c:pt idx="48">
                  <c:v>11684.567999999999</c:v>
                </c:pt>
                <c:pt idx="49">
                  <c:v>11699.682000000001</c:v>
                </c:pt>
                <c:pt idx="50">
                  <c:v>11742.021000000001</c:v>
                </c:pt>
                <c:pt idx="51">
                  <c:v>11780.133</c:v>
                </c:pt>
                <c:pt idx="52">
                  <c:v>11843.425999999999</c:v>
                </c:pt>
                <c:pt idx="53">
                  <c:v>11857.120999999999</c:v>
                </c:pt>
                <c:pt idx="54">
                  <c:v>11901.852000000001</c:v>
                </c:pt>
                <c:pt idx="55">
                  <c:v>11952.18</c:v>
                </c:pt>
                <c:pt idx="56">
                  <c:v>11970.187</c:v>
                </c:pt>
                <c:pt idx="57">
                  <c:v>11979.811</c:v>
                </c:pt>
                <c:pt idx="58">
                  <c:v>11952.449000000001</c:v>
                </c:pt>
                <c:pt idx="59">
                  <c:v>12360.044</c:v>
                </c:pt>
                <c:pt idx="60">
                  <c:v>12030.308999999999</c:v>
                </c:pt>
                <c:pt idx="61">
                  <c:v>12043.195</c:v>
                </c:pt>
                <c:pt idx="62">
                  <c:v>12085.855</c:v>
                </c:pt>
                <c:pt idx="63">
                  <c:v>12127.668</c:v>
                </c:pt>
                <c:pt idx="64">
                  <c:v>12183.116</c:v>
                </c:pt>
                <c:pt idx="65">
                  <c:v>12217.880999999999</c:v>
                </c:pt>
                <c:pt idx="66">
                  <c:v>12239.59</c:v>
                </c:pt>
                <c:pt idx="67">
                  <c:v>12261.516</c:v>
                </c:pt>
                <c:pt idx="68">
                  <c:v>12219.45</c:v>
                </c:pt>
                <c:pt idx="69">
                  <c:v>12284.88</c:v>
                </c:pt>
                <c:pt idx="70">
                  <c:v>12365.114</c:v>
                </c:pt>
                <c:pt idx="71">
                  <c:v>12413.233</c:v>
                </c:pt>
                <c:pt idx="72">
                  <c:v>12574.008</c:v>
                </c:pt>
                <c:pt idx="73">
                  <c:v>12645.305</c:v>
                </c:pt>
                <c:pt idx="74">
                  <c:v>12701.207</c:v>
                </c:pt>
                <c:pt idx="75">
                  <c:v>12705.491</c:v>
                </c:pt>
                <c:pt idx="76">
                  <c:v>12695.254999999999</c:v>
                </c:pt>
                <c:pt idx="77">
                  <c:v>12712.012000000001</c:v>
                </c:pt>
                <c:pt idx="78">
                  <c:v>12704.463</c:v>
                </c:pt>
                <c:pt idx="79">
                  <c:v>12695.144</c:v>
                </c:pt>
                <c:pt idx="80">
                  <c:v>12772.499</c:v>
                </c:pt>
                <c:pt idx="81">
                  <c:v>12843.406000000001</c:v>
                </c:pt>
                <c:pt idx="82">
                  <c:v>12909.172</c:v>
                </c:pt>
                <c:pt idx="83">
                  <c:v>12984.234</c:v>
                </c:pt>
                <c:pt idx="84">
                  <c:v>13006.171</c:v>
                </c:pt>
                <c:pt idx="85">
                  <c:v>13061.098</c:v>
                </c:pt>
                <c:pt idx="86">
                  <c:v>13108.154</c:v>
                </c:pt>
                <c:pt idx="87">
                  <c:v>13127.29</c:v>
                </c:pt>
                <c:pt idx="88">
                  <c:v>13132.722</c:v>
                </c:pt>
                <c:pt idx="89">
                  <c:v>13126.842000000001</c:v>
                </c:pt>
                <c:pt idx="90">
                  <c:v>13135.377</c:v>
                </c:pt>
                <c:pt idx="91">
                  <c:v>13136.138999999999</c:v>
                </c:pt>
                <c:pt idx="92">
                  <c:v>13156.905000000001</c:v>
                </c:pt>
                <c:pt idx="93">
                  <c:v>13145.838</c:v>
                </c:pt>
                <c:pt idx="94">
                  <c:v>13135.916999999999</c:v>
                </c:pt>
                <c:pt idx="95">
                  <c:v>13183.731</c:v>
                </c:pt>
                <c:pt idx="96">
                  <c:v>13184.557000000001</c:v>
                </c:pt>
                <c:pt idx="97">
                  <c:v>13188.11</c:v>
                </c:pt>
                <c:pt idx="98">
                  <c:v>13197.539000000001</c:v>
                </c:pt>
                <c:pt idx="99">
                  <c:v>13158.395</c:v>
                </c:pt>
                <c:pt idx="100">
                  <c:v>13711.039000000001</c:v>
                </c:pt>
                <c:pt idx="101">
                  <c:v>13379.664000000001</c:v>
                </c:pt>
                <c:pt idx="102">
                  <c:v>13161.127</c:v>
                </c:pt>
                <c:pt idx="103">
                  <c:v>13075.823</c:v>
                </c:pt>
                <c:pt idx="104">
                  <c:v>13082.697</c:v>
                </c:pt>
                <c:pt idx="105">
                  <c:v>13169.564</c:v>
                </c:pt>
                <c:pt idx="106">
                  <c:v>13260.343000000001</c:v>
                </c:pt>
                <c:pt idx="107">
                  <c:v>13170.803</c:v>
                </c:pt>
                <c:pt idx="108">
                  <c:v>13042.103999999999</c:v>
                </c:pt>
                <c:pt idx="109">
                  <c:v>12886.18</c:v>
                </c:pt>
                <c:pt idx="110">
                  <c:v>12848.892</c:v>
                </c:pt>
                <c:pt idx="111">
                  <c:v>12871.558999999999</c:v>
                </c:pt>
                <c:pt idx="112">
                  <c:v>13036.5</c:v>
                </c:pt>
                <c:pt idx="113">
                  <c:v>12812.914000000001</c:v>
                </c:pt>
                <c:pt idx="114">
                  <c:v>12765.298000000001</c:v>
                </c:pt>
                <c:pt idx="115">
                  <c:v>12742.72</c:v>
                </c:pt>
                <c:pt idx="116">
                  <c:v>12775.489</c:v>
                </c:pt>
                <c:pt idx="117">
                  <c:v>12736.508</c:v>
                </c:pt>
                <c:pt idx="118">
                  <c:v>12771.458000000001</c:v>
                </c:pt>
                <c:pt idx="119">
                  <c:v>12831.88</c:v>
                </c:pt>
                <c:pt idx="120">
                  <c:v>12896.558999999999</c:v>
                </c:pt>
                <c:pt idx="121">
                  <c:v>12901.993</c:v>
                </c:pt>
                <c:pt idx="122">
                  <c:v>12950.955</c:v>
                </c:pt>
                <c:pt idx="123">
                  <c:v>13056.69</c:v>
                </c:pt>
                <c:pt idx="124">
                  <c:v>13159.251</c:v>
                </c:pt>
                <c:pt idx="125">
                  <c:v>13175.393</c:v>
                </c:pt>
                <c:pt idx="126">
                  <c:v>13210.27</c:v>
                </c:pt>
                <c:pt idx="127">
                  <c:v>13263.082</c:v>
                </c:pt>
                <c:pt idx="128">
                  <c:v>13272.55</c:v>
                </c:pt>
                <c:pt idx="129">
                  <c:v>13281.308000000001</c:v>
                </c:pt>
                <c:pt idx="130">
                  <c:v>13296.74</c:v>
                </c:pt>
                <c:pt idx="131">
                  <c:v>13376.431</c:v>
                </c:pt>
                <c:pt idx="132">
                  <c:v>13548.864</c:v>
                </c:pt>
                <c:pt idx="133">
                  <c:v>13586.620999999999</c:v>
                </c:pt>
                <c:pt idx="134">
                  <c:v>13553.718000000001</c:v>
                </c:pt>
                <c:pt idx="135">
                  <c:v>13530.436</c:v>
                </c:pt>
                <c:pt idx="136">
                  <c:v>13513.331</c:v>
                </c:pt>
                <c:pt idx="137">
                  <c:v>13569.654</c:v>
                </c:pt>
                <c:pt idx="138">
                  <c:v>13622.766</c:v>
                </c:pt>
                <c:pt idx="139">
                  <c:v>13613.4</c:v>
                </c:pt>
                <c:pt idx="140">
                  <c:v>13595.905000000001</c:v>
                </c:pt>
                <c:pt idx="141">
                  <c:v>13603.839</c:v>
                </c:pt>
                <c:pt idx="142">
                  <c:v>13593.654</c:v>
                </c:pt>
                <c:pt idx="143">
                  <c:v>13721.816999999999</c:v>
                </c:pt>
                <c:pt idx="144">
                  <c:v>13776.848</c:v>
                </c:pt>
                <c:pt idx="145">
                  <c:v>13861.163</c:v>
                </c:pt>
                <c:pt idx="146">
                  <c:v>13913.971</c:v>
                </c:pt>
                <c:pt idx="147">
                  <c:v>13973.636</c:v>
                </c:pt>
                <c:pt idx="148">
                  <c:v>13978.968999999999</c:v>
                </c:pt>
                <c:pt idx="149">
                  <c:v>13979.492</c:v>
                </c:pt>
                <c:pt idx="150">
                  <c:v>13896.050999999999</c:v>
                </c:pt>
                <c:pt idx="151">
                  <c:v>13869.442999999999</c:v>
                </c:pt>
                <c:pt idx="152">
                  <c:v>13975.225</c:v>
                </c:pt>
                <c:pt idx="153">
                  <c:v>14069.32</c:v>
                </c:pt>
                <c:pt idx="154">
                  <c:v>14259.575999999999</c:v>
                </c:pt>
                <c:pt idx="155">
                  <c:v>14610.103999999999</c:v>
                </c:pt>
                <c:pt idx="156">
                  <c:v>13887.401</c:v>
                </c:pt>
                <c:pt idx="157">
                  <c:v>13855.25</c:v>
                </c:pt>
                <c:pt idx="158">
                  <c:v>13904.124</c:v>
                </c:pt>
                <c:pt idx="159">
                  <c:v>13957.849</c:v>
                </c:pt>
                <c:pt idx="160">
                  <c:v>14026.743</c:v>
                </c:pt>
                <c:pt idx="161">
                  <c:v>14028.535</c:v>
                </c:pt>
                <c:pt idx="162">
                  <c:v>14001.477000000001</c:v>
                </c:pt>
                <c:pt idx="163">
                  <c:v>14028.243</c:v>
                </c:pt>
                <c:pt idx="164">
                  <c:v>14082.895</c:v>
                </c:pt>
                <c:pt idx="165">
                  <c:v>14048.788</c:v>
                </c:pt>
                <c:pt idx="166">
                  <c:v>14092.57</c:v>
                </c:pt>
                <c:pt idx="167">
                  <c:v>14131.172</c:v>
                </c:pt>
                <c:pt idx="168">
                  <c:v>14206.305</c:v>
                </c:pt>
                <c:pt idx="169">
                  <c:v>14286.138999999999</c:v>
                </c:pt>
                <c:pt idx="170">
                  <c:v>14360.058000000001</c:v>
                </c:pt>
                <c:pt idx="171">
                  <c:v>14405.213</c:v>
                </c:pt>
                <c:pt idx="172">
                  <c:v>14450.616</c:v>
                </c:pt>
                <c:pt idx="173">
                  <c:v>14510.862999999999</c:v>
                </c:pt>
                <c:pt idx="174">
                  <c:v>14562.405000000001</c:v>
                </c:pt>
                <c:pt idx="175">
                  <c:v>14640.391</c:v>
                </c:pt>
                <c:pt idx="176">
                  <c:v>14695.290999999999</c:v>
                </c:pt>
                <c:pt idx="177">
                  <c:v>14764.112999999999</c:v>
                </c:pt>
                <c:pt idx="178">
                  <c:v>14844.960999999999</c:v>
                </c:pt>
                <c:pt idx="179">
                  <c:v>14943.794</c:v>
                </c:pt>
                <c:pt idx="180">
                  <c:v>15072.911</c:v>
                </c:pt>
                <c:pt idx="181">
                  <c:v>15126.858</c:v>
                </c:pt>
                <c:pt idx="182">
                  <c:v>15095.985000000001</c:v>
                </c:pt>
                <c:pt idx="183">
                  <c:v>15140.893</c:v>
                </c:pt>
                <c:pt idx="184">
                  <c:v>15171.871999999999</c:v>
                </c:pt>
                <c:pt idx="185">
                  <c:v>15178.053</c:v>
                </c:pt>
                <c:pt idx="186">
                  <c:v>15204.326999999999</c:v>
                </c:pt>
                <c:pt idx="187">
                  <c:v>15236.665999999999</c:v>
                </c:pt>
                <c:pt idx="188">
                  <c:v>15279.718999999999</c:v>
                </c:pt>
                <c:pt idx="189">
                  <c:v>15320.816000000001</c:v>
                </c:pt>
                <c:pt idx="190">
                  <c:v>15319.814</c:v>
                </c:pt>
                <c:pt idx="191">
                  <c:v>15385.188</c:v>
                </c:pt>
                <c:pt idx="192">
                  <c:v>15397.111000000001</c:v>
                </c:pt>
                <c:pt idx="193">
                  <c:v>15406.808999999999</c:v>
                </c:pt>
                <c:pt idx="194">
                  <c:v>15406.989</c:v>
                </c:pt>
                <c:pt idx="195">
                  <c:v>15385.934999999999</c:v>
                </c:pt>
                <c:pt idx="196">
                  <c:v>15382.189</c:v>
                </c:pt>
                <c:pt idx="197">
                  <c:v>15395.378000000001</c:v>
                </c:pt>
                <c:pt idx="198">
                  <c:v>15453.227999999999</c:v>
                </c:pt>
                <c:pt idx="199">
                  <c:v>15466.08</c:v>
                </c:pt>
                <c:pt idx="200">
                  <c:v>15501.21</c:v>
                </c:pt>
                <c:pt idx="201">
                  <c:v>15521.629000000001</c:v>
                </c:pt>
                <c:pt idx="202">
                  <c:v>15556.527</c:v>
                </c:pt>
                <c:pt idx="203">
                  <c:v>15591.825000000001</c:v>
                </c:pt>
                <c:pt idx="204">
                  <c:v>15639.669</c:v>
                </c:pt>
                <c:pt idx="205">
                  <c:v>15695.511</c:v>
                </c:pt>
                <c:pt idx="206">
                  <c:v>15752.977999999999</c:v>
                </c:pt>
                <c:pt idx="207">
                  <c:v>15763.02</c:v>
                </c:pt>
                <c:pt idx="208">
                  <c:v>15857.476000000001</c:v>
                </c:pt>
                <c:pt idx="209">
                  <c:v>15867.418</c:v>
                </c:pt>
                <c:pt idx="210">
                  <c:v>15921.093000000001</c:v>
                </c:pt>
                <c:pt idx="211">
                  <c:v>15951.101000000001</c:v>
                </c:pt>
                <c:pt idx="212">
                  <c:v>15983.513999999999</c:v>
                </c:pt>
                <c:pt idx="213">
                  <c:v>16037.593000000001</c:v>
                </c:pt>
                <c:pt idx="214">
                  <c:v>16071.675999999999</c:v>
                </c:pt>
                <c:pt idx="215">
                  <c:v>16114.703</c:v>
                </c:pt>
                <c:pt idx="216">
                  <c:v>16152.138000000001</c:v>
                </c:pt>
                <c:pt idx="217">
                  <c:v>16181.23</c:v>
                </c:pt>
                <c:pt idx="218">
                  <c:v>16215.671</c:v>
                </c:pt>
                <c:pt idx="219">
                  <c:v>16226.395</c:v>
                </c:pt>
                <c:pt idx="220">
                  <c:v>16262.025</c:v>
                </c:pt>
                <c:pt idx="221">
                  <c:v>16312.968999999999</c:v>
                </c:pt>
                <c:pt idx="222">
                  <c:v>16385.766</c:v>
                </c:pt>
                <c:pt idx="223">
                  <c:v>16441.544999999998</c:v>
                </c:pt>
                <c:pt idx="224">
                  <c:v>16426.684000000001</c:v>
                </c:pt>
                <c:pt idx="225">
                  <c:v>16441.011999999999</c:v>
                </c:pt>
                <c:pt idx="226">
                  <c:v>16460.651000000002</c:v>
                </c:pt>
                <c:pt idx="227">
                  <c:v>16641.026000000002</c:v>
                </c:pt>
                <c:pt idx="228">
                  <c:v>16683.407999999999</c:v>
                </c:pt>
                <c:pt idx="229">
                  <c:v>16729.065999999999</c:v>
                </c:pt>
                <c:pt idx="230">
                  <c:v>16740.364000000001</c:v>
                </c:pt>
                <c:pt idx="231">
                  <c:v>16697.855</c:v>
                </c:pt>
                <c:pt idx="232">
                  <c:v>16699.532999999999</c:v>
                </c:pt>
                <c:pt idx="233">
                  <c:v>16710.524000000001</c:v>
                </c:pt>
                <c:pt idx="234">
                  <c:v>16709.062999999998</c:v>
                </c:pt>
                <c:pt idx="235">
                  <c:v>16779.587</c:v>
                </c:pt>
                <c:pt idx="236">
                  <c:v>16805.38</c:v>
                </c:pt>
                <c:pt idx="237">
                  <c:v>16824.363000000001</c:v>
                </c:pt>
                <c:pt idx="238">
                  <c:v>16897.326000000001</c:v>
                </c:pt>
                <c:pt idx="239">
                  <c:v>16856.434000000001</c:v>
                </c:pt>
                <c:pt idx="240">
                  <c:v>17003.205999999998</c:v>
                </c:pt>
                <c:pt idx="241">
                  <c:v>17111.944</c:v>
                </c:pt>
                <c:pt idx="242">
                  <c:v>16828.473000000002</c:v>
                </c:pt>
                <c:pt idx="243">
                  <c:v>19028.422999999999</c:v>
                </c:pt>
                <c:pt idx="244">
                  <c:v>18232.325000000001</c:v>
                </c:pt>
                <c:pt idx="245">
                  <c:v>17984.903999999999</c:v>
                </c:pt>
                <c:pt idx="246">
                  <c:v>18092.922999999999</c:v>
                </c:pt>
                <c:pt idx="247">
                  <c:v>17509.276999999998</c:v>
                </c:pt>
                <c:pt idx="248">
                  <c:v>17608.769</c:v>
                </c:pt>
                <c:pt idx="249">
                  <c:v>17560.993999999999</c:v>
                </c:pt>
                <c:pt idx="250">
                  <c:v>17385.231</c:v>
                </c:pt>
                <c:pt idx="251">
                  <c:v>17432.050999999999</c:v>
                </c:pt>
                <c:pt idx="252">
                  <c:v>19103.243999999999</c:v>
                </c:pt>
                <c:pt idx="253">
                  <c:v>17678.432000000001</c:v>
                </c:pt>
                <c:pt idx="254">
                  <c:v>21267.506000000001</c:v>
                </c:pt>
                <c:pt idx="255">
                  <c:v>18328.956999999999</c:v>
                </c:pt>
                <c:pt idx="256">
                  <c:v>17875.09</c:v>
                </c:pt>
                <c:pt idx="257">
                  <c:v>17827.219000000001</c:v>
                </c:pt>
                <c:pt idx="258">
                  <c:v>17971.007000000001</c:v>
                </c:pt>
                <c:pt idx="259">
                  <c:v>17963.637999999999</c:v>
                </c:pt>
                <c:pt idx="260">
                  <c:v>17725.671999999999</c:v>
                </c:pt>
                <c:pt idx="261">
                  <c:v>17685.510999999999</c:v>
                </c:pt>
                <c:pt idx="262">
                  <c:v>17654.859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DD1-AF46-8A13-AC9100017A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55890320"/>
        <c:axId val="855984592"/>
      </c:lineChart>
      <c:dateAx>
        <c:axId val="855890320"/>
        <c:scaling>
          <c:orientation val="minMax"/>
        </c:scaling>
        <c:delete val="0"/>
        <c:axPos val="b"/>
        <c:numFmt formatCode="yyyy\-mm\-dd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5984592"/>
        <c:crosses val="autoZero"/>
        <c:auto val="1"/>
        <c:lblOffset val="100"/>
        <c:baseTimeUnit val="months"/>
      </c:dateAx>
      <c:valAx>
        <c:axId val="855984592"/>
        <c:scaling>
          <c:orientation val="minMax"/>
          <c:max val="22000"/>
          <c:min val="9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5890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Personal Savings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'FRED Graph'!$B$11</c:f>
              <c:strCache>
                <c:ptCount val="1"/>
                <c:pt idx="0">
                  <c:v>Persona Savings</c:v>
                </c:pt>
              </c:strCache>
            </c:strRef>
          </c:tx>
          <c:spPr>
            <a:ln w="38100" cap="rnd">
              <a:solidFill>
                <a:srgbClr val="0432FF"/>
              </a:solidFill>
              <a:round/>
            </a:ln>
            <a:effectLst/>
          </c:spPr>
          <c:marker>
            <c:symbol val="none"/>
          </c:marker>
          <c:dLbls>
            <c:dLbl>
              <c:idx val="161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D92-E941-BE62-3BAB417BE6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432FF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'FRED Graph'!$A$12:$A$178</c:f>
              <c:numCache>
                <c:formatCode>yyyy\-mm\-dd</c:formatCode>
                <c:ptCount val="167"/>
                <c:pt idx="0">
                  <c:v>29221</c:v>
                </c:pt>
                <c:pt idx="1">
                  <c:v>29312</c:v>
                </c:pt>
                <c:pt idx="2">
                  <c:v>29403</c:v>
                </c:pt>
                <c:pt idx="3">
                  <c:v>29495</c:v>
                </c:pt>
                <c:pt idx="4">
                  <c:v>29587</c:v>
                </c:pt>
                <c:pt idx="5">
                  <c:v>29677</c:v>
                </c:pt>
                <c:pt idx="6">
                  <c:v>29768</c:v>
                </c:pt>
                <c:pt idx="7">
                  <c:v>29860</c:v>
                </c:pt>
                <c:pt idx="8">
                  <c:v>29952</c:v>
                </c:pt>
                <c:pt idx="9">
                  <c:v>30042</c:v>
                </c:pt>
                <c:pt idx="10">
                  <c:v>30133</c:v>
                </c:pt>
                <c:pt idx="11">
                  <c:v>30225</c:v>
                </c:pt>
                <c:pt idx="12">
                  <c:v>30317</c:v>
                </c:pt>
                <c:pt idx="13">
                  <c:v>30407</c:v>
                </c:pt>
                <c:pt idx="14">
                  <c:v>30498</c:v>
                </c:pt>
                <c:pt idx="15">
                  <c:v>30590</c:v>
                </c:pt>
                <c:pt idx="16">
                  <c:v>30682</c:v>
                </c:pt>
                <c:pt idx="17">
                  <c:v>30773</c:v>
                </c:pt>
                <c:pt idx="18">
                  <c:v>30864</c:v>
                </c:pt>
                <c:pt idx="19">
                  <c:v>30956</c:v>
                </c:pt>
                <c:pt idx="20">
                  <c:v>31048</c:v>
                </c:pt>
                <c:pt idx="21">
                  <c:v>31138</c:v>
                </c:pt>
                <c:pt idx="22">
                  <c:v>31229</c:v>
                </c:pt>
                <c:pt idx="23">
                  <c:v>31321</c:v>
                </c:pt>
                <c:pt idx="24">
                  <c:v>31413</c:v>
                </c:pt>
                <c:pt idx="25">
                  <c:v>31503</c:v>
                </c:pt>
                <c:pt idx="26">
                  <c:v>31594</c:v>
                </c:pt>
                <c:pt idx="27">
                  <c:v>31686</c:v>
                </c:pt>
                <c:pt idx="28">
                  <c:v>31778</c:v>
                </c:pt>
                <c:pt idx="29">
                  <c:v>31868</c:v>
                </c:pt>
                <c:pt idx="30">
                  <c:v>31959</c:v>
                </c:pt>
                <c:pt idx="31">
                  <c:v>32051</c:v>
                </c:pt>
                <c:pt idx="32">
                  <c:v>32143</c:v>
                </c:pt>
                <c:pt idx="33">
                  <c:v>32234</c:v>
                </c:pt>
                <c:pt idx="34">
                  <c:v>32325</c:v>
                </c:pt>
                <c:pt idx="35">
                  <c:v>32417</c:v>
                </c:pt>
                <c:pt idx="36">
                  <c:v>32509</c:v>
                </c:pt>
                <c:pt idx="37">
                  <c:v>32599</c:v>
                </c:pt>
                <c:pt idx="38">
                  <c:v>32690</c:v>
                </c:pt>
                <c:pt idx="39">
                  <c:v>32782</c:v>
                </c:pt>
                <c:pt idx="40">
                  <c:v>32874</c:v>
                </c:pt>
                <c:pt idx="41">
                  <c:v>32964</c:v>
                </c:pt>
                <c:pt idx="42">
                  <c:v>33055</c:v>
                </c:pt>
                <c:pt idx="43">
                  <c:v>33147</c:v>
                </c:pt>
                <c:pt idx="44">
                  <c:v>33239</c:v>
                </c:pt>
                <c:pt idx="45">
                  <c:v>33329</c:v>
                </c:pt>
                <c:pt idx="46">
                  <c:v>33420</c:v>
                </c:pt>
                <c:pt idx="47">
                  <c:v>33512</c:v>
                </c:pt>
                <c:pt idx="48">
                  <c:v>33604</c:v>
                </c:pt>
                <c:pt idx="49">
                  <c:v>33695</c:v>
                </c:pt>
                <c:pt idx="50">
                  <c:v>33786</c:v>
                </c:pt>
                <c:pt idx="51">
                  <c:v>33878</c:v>
                </c:pt>
                <c:pt idx="52">
                  <c:v>33970</c:v>
                </c:pt>
                <c:pt idx="53">
                  <c:v>34060</c:v>
                </c:pt>
                <c:pt idx="54">
                  <c:v>34151</c:v>
                </c:pt>
                <c:pt idx="55">
                  <c:v>34243</c:v>
                </c:pt>
                <c:pt idx="56">
                  <c:v>34335</c:v>
                </c:pt>
                <c:pt idx="57">
                  <c:v>34425</c:v>
                </c:pt>
                <c:pt idx="58">
                  <c:v>34516</c:v>
                </c:pt>
                <c:pt idx="59">
                  <c:v>34608</c:v>
                </c:pt>
                <c:pt idx="60">
                  <c:v>34700</c:v>
                </c:pt>
                <c:pt idx="61">
                  <c:v>34790</c:v>
                </c:pt>
                <c:pt idx="62">
                  <c:v>34881</c:v>
                </c:pt>
                <c:pt idx="63">
                  <c:v>34973</c:v>
                </c:pt>
                <c:pt idx="64">
                  <c:v>35065</c:v>
                </c:pt>
                <c:pt idx="65">
                  <c:v>35156</c:v>
                </c:pt>
                <c:pt idx="66">
                  <c:v>35247</c:v>
                </c:pt>
                <c:pt idx="67">
                  <c:v>35339</c:v>
                </c:pt>
                <c:pt idx="68">
                  <c:v>35431</c:v>
                </c:pt>
                <c:pt idx="69">
                  <c:v>35521</c:v>
                </c:pt>
                <c:pt idx="70">
                  <c:v>35612</c:v>
                </c:pt>
                <c:pt idx="71">
                  <c:v>35704</c:v>
                </c:pt>
                <c:pt idx="72">
                  <c:v>35796</c:v>
                </c:pt>
                <c:pt idx="73">
                  <c:v>35886</c:v>
                </c:pt>
                <c:pt idx="74">
                  <c:v>35977</c:v>
                </c:pt>
                <c:pt idx="75">
                  <c:v>36069</c:v>
                </c:pt>
                <c:pt idx="76">
                  <c:v>36161</c:v>
                </c:pt>
                <c:pt idx="77">
                  <c:v>36251</c:v>
                </c:pt>
                <c:pt idx="78">
                  <c:v>36342</c:v>
                </c:pt>
                <c:pt idx="79">
                  <c:v>36434</c:v>
                </c:pt>
                <c:pt idx="80">
                  <c:v>36526</c:v>
                </c:pt>
                <c:pt idx="81">
                  <c:v>36617</c:v>
                </c:pt>
                <c:pt idx="82">
                  <c:v>36708</c:v>
                </c:pt>
                <c:pt idx="83">
                  <c:v>36800</c:v>
                </c:pt>
                <c:pt idx="84">
                  <c:v>36892</c:v>
                </c:pt>
                <c:pt idx="85">
                  <c:v>36982</c:v>
                </c:pt>
                <c:pt idx="86">
                  <c:v>37073</c:v>
                </c:pt>
                <c:pt idx="87">
                  <c:v>37165</c:v>
                </c:pt>
                <c:pt idx="88">
                  <c:v>37257</c:v>
                </c:pt>
                <c:pt idx="89">
                  <c:v>37347</c:v>
                </c:pt>
                <c:pt idx="90">
                  <c:v>37438</c:v>
                </c:pt>
                <c:pt idx="91">
                  <c:v>37530</c:v>
                </c:pt>
                <c:pt idx="92">
                  <c:v>37622</c:v>
                </c:pt>
                <c:pt idx="93">
                  <c:v>37712</c:v>
                </c:pt>
                <c:pt idx="94">
                  <c:v>37803</c:v>
                </c:pt>
                <c:pt idx="95">
                  <c:v>37895</c:v>
                </c:pt>
                <c:pt idx="96">
                  <c:v>37987</c:v>
                </c:pt>
                <c:pt idx="97">
                  <c:v>38078</c:v>
                </c:pt>
                <c:pt idx="98">
                  <c:v>38169</c:v>
                </c:pt>
                <c:pt idx="99">
                  <c:v>38261</c:v>
                </c:pt>
                <c:pt idx="100">
                  <c:v>38353</c:v>
                </c:pt>
                <c:pt idx="101">
                  <c:v>38443</c:v>
                </c:pt>
                <c:pt idx="102">
                  <c:v>38534</c:v>
                </c:pt>
                <c:pt idx="103">
                  <c:v>38626</c:v>
                </c:pt>
                <c:pt idx="104">
                  <c:v>38718</c:v>
                </c:pt>
                <c:pt idx="105">
                  <c:v>38808</c:v>
                </c:pt>
                <c:pt idx="106">
                  <c:v>38899</c:v>
                </c:pt>
                <c:pt idx="107">
                  <c:v>38991</c:v>
                </c:pt>
                <c:pt idx="108">
                  <c:v>39083</c:v>
                </c:pt>
                <c:pt idx="109">
                  <c:v>39173</c:v>
                </c:pt>
                <c:pt idx="110">
                  <c:v>39264</c:v>
                </c:pt>
                <c:pt idx="111">
                  <c:v>39356</c:v>
                </c:pt>
                <c:pt idx="112">
                  <c:v>39448</c:v>
                </c:pt>
                <c:pt idx="113">
                  <c:v>39539</c:v>
                </c:pt>
                <c:pt idx="114">
                  <c:v>39630</c:v>
                </c:pt>
                <c:pt idx="115">
                  <c:v>39722</c:v>
                </c:pt>
                <c:pt idx="116">
                  <c:v>39814</c:v>
                </c:pt>
                <c:pt idx="117">
                  <c:v>39904</c:v>
                </c:pt>
                <c:pt idx="118">
                  <c:v>39995</c:v>
                </c:pt>
                <c:pt idx="119">
                  <c:v>40087</c:v>
                </c:pt>
                <c:pt idx="120">
                  <c:v>40179</c:v>
                </c:pt>
                <c:pt idx="121">
                  <c:v>40269</c:v>
                </c:pt>
                <c:pt idx="122">
                  <c:v>40360</c:v>
                </c:pt>
                <c:pt idx="123">
                  <c:v>40452</c:v>
                </c:pt>
                <c:pt idx="124">
                  <c:v>40544</c:v>
                </c:pt>
                <c:pt idx="125">
                  <c:v>40634</c:v>
                </c:pt>
                <c:pt idx="126">
                  <c:v>40725</c:v>
                </c:pt>
                <c:pt idx="127">
                  <c:v>40817</c:v>
                </c:pt>
                <c:pt idx="128">
                  <c:v>40909</c:v>
                </c:pt>
                <c:pt idx="129">
                  <c:v>41000</c:v>
                </c:pt>
                <c:pt idx="130">
                  <c:v>41091</c:v>
                </c:pt>
                <c:pt idx="131">
                  <c:v>41183</c:v>
                </c:pt>
                <c:pt idx="132">
                  <c:v>41275</c:v>
                </c:pt>
                <c:pt idx="133">
                  <c:v>41365</c:v>
                </c:pt>
                <c:pt idx="134">
                  <c:v>41456</c:v>
                </c:pt>
                <c:pt idx="135">
                  <c:v>41548</c:v>
                </c:pt>
                <c:pt idx="136">
                  <c:v>41640</c:v>
                </c:pt>
                <c:pt idx="137">
                  <c:v>41730</c:v>
                </c:pt>
                <c:pt idx="138">
                  <c:v>41821</c:v>
                </c:pt>
                <c:pt idx="139">
                  <c:v>41913</c:v>
                </c:pt>
                <c:pt idx="140">
                  <c:v>42005</c:v>
                </c:pt>
                <c:pt idx="141">
                  <c:v>42095</c:v>
                </c:pt>
                <c:pt idx="142">
                  <c:v>42186</c:v>
                </c:pt>
                <c:pt idx="143">
                  <c:v>42278</c:v>
                </c:pt>
                <c:pt idx="144">
                  <c:v>42370</c:v>
                </c:pt>
                <c:pt idx="145">
                  <c:v>42461</c:v>
                </c:pt>
                <c:pt idx="146">
                  <c:v>42552</c:v>
                </c:pt>
                <c:pt idx="147">
                  <c:v>42644</c:v>
                </c:pt>
                <c:pt idx="148">
                  <c:v>42736</c:v>
                </c:pt>
                <c:pt idx="149">
                  <c:v>42826</c:v>
                </c:pt>
                <c:pt idx="150">
                  <c:v>42917</c:v>
                </c:pt>
                <c:pt idx="151">
                  <c:v>43009</c:v>
                </c:pt>
                <c:pt idx="152">
                  <c:v>43101</c:v>
                </c:pt>
                <c:pt idx="153">
                  <c:v>43191</c:v>
                </c:pt>
                <c:pt idx="154">
                  <c:v>43282</c:v>
                </c:pt>
                <c:pt idx="155">
                  <c:v>43374</c:v>
                </c:pt>
                <c:pt idx="156">
                  <c:v>43466</c:v>
                </c:pt>
                <c:pt idx="157">
                  <c:v>43556</c:v>
                </c:pt>
                <c:pt idx="158">
                  <c:v>43647</c:v>
                </c:pt>
                <c:pt idx="159">
                  <c:v>43739</c:v>
                </c:pt>
                <c:pt idx="160">
                  <c:v>43831</c:v>
                </c:pt>
                <c:pt idx="161">
                  <c:v>43922</c:v>
                </c:pt>
                <c:pt idx="162">
                  <c:v>44013</c:v>
                </c:pt>
                <c:pt idx="163">
                  <c:v>44105</c:v>
                </c:pt>
                <c:pt idx="164">
                  <c:v>44197</c:v>
                </c:pt>
                <c:pt idx="165">
                  <c:v>44287</c:v>
                </c:pt>
                <c:pt idx="166">
                  <c:v>44378</c:v>
                </c:pt>
              </c:numCache>
            </c:numRef>
          </c:cat>
          <c:val>
            <c:numRef>
              <c:f>'FRED Graph'!$B$12:$B$178</c:f>
              <c:numCache>
                <c:formatCode>0.0</c:formatCode>
                <c:ptCount val="167"/>
                <c:pt idx="0">
                  <c:v>10.1</c:v>
                </c:pt>
                <c:pt idx="1">
                  <c:v>11.3</c:v>
                </c:pt>
                <c:pt idx="2">
                  <c:v>11.4</c:v>
                </c:pt>
                <c:pt idx="3">
                  <c:v>11.4</c:v>
                </c:pt>
                <c:pt idx="4">
                  <c:v>10.9</c:v>
                </c:pt>
                <c:pt idx="5">
                  <c:v>10.9</c:v>
                </c:pt>
                <c:pt idx="6">
                  <c:v>12.3</c:v>
                </c:pt>
                <c:pt idx="7">
                  <c:v>12.9</c:v>
                </c:pt>
                <c:pt idx="8">
                  <c:v>12.3</c:v>
                </c:pt>
                <c:pt idx="9">
                  <c:v>12.5</c:v>
                </c:pt>
                <c:pt idx="10">
                  <c:v>12.3</c:v>
                </c:pt>
                <c:pt idx="11">
                  <c:v>11</c:v>
                </c:pt>
                <c:pt idx="12">
                  <c:v>11</c:v>
                </c:pt>
                <c:pt idx="13">
                  <c:v>9.8000000000000007</c:v>
                </c:pt>
                <c:pt idx="14">
                  <c:v>9.5</c:v>
                </c:pt>
                <c:pt idx="15">
                  <c:v>10</c:v>
                </c:pt>
                <c:pt idx="16">
                  <c:v>11.1</c:v>
                </c:pt>
                <c:pt idx="17">
                  <c:v>11.3</c:v>
                </c:pt>
                <c:pt idx="18">
                  <c:v>11.7</c:v>
                </c:pt>
                <c:pt idx="19">
                  <c:v>11.3</c:v>
                </c:pt>
                <c:pt idx="20">
                  <c:v>9.3000000000000007</c:v>
                </c:pt>
                <c:pt idx="21">
                  <c:v>10.199999999999999</c:v>
                </c:pt>
                <c:pt idx="22">
                  <c:v>8.1999999999999993</c:v>
                </c:pt>
                <c:pt idx="23">
                  <c:v>8.9</c:v>
                </c:pt>
                <c:pt idx="24">
                  <c:v>9.3000000000000007</c:v>
                </c:pt>
                <c:pt idx="25">
                  <c:v>9.5</c:v>
                </c:pt>
                <c:pt idx="26">
                  <c:v>8.5</c:v>
                </c:pt>
                <c:pt idx="27">
                  <c:v>8.1</c:v>
                </c:pt>
                <c:pt idx="28">
                  <c:v>8.9</c:v>
                </c:pt>
                <c:pt idx="29">
                  <c:v>6.8</c:v>
                </c:pt>
                <c:pt idx="30">
                  <c:v>7.5</c:v>
                </c:pt>
                <c:pt idx="31">
                  <c:v>8.5</c:v>
                </c:pt>
                <c:pt idx="32">
                  <c:v>8.3000000000000007</c:v>
                </c:pt>
                <c:pt idx="33">
                  <c:v>8.6</c:v>
                </c:pt>
                <c:pt idx="34">
                  <c:v>8.6</c:v>
                </c:pt>
                <c:pt idx="35">
                  <c:v>8.5</c:v>
                </c:pt>
                <c:pt idx="36">
                  <c:v>9</c:v>
                </c:pt>
                <c:pt idx="37">
                  <c:v>8.3000000000000007</c:v>
                </c:pt>
                <c:pt idx="38">
                  <c:v>8</c:v>
                </c:pt>
                <c:pt idx="39">
                  <c:v>8.3000000000000007</c:v>
                </c:pt>
                <c:pt idx="40">
                  <c:v>8.3000000000000007</c:v>
                </c:pt>
                <c:pt idx="41">
                  <c:v>8.6999999999999993</c:v>
                </c:pt>
                <c:pt idx="42">
                  <c:v>8.3000000000000007</c:v>
                </c:pt>
                <c:pt idx="43">
                  <c:v>8.1999999999999993</c:v>
                </c:pt>
                <c:pt idx="44">
                  <c:v>8.6999999999999993</c:v>
                </c:pt>
                <c:pt idx="45">
                  <c:v>8.6</c:v>
                </c:pt>
                <c:pt idx="46">
                  <c:v>8.6</c:v>
                </c:pt>
                <c:pt idx="47">
                  <c:v>9.4</c:v>
                </c:pt>
                <c:pt idx="48">
                  <c:v>9.6</c:v>
                </c:pt>
                <c:pt idx="49">
                  <c:v>9.9</c:v>
                </c:pt>
                <c:pt idx="50">
                  <c:v>9.3000000000000007</c:v>
                </c:pt>
                <c:pt idx="51">
                  <c:v>8.9</c:v>
                </c:pt>
                <c:pt idx="52">
                  <c:v>8.8000000000000007</c:v>
                </c:pt>
                <c:pt idx="53">
                  <c:v>8.3000000000000007</c:v>
                </c:pt>
                <c:pt idx="54">
                  <c:v>7.4</c:v>
                </c:pt>
                <c:pt idx="55">
                  <c:v>7.3</c:v>
                </c:pt>
                <c:pt idx="56">
                  <c:v>6.8</c:v>
                </c:pt>
                <c:pt idx="57">
                  <c:v>7</c:v>
                </c:pt>
                <c:pt idx="58">
                  <c:v>6.8</c:v>
                </c:pt>
                <c:pt idx="59">
                  <c:v>7.1</c:v>
                </c:pt>
                <c:pt idx="60">
                  <c:v>7.6</c:v>
                </c:pt>
                <c:pt idx="61">
                  <c:v>6.9</c:v>
                </c:pt>
                <c:pt idx="62">
                  <c:v>6.8</c:v>
                </c:pt>
                <c:pt idx="63">
                  <c:v>6.6</c:v>
                </c:pt>
                <c:pt idx="64">
                  <c:v>6.7</c:v>
                </c:pt>
                <c:pt idx="65">
                  <c:v>6.5</c:v>
                </c:pt>
                <c:pt idx="66">
                  <c:v>6.6</c:v>
                </c:pt>
                <c:pt idx="67">
                  <c:v>6.4</c:v>
                </c:pt>
                <c:pt idx="68">
                  <c:v>6.3</c:v>
                </c:pt>
                <c:pt idx="69">
                  <c:v>6.6</c:v>
                </c:pt>
                <c:pt idx="70">
                  <c:v>6.1</c:v>
                </c:pt>
                <c:pt idx="71">
                  <c:v>6.3</c:v>
                </c:pt>
                <c:pt idx="72">
                  <c:v>7.4</c:v>
                </c:pt>
                <c:pt idx="73">
                  <c:v>7</c:v>
                </c:pt>
                <c:pt idx="74">
                  <c:v>6.7</c:v>
                </c:pt>
                <c:pt idx="75">
                  <c:v>6.1</c:v>
                </c:pt>
                <c:pt idx="76">
                  <c:v>6.2</c:v>
                </c:pt>
                <c:pt idx="77">
                  <c:v>4.8</c:v>
                </c:pt>
                <c:pt idx="78">
                  <c:v>4.5</c:v>
                </c:pt>
                <c:pt idx="79">
                  <c:v>4.4000000000000004</c:v>
                </c:pt>
                <c:pt idx="80">
                  <c:v>4.5999999999999996</c:v>
                </c:pt>
                <c:pt idx="81">
                  <c:v>4.8</c:v>
                </c:pt>
                <c:pt idx="82">
                  <c:v>5</c:v>
                </c:pt>
                <c:pt idx="83">
                  <c:v>4.5999999999999996</c:v>
                </c:pt>
                <c:pt idx="84">
                  <c:v>5.0999999999999996</c:v>
                </c:pt>
                <c:pt idx="85">
                  <c:v>4.7</c:v>
                </c:pt>
                <c:pt idx="86">
                  <c:v>6.4</c:v>
                </c:pt>
                <c:pt idx="87">
                  <c:v>3.5</c:v>
                </c:pt>
                <c:pt idx="88">
                  <c:v>5.6</c:v>
                </c:pt>
                <c:pt idx="89">
                  <c:v>6</c:v>
                </c:pt>
                <c:pt idx="90">
                  <c:v>5.6</c:v>
                </c:pt>
                <c:pt idx="91">
                  <c:v>5.7</c:v>
                </c:pt>
                <c:pt idx="92">
                  <c:v>5.2</c:v>
                </c:pt>
                <c:pt idx="93">
                  <c:v>5.3</c:v>
                </c:pt>
                <c:pt idx="94">
                  <c:v>5.7</c:v>
                </c:pt>
                <c:pt idx="95">
                  <c:v>5.3</c:v>
                </c:pt>
                <c:pt idx="96">
                  <c:v>4.8</c:v>
                </c:pt>
                <c:pt idx="97">
                  <c:v>5.3</c:v>
                </c:pt>
                <c:pt idx="98">
                  <c:v>4.8</c:v>
                </c:pt>
                <c:pt idx="99">
                  <c:v>4.9000000000000004</c:v>
                </c:pt>
                <c:pt idx="100">
                  <c:v>3.1</c:v>
                </c:pt>
                <c:pt idx="101">
                  <c:v>2.9</c:v>
                </c:pt>
                <c:pt idx="102">
                  <c:v>2.4</c:v>
                </c:pt>
                <c:pt idx="103">
                  <c:v>3</c:v>
                </c:pt>
                <c:pt idx="104">
                  <c:v>3.9</c:v>
                </c:pt>
                <c:pt idx="105">
                  <c:v>3.7</c:v>
                </c:pt>
                <c:pt idx="106">
                  <c:v>3.2</c:v>
                </c:pt>
                <c:pt idx="107">
                  <c:v>3.4</c:v>
                </c:pt>
                <c:pt idx="108">
                  <c:v>3.6</c:v>
                </c:pt>
                <c:pt idx="109">
                  <c:v>3.6</c:v>
                </c:pt>
                <c:pt idx="110">
                  <c:v>3.2</c:v>
                </c:pt>
                <c:pt idx="111">
                  <c:v>3</c:v>
                </c:pt>
                <c:pt idx="112">
                  <c:v>3.4</c:v>
                </c:pt>
                <c:pt idx="113">
                  <c:v>5.0999999999999996</c:v>
                </c:pt>
                <c:pt idx="114">
                  <c:v>3.9</c:v>
                </c:pt>
                <c:pt idx="115">
                  <c:v>5.9</c:v>
                </c:pt>
                <c:pt idx="116">
                  <c:v>5.9</c:v>
                </c:pt>
                <c:pt idx="117">
                  <c:v>6.9</c:v>
                </c:pt>
                <c:pt idx="118">
                  <c:v>5.2</c:v>
                </c:pt>
                <c:pt idx="119">
                  <c:v>5.5</c:v>
                </c:pt>
                <c:pt idx="120">
                  <c:v>5.7</c:v>
                </c:pt>
                <c:pt idx="121">
                  <c:v>6.5</c:v>
                </c:pt>
                <c:pt idx="122">
                  <c:v>6.5</c:v>
                </c:pt>
                <c:pt idx="123">
                  <c:v>6.3</c:v>
                </c:pt>
                <c:pt idx="124">
                  <c:v>6.9</c:v>
                </c:pt>
                <c:pt idx="125">
                  <c:v>6.6</c:v>
                </c:pt>
                <c:pt idx="126">
                  <c:v>6.8</c:v>
                </c:pt>
                <c:pt idx="127">
                  <c:v>6.9</c:v>
                </c:pt>
                <c:pt idx="128">
                  <c:v>7.9</c:v>
                </c:pt>
                <c:pt idx="129">
                  <c:v>8.6</c:v>
                </c:pt>
                <c:pt idx="130">
                  <c:v>7.8</c:v>
                </c:pt>
                <c:pt idx="131">
                  <c:v>10</c:v>
                </c:pt>
                <c:pt idx="132">
                  <c:v>5.8</c:v>
                </c:pt>
                <c:pt idx="133">
                  <c:v>6.4</c:v>
                </c:pt>
                <c:pt idx="134">
                  <c:v>6.4</c:v>
                </c:pt>
                <c:pt idx="135">
                  <c:v>5.9</c:v>
                </c:pt>
                <c:pt idx="136">
                  <c:v>6.7</c:v>
                </c:pt>
                <c:pt idx="137">
                  <c:v>7</c:v>
                </c:pt>
                <c:pt idx="138">
                  <c:v>7.1</c:v>
                </c:pt>
                <c:pt idx="139">
                  <c:v>7.3</c:v>
                </c:pt>
                <c:pt idx="140">
                  <c:v>7.9</c:v>
                </c:pt>
                <c:pt idx="141">
                  <c:v>7.5</c:v>
                </c:pt>
                <c:pt idx="142">
                  <c:v>7.3</c:v>
                </c:pt>
                <c:pt idx="143">
                  <c:v>7.4</c:v>
                </c:pt>
                <c:pt idx="144">
                  <c:v>7.5</c:v>
                </c:pt>
                <c:pt idx="145">
                  <c:v>6.9</c:v>
                </c:pt>
                <c:pt idx="146">
                  <c:v>6.8</c:v>
                </c:pt>
                <c:pt idx="147">
                  <c:v>6.8</c:v>
                </c:pt>
                <c:pt idx="148">
                  <c:v>7.1</c:v>
                </c:pt>
                <c:pt idx="149">
                  <c:v>7.5</c:v>
                </c:pt>
                <c:pt idx="150">
                  <c:v>7.5</c:v>
                </c:pt>
                <c:pt idx="151">
                  <c:v>7</c:v>
                </c:pt>
                <c:pt idx="152">
                  <c:v>7.5</c:v>
                </c:pt>
                <c:pt idx="153">
                  <c:v>7.5</c:v>
                </c:pt>
                <c:pt idx="154">
                  <c:v>7.6</c:v>
                </c:pt>
                <c:pt idx="155">
                  <c:v>7.9</c:v>
                </c:pt>
                <c:pt idx="156">
                  <c:v>8.6</c:v>
                </c:pt>
                <c:pt idx="157">
                  <c:v>7.4</c:v>
                </c:pt>
                <c:pt idx="158">
                  <c:v>7.2</c:v>
                </c:pt>
                <c:pt idx="159">
                  <c:v>7.4</c:v>
                </c:pt>
                <c:pt idx="160">
                  <c:v>9.6999999999999993</c:v>
                </c:pt>
                <c:pt idx="161">
                  <c:v>26.1</c:v>
                </c:pt>
                <c:pt idx="162">
                  <c:v>16</c:v>
                </c:pt>
                <c:pt idx="163">
                  <c:v>13.6</c:v>
                </c:pt>
                <c:pt idx="164">
                  <c:v>20.5</c:v>
                </c:pt>
                <c:pt idx="165">
                  <c:v>10.9</c:v>
                </c:pt>
                <c:pt idx="166">
                  <c:v>9.5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D92-E941-BE62-3BAB417BE6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45891440"/>
        <c:axId val="845491248"/>
      </c:lineChart>
      <c:dateAx>
        <c:axId val="845891440"/>
        <c:scaling>
          <c:orientation val="minMax"/>
        </c:scaling>
        <c:delete val="0"/>
        <c:axPos val="b"/>
        <c:numFmt formatCode="yyyy\-mm\-dd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5491248"/>
        <c:crosses val="autoZero"/>
        <c:auto val="1"/>
        <c:lblOffset val="100"/>
        <c:baseTimeUnit val="months"/>
      </c:dateAx>
      <c:valAx>
        <c:axId val="845491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5891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'FRED Graph'!$F$11</c:f>
              <c:strCache>
                <c:ptCount val="1"/>
                <c:pt idx="0">
                  <c:v>Durable Goods</c:v>
                </c:pt>
              </c:strCache>
            </c:strRef>
          </c:tx>
          <c:spPr>
            <a:ln w="28575" cap="rnd">
              <a:solidFill>
                <a:srgbClr val="0432FF"/>
              </a:solidFill>
              <a:round/>
            </a:ln>
            <a:effectLst/>
          </c:spPr>
          <c:marker>
            <c:symbol val="none"/>
          </c:marker>
          <c:dLbls>
            <c:dLbl>
              <c:idx val="238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533-944E-85E5-9407ECD83C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432FF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'FRED Graph'!$E$12:$E$250</c:f>
              <c:numCache>
                <c:formatCode>yyyy\-mm\-dd</c:formatCode>
                <c:ptCount val="239"/>
                <c:pt idx="0">
                  <c:v>37257</c:v>
                </c:pt>
                <c:pt idx="1">
                  <c:v>37288</c:v>
                </c:pt>
                <c:pt idx="2">
                  <c:v>37316</c:v>
                </c:pt>
                <c:pt idx="3">
                  <c:v>37347</c:v>
                </c:pt>
                <c:pt idx="4">
                  <c:v>37377</c:v>
                </c:pt>
                <c:pt idx="5">
                  <c:v>37408</c:v>
                </c:pt>
                <c:pt idx="6">
                  <c:v>37438</c:v>
                </c:pt>
                <c:pt idx="7">
                  <c:v>37469</c:v>
                </c:pt>
                <c:pt idx="8">
                  <c:v>37500</c:v>
                </c:pt>
                <c:pt idx="9">
                  <c:v>37530</c:v>
                </c:pt>
                <c:pt idx="10">
                  <c:v>37561</c:v>
                </c:pt>
                <c:pt idx="11">
                  <c:v>37591</c:v>
                </c:pt>
                <c:pt idx="12">
                  <c:v>37622</c:v>
                </c:pt>
                <c:pt idx="13">
                  <c:v>37653</c:v>
                </c:pt>
                <c:pt idx="14">
                  <c:v>37681</c:v>
                </c:pt>
                <c:pt idx="15">
                  <c:v>37712</c:v>
                </c:pt>
                <c:pt idx="16">
                  <c:v>37742</c:v>
                </c:pt>
                <c:pt idx="17">
                  <c:v>37773</c:v>
                </c:pt>
                <c:pt idx="18">
                  <c:v>37803</c:v>
                </c:pt>
                <c:pt idx="19">
                  <c:v>37834</c:v>
                </c:pt>
                <c:pt idx="20">
                  <c:v>37865</c:v>
                </c:pt>
                <c:pt idx="21">
                  <c:v>37895</c:v>
                </c:pt>
                <c:pt idx="22">
                  <c:v>37926</c:v>
                </c:pt>
                <c:pt idx="23">
                  <c:v>37956</c:v>
                </c:pt>
                <c:pt idx="24">
                  <c:v>37987</c:v>
                </c:pt>
                <c:pt idx="25">
                  <c:v>38018</c:v>
                </c:pt>
                <c:pt idx="26">
                  <c:v>38047</c:v>
                </c:pt>
                <c:pt idx="27">
                  <c:v>38078</c:v>
                </c:pt>
                <c:pt idx="28">
                  <c:v>38108</c:v>
                </c:pt>
                <c:pt idx="29">
                  <c:v>38139</c:v>
                </c:pt>
                <c:pt idx="30">
                  <c:v>38169</c:v>
                </c:pt>
                <c:pt idx="31">
                  <c:v>38200</c:v>
                </c:pt>
                <c:pt idx="32">
                  <c:v>38231</c:v>
                </c:pt>
                <c:pt idx="33">
                  <c:v>38261</c:v>
                </c:pt>
                <c:pt idx="34">
                  <c:v>38292</c:v>
                </c:pt>
                <c:pt idx="35">
                  <c:v>38322</c:v>
                </c:pt>
                <c:pt idx="36">
                  <c:v>38353</c:v>
                </c:pt>
                <c:pt idx="37">
                  <c:v>38384</c:v>
                </c:pt>
                <c:pt idx="38">
                  <c:v>38412</c:v>
                </c:pt>
                <c:pt idx="39">
                  <c:v>38443</c:v>
                </c:pt>
                <c:pt idx="40">
                  <c:v>38473</c:v>
                </c:pt>
                <c:pt idx="41">
                  <c:v>38504</c:v>
                </c:pt>
                <c:pt idx="42">
                  <c:v>38534</c:v>
                </c:pt>
                <c:pt idx="43">
                  <c:v>38565</c:v>
                </c:pt>
                <c:pt idx="44">
                  <c:v>38596</c:v>
                </c:pt>
                <c:pt idx="45">
                  <c:v>38626</c:v>
                </c:pt>
                <c:pt idx="46">
                  <c:v>38657</c:v>
                </c:pt>
                <c:pt idx="47">
                  <c:v>38687</c:v>
                </c:pt>
                <c:pt idx="48">
                  <c:v>38718</c:v>
                </c:pt>
                <c:pt idx="49">
                  <c:v>38749</c:v>
                </c:pt>
                <c:pt idx="50">
                  <c:v>38777</c:v>
                </c:pt>
                <c:pt idx="51">
                  <c:v>38808</c:v>
                </c:pt>
                <c:pt idx="52">
                  <c:v>38838</c:v>
                </c:pt>
                <c:pt idx="53">
                  <c:v>38869</c:v>
                </c:pt>
                <c:pt idx="54">
                  <c:v>38899</c:v>
                </c:pt>
                <c:pt idx="55">
                  <c:v>38930</c:v>
                </c:pt>
                <c:pt idx="56">
                  <c:v>38961</c:v>
                </c:pt>
                <c:pt idx="57">
                  <c:v>38991</c:v>
                </c:pt>
                <c:pt idx="58">
                  <c:v>39022</c:v>
                </c:pt>
                <c:pt idx="59">
                  <c:v>39052</c:v>
                </c:pt>
                <c:pt idx="60">
                  <c:v>39083</c:v>
                </c:pt>
                <c:pt idx="61">
                  <c:v>39114</c:v>
                </c:pt>
                <c:pt idx="62">
                  <c:v>39142</c:v>
                </c:pt>
                <c:pt idx="63">
                  <c:v>39173</c:v>
                </c:pt>
                <c:pt idx="64">
                  <c:v>39203</c:v>
                </c:pt>
                <c:pt idx="65">
                  <c:v>39234</c:v>
                </c:pt>
                <c:pt idx="66">
                  <c:v>39264</c:v>
                </c:pt>
                <c:pt idx="67">
                  <c:v>39295</c:v>
                </c:pt>
                <c:pt idx="68">
                  <c:v>39326</c:v>
                </c:pt>
                <c:pt idx="69">
                  <c:v>39356</c:v>
                </c:pt>
                <c:pt idx="70">
                  <c:v>39387</c:v>
                </c:pt>
                <c:pt idx="71">
                  <c:v>39417</c:v>
                </c:pt>
                <c:pt idx="72">
                  <c:v>39448</c:v>
                </c:pt>
                <c:pt idx="73">
                  <c:v>39479</c:v>
                </c:pt>
                <c:pt idx="74">
                  <c:v>39508</c:v>
                </c:pt>
                <c:pt idx="75">
                  <c:v>39539</c:v>
                </c:pt>
                <c:pt idx="76">
                  <c:v>39569</c:v>
                </c:pt>
                <c:pt idx="77">
                  <c:v>39600</c:v>
                </c:pt>
                <c:pt idx="78">
                  <c:v>39630</c:v>
                </c:pt>
                <c:pt idx="79">
                  <c:v>39661</c:v>
                </c:pt>
                <c:pt idx="80">
                  <c:v>39692</c:v>
                </c:pt>
                <c:pt idx="81">
                  <c:v>39722</c:v>
                </c:pt>
                <c:pt idx="82">
                  <c:v>39753</c:v>
                </c:pt>
                <c:pt idx="83">
                  <c:v>39783</c:v>
                </c:pt>
                <c:pt idx="84">
                  <c:v>39814</c:v>
                </c:pt>
                <c:pt idx="85">
                  <c:v>39845</c:v>
                </c:pt>
                <c:pt idx="86">
                  <c:v>39873</c:v>
                </c:pt>
                <c:pt idx="87">
                  <c:v>39904</c:v>
                </c:pt>
                <c:pt idx="88">
                  <c:v>39934</c:v>
                </c:pt>
                <c:pt idx="89">
                  <c:v>39965</c:v>
                </c:pt>
                <c:pt idx="90">
                  <c:v>39995</c:v>
                </c:pt>
                <c:pt idx="91">
                  <c:v>40026</c:v>
                </c:pt>
                <c:pt idx="92">
                  <c:v>40057</c:v>
                </c:pt>
                <c:pt idx="93">
                  <c:v>40087</c:v>
                </c:pt>
                <c:pt idx="94">
                  <c:v>40118</c:v>
                </c:pt>
                <c:pt idx="95">
                  <c:v>40148</c:v>
                </c:pt>
                <c:pt idx="96">
                  <c:v>40179</c:v>
                </c:pt>
                <c:pt idx="97">
                  <c:v>40210</c:v>
                </c:pt>
                <c:pt idx="98">
                  <c:v>40238</c:v>
                </c:pt>
                <c:pt idx="99">
                  <c:v>40269</c:v>
                </c:pt>
                <c:pt idx="100">
                  <c:v>40299</c:v>
                </c:pt>
                <c:pt idx="101">
                  <c:v>40330</c:v>
                </c:pt>
                <c:pt idx="102">
                  <c:v>40360</c:v>
                </c:pt>
                <c:pt idx="103">
                  <c:v>40391</c:v>
                </c:pt>
                <c:pt idx="104">
                  <c:v>40422</c:v>
                </c:pt>
                <c:pt idx="105">
                  <c:v>40452</c:v>
                </c:pt>
                <c:pt idx="106">
                  <c:v>40483</c:v>
                </c:pt>
                <c:pt idx="107">
                  <c:v>40513</c:v>
                </c:pt>
                <c:pt idx="108">
                  <c:v>40544</c:v>
                </c:pt>
                <c:pt idx="109">
                  <c:v>40575</c:v>
                </c:pt>
                <c:pt idx="110">
                  <c:v>40603</c:v>
                </c:pt>
                <c:pt idx="111">
                  <c:v>40634</c:v>
                </c:pt>
                <c:pt idx="112">
                  <c:v>40664</c:v>
                </c:pt>
                <c:pt idx="113">
                  <c:v>40695</c:v>
                </c:pt>
                <c:pt idx="114">
                  <c:v>40725</c:v>
                </c:pt>
                <c:pt idx="115">
                  <c:v>40756</c:v>
                </c:pt>
                <c:pt idx="116">
                  <c:v>40787</c:v>
                </c:pt>
                <c:pt idx="117">
                  <c:v>40817</c:v>
                </c:pt>
                <c:pt idx="118">
                  <c:v>40848</c:v>
                </c:pt>
                <c:pt idx="119">
                  <c:v>40878</c:v>
                </c:pt>
                <c:pt idx="120">
                  <c:v>40909</c:v>
                </c:pt>
                <c:pt idx="121">
                  <c:v>40940</c:v>
                </c:pt>
                <c:pt idx="122">
                  <c:v>40969</c:v>
                </c:pt>
                <c:pt idx="123">
                  <c:v>41000</c:v>
                </c:pt>
                <c:pt idx="124">
                  <c:v>41030</c:v>
                </c:pt>
                <c:pt idx="125">
                  <c:v>41061</c:v>
                </c:pt>
                <c:pt idx="126">
                  <c:v>41091</c:v>
                </c:pt>
                <c:pt idx="127">
                  <c:v>41122</c:v>
                </c:pt>
                <c:pt idx="128">
                  <c:v>41153</c:v>
                </c:pt>
                <c:pt idx="129">
                  <c:v>41183</c:v>
                </c:pt>
                <c:pt idx="130">
                  <c:v>41214</c:v>
                </c:pt>
                <c:pt idx="131">
                  <c:v>41244</c:v>
                </c:pt>
                <c:pt idx="132">
                  <c:v>41275</c:v>
                </c:pt>
                <c:pt idx="133">
                  <c:v>41306</c:v>
                </c:pt>
                <c:pt idx="134">
                  <c:v>41334</c:v>
                </c:pt>
                <c:pt idx="135">
                  <c:v>41365</c:v>
                </c:pt>
                <c:pt idx="136">
                  <c:v>41395</c:v>
                </c:pt>
                <c:pt idx="137">
                  <c:v>41426</c:v>
                </c:pt>
                <c:pt idx="138">
                  <c:v>41456</c:v>
                </c:pt>
                <c:pt idx="139">
                  <c:v>41487</c:v>
                </c:pt>
                <c:pt idx="140">
                  <c:v>41518</c:v>
                </c:pt>
                <c:pt idx="141">
                  <c:v>41548</c:v>
                </c:pt>
                <c:pt idx="142">
                  <c:v>41579</c:v>
                </c:pt>
                <c:pt idx="143">
                  <c:v>41609</c:v>
                </c:pt>
                <c:pt idx="144">
                  <c:v>41640</c:v>
                </c:pt>
                <c:pt idx="145">
                  <c:v>41671</c:v>
                </c:pt>
                <c:pt idx="146">
                  <c:v>41699</c:v>
                </c:pt>
                <c:pt idx="147">
                  <c:v>41730</c:v>
                </c:pt>
                <c:pt idx="148">
                  <c:v>41760</c:v>
                </c:pt>
                <c:pt idx="149">
                  <c:v>41791</c:v>
                </c:pt>
                <c:pt idx="150">
                  <c:v>41821</c:v>
                </c:pt>
                <c:pt idx="151">
                  <c:v>41852</c:v>
                </c:pt>
                <c:pt idx="152">
                  <c:v>41883</c:v>
                </c:pt>
                <c:pt idx="153">
                  <c:v>41913</c:v>
                </c:pt>
                <c:pt idx="154">
                  <c:v>41944</c:v>
                </c:pt>
                <c:pt idx="155">
                  <c:v>41974</c:v>
                </c:pt>
                <c:pt idx="156">
                  <c:v>42005</c:v>
                </c:pt>
                <c:pt idx="157">
                  <c:v>42036</c:v>
                </c:pt>
                <c:pt idx="158">
                  <c:v>42064</c:v>
                </c:pt>
                <c:pt idx="159">
                  <c:v>42095</c:v>
                </c:pt>
                <c:pt idx="160">
                  <c:v>42125</c:v>
                </c:pt>
                <c:pt idx="161">
                  <c:v>42156</c:v>
                </c:pt>
                <c:pt idx="162">
                  <c:v>42186</c:v>
                </c:pt>
                <c:pt idx="163">
                  <c:v>42217</c:v>
                </c:pt>
                <c:pt idx="164">
                  <c:v>42248</c:v>
                </c:pt>
                <c:pt idx="165">
                  <c:v>42278</c:v>
                </c:pt>
                <c:pt idx="166">
                  <c:v>42309</c:v>
                </c:pt>
                <c:pt idx="167">
                  <c:v>42339</c:v>
                </c:pt>
                <c:pt idx="168">
                  <c:v>42370</c:v>
                </c:pt>
                <c:pt idx="169">
                  <c:v>42401</c:v>
                </c:pt>
                <c:pt idx="170">
                  <c:v>42430</c:v>
                </c:pt>
                <c:pt idx="171">
                  <c:v>42461</c:v>
                </c:pt>
                <c:pt idx="172">
                  <c:v>42491</c:v>
                </c:pt>
                <c:pt idx="173">
                  <c:v>42522</c:v>
                </c:pt>
                <c:pt idx="174">
                  <c:v>42552</c:v>
                </c:pt>
                <c:pt idx="175">
                  <c:v>42583</c:v>
                </c:pt>
                <c:pt idx="176">
                  <c:v>42614</c:v>
                </c:pt>
                <c:pt idx="177">
                  <c:v>42644</c:v>
                </c:pt>
                <c:pt idx="178">
                  <c:v>42675</c:v>
                </c:pt>
                <c:pt idx="179">
                  <c:v>42705</c:v>
                </c:pt>
                <c:pt idx="180">
                  <c:v>42736</c:v>
                </c:pt>
                <c:pt idx="181">
                  <c:v>42767</c:v>
                </c:pt>
                <c:pt idx="182">
                  <c:v>42795</c:v>
                </c:pt>
                <c:pt idx="183">
                  <c:v>42826</c:v>
                </c:pt>
                <c:pt idx="184">
                  <c:v>42856</c:v>
                </c:pt>
                <c:pt idx="185">
                  <c:v>42887</c:v>
                </c:pt>
                <c:pt idx="186">
                  <c:v>42917</c:v>
                </c:pt>
                <c:pt idx="187">
                  <c:v>42948</c:v>
                </c:pt>
                <c:pt idx="188">
                  <c:v>42979</c:v>
                </c:pt>
                <c:pt idx="189">
                  <c:v>43009</c:v>
                </c:pt>
                <c:pt idx="190">
                  <c:v>43040</c:v>
                </c:pt>
                <c:pt idx="191">
                  <c:v>43070</c:v>
                </c:pt>
                <c:pt idx="192">
                  <c:v>43101</c:v>
                </c:pt>
                <c:pt idx="193">
                  <c:v>43132</c:v>
                </c:pt>
                <c:pt idx="194">
                  <c:v>43160</c:v>
                </c:pt>
                <c:pt idx="195">
                  <c:v>43191</c:v>
                </c:pt>
                <c:pt idx="196">
                  <c:v>43221</c:v>
                </c:pt>
                <c:pt idx="197">
                  <c:v>43252</c:v>
                </c:pt>
                <c:pt idx="198">
                  <c:v>43282</c:v>
                </c:pt>
                <c:pt idx="199">
                  <c:v>43313</c:v>
                </c:pt>
                <c:pt idx="200">
                  <c:v>43344</c:v>
                </c:pt>
                <c:pt idx="201">
                  <c:v>43374</c:v>
                </c:pt>
                <c:pt idx="202">
                  <c:v>43405</c:v>
                </c:pt>
                <c:pt idx="203">
                  <c:v>43435</c:v>
                </c:pt>
                <c:pt idx="204">
                  <c:v>43466</c:v>
                </c:pt>
                <c:pt idx="205">
                  <c:v>43497</c:v>
                </c:pt>
                <c:pt idx="206">
                  <c:v>43525</c:v>
                </c:pt>
                <c:pt idx="207">
                  <c:v>43556</c:v>
                </c:pt>
                <c:pt idx="208">
                  <c:v>43586</c:v>
                </c:pt>
                <c:pt idx="209">
                  <c:v>43617</c:v>
                </c:pt>
                <c:pt idx="210">
                  <c:v>43647</c:v>
                </c:pt>
                <c:pt idx="211">
                  <c:v>43678</c:v>
                </c:pt>
                <c:pt idx="212">
                  <c:v>43709</c:v>
                </c:pt>
                <c:pt idx="213">
                  <c:v>43739</c:v>
                </c:pt>
                <c:pt idx="214">
                  <c:v>43770</c:v>
                </c:pt>
                <c:pt idx="215">
                  <c:v>43800</c:v>
                </c:pt>
                <c:pt idx="216">
                  <c:v>43831</c:v>
                </c:pt>
                <c:pt idx="217">
                  <c:v>43862</c:v>
                </c:pt>
                <c:pt idx="218">
                  <c:v>43891</c:v>
                </c:pt>
                <c:pt idx="219">
                  <c:v>43922</c:v>
                </c:pt>
                <c:pt idx="220">
                  <c:v>43952</c:v>
                </c:pt>
                <c:pt idx="221">
                  <c:v>43983</c:v>
                </c:pt>
                <c:pt idx="222">
                  <c:v>44013</c:v>
                </c:pt>
                <c:pt idx="223">
                  <c:v>44044</c:v>
                </c:pt>
                <c:pt idx="224">
                  <c:v>44075</c:v>
                </c:pt>
                <c:pt idx="225">
                  <c:v>44105</c:v>
                </c:pt>
                <c:pt idx="226">
                  <c:v>44136</c:v>
                </c:pt>
                <c:pt idx="227">
                  <c:v>44166</c:v>
                </c:pt>
                <c:pt idx="228">
                  <c:v>44197</c:v>
                </c:pt>
                <c:pt idx="229">
                  <c:v>44228</c:v>
                </c:pt>
                <c:pt idx="230">
                  <c:v>44256</c:v>
                </c:pt>
                <c:pt idx="231">
                  <c:v>44287</c:v>
                </c:pt>
                <c:pt idx="232">
                  <c:v>44317</c:v>
                </c:pt>
                <c:pt idx="233">
                  <c:v>44348</c:v>
                </c:pt>
                <c:pt idx="234">
                  <c:v>44378</c:v>
                </c:pt>
                <c:pt idx="235">
                  <c:v>44409</c:v>
                </c:pt>
                <c:pt idx="236">
                  <c:v>44440</c:v>
                </c:pt>
                <c:pt idx="237">
                  <c:v>44470</c:v>
                </c:pt>
                <c:pt idx="238">
                  <c:v>44501</c:v>
                </c:pt>
              </c:numCache>
            </c:numRef>
          </c:cat>
          <c:val>
            <c:numRef>
              <c:f>'FRED Graph'!$F$12:$F$250</c:f>
              <c:numCache>
                <c:formatCode>0.0</c:formatCode>
                <c:ptCount val="239"/>
                <c:pt idx="0">
                  <c:v>62.625810000000001</c:v>
                </c:pt>
                <c:pt idx="1">
                  <c:v>63.432259999999999</c:v>
                </c:pt>
                <c:pt idx="2">
                  <c:v>62.896769999999997</c:v>
                </c:pt>
                <c:pt idx="3">
                  <c:v>64.612899999999996</c:v>
                </c:pt>
                <c:pt idx="4">
                  <c:v>62.109679999999997</c:v>
                </c:pt>
                <c:pt idx="5">
                  <c:v>62.451610000000002</c:v>
                </c:pt>
                <c:pt idx="6">
                  <c:v>64.619349999999997</c:v>
                </c:pt>
                <c:pt idx="7">
                  <c:v>65.787099999999995</c:v>
                </c:pt>
                <c:pt idx="8">
                  <c:v>63.477420000000002</c:v>
                </c:pt>
                <c:pt idx="9">
                  <c:v>62.574190000000002</c:v>
                </c:pt>
                <c:pt idx="10">
                  <c:v>63.12903</c:v>
                </c:pt>
                <c:pt idx="11">
                  <c:v>65.154839999999993</c:v>
                </c:pt>
                <c:pt idx="12">
                  <c:v>63.393549999999998</c:v>
                </c:pt>
                <c:pt idx="13">
                  <c:v>61.703229999999998</c:v>
                </c:pt>
                <c:pt idx="14">
                  <c:v>63.522579999999998</c:v>
                </c:pt>
                <c:pt idx="15">
                  <c:v>64.767740000000003</c:v>
                </c:pt>
                <c:pt idx="16">
                  <c:v>64.883870000000002</c:v>
                </c:pt>
                <c:pt idx="17">
                  <c:v>65.412899999999993</c:v>
                </c:pt>
                <c:pt idx="18">
                  <c:v>66.122579999999999</c:v>
                </c:pt>
                <c:pt idx="19">
                  <c:v>68.341939999999994</c:v>
                </c:pt>
                <c:pt idx="20">
                  <c:v>67.167739999999995</c:v>
                </c:pt>
                <c:pt idx="21">
                  <c:v>66.851609999999994</c:v>
                </c:pt>
                <c:pt idx="22">
                  <c:v>67.967740000000006</c:v>
                </c:pt>
                <c:pt idx="23">
                  <c:v>67.838710000000006</c:v>
                </c:pt>
                <c:pt idx="24">
                  <c:v>67.619349999999997</c:v>
                </c:pt>
                <c:pt idx="25">
                  <c:v>68.722579999999994</c:v>
                </c:pt>
                <c:pt idx="26">
                  <c:v>69.638710000000003</c:v>
                </c:pt>
                <c:pt idx="27">
                  <c:v>68.567740000000001</c:v>
                </c:pt>
                <c:pt idx="28">
                  <c:v>70.419349999999994</c:v>
                </c:pt>
                <c:pt idx="29">
                  <c:v>67.329030000000003</c:v>
                </c:pt>
                <c:pt idx="30">
                  <c:v>69.477419999999995</c:v>
                </c:pt>
                <c:pt idx="31">
                  <c:v>69.612899999999996</c:v>
                </c:pt>
                <c:pt idx="32">
                  <c:v>70.922579999999996</c:v>
                </c:pt>
                <c:pt idx="33">
                  <c:v>70.877420000000001</c:v>
                </c:pt>
                <c:pt idx="34">
                  <c:v>70.961290000000005</c:v>
                </c:pt>
                <c:pt idx="35">
                  <c:v>72.425809999999998</c:v>
                </c:pt>
                <c:pt idx="36">
                  <c:v>70.735479999999995</c:v>
                </c:pt>
                <c:pt idx="37">
                  <c:v>71.81935</c:v>
                </c:pt>
                <c:pt idx="38">
                  <c:v>72.270970000000005</c:v>
                </c:pt>
                <c:pt idx="39">
                  <c:v>73.729029999999995</c:v>
                </c:pt>
                <c:pt idx="40">
                  <c:v>72.025810000000007</c:v>
                </c:pt>
                <c:pt idx="41">
                  <c:v>74.490319999999997</c:v>
                </c:pt>
                <c:pt idx="42">
                  <c:v>77.56129</c:v>
                </c:pt>
                <c:pt idx="43">
                  <c:v>73.516130000000004</c:v>
                </c:pt>
                <c:pt idx="44">
                  <c:v>71.858059999999995</c:v>
                </c:pt>
                <c:pt idx="45">
                  <c:v>70.941940000000002</c:v>
                </c:pt>
                <c:pt idx="46">
                  <c:v>72.025810000000007</c:v>
                </c:pt>
                <c:pt idx="47">
                  <c:v>72.787099999999995</c:v>
                </c:pt>
                <c:pt idx="48">
                  <c:v>75.348389999999995</c:v>
                </c:pt>
                <c:pt idx="49">
                  <c:v>73.774190000000004</c:v>
                </c:pt>
                <c:pt idx="50">
                  <c:v>74.25806</c:v>
                </c:pt>
                <c:pt idx="51">
                  <c:v>74.25806</c:v>
                </c:pt>
                <c:pt idx="52">
                  <c:v>74.012900000000002</c:v>
                </c:pt>
                <c:pt idx="53">
                  <c:v>74.161289999999994</c:v>
                </c:pt>
                <c:pt idx="54">
                  <c:v>75.400000000000006</c:v>
                </c:pt>
                <c:pt idx="55">
                  <c:v>73.935479999999998</c:v>
                </c:pt>
                <c:pt idx="56">
                  <c:v>75.283869999999993</c:v>
                </c:pt>
                <c:pt idx="57">
                  <c:v>75.374189999999999</c:v>
                </c:pt>
                <c:pt idx="58">
                  <c:v>75.122579999999999</c:v>
                </c:pt>
                <c:pt idx="59">
                  <c:v>75.838710000000006</c:v>
                </c:pt>
                <c:pt idx="60">
                  <c:v>76.354839999999996</c:v>
                </c:pt>
                <c:pt idx="61">
                  <c:v>75.812899999999999</c:v>
                </c:pt>
                <c:pt idx="62">
                  <c:v>76.032259999999994</c:v>
                </c:pt>
                <c:pt idx="63">
                  <c:v>76.206450000000004</c:v>
                </c:pt>
                <c:pt idx="64">
                  <c:v>77.270970000000005</c:v>
                </c:pt>
                <c:pt idx="65">
                  <c:v>76.012900000000002</c:v>
                </c:pt>
                <c:pt idx="66">
                  <c:v>76.174189999999996</c:v>
                </c:pt>
                <c:pt idx="67">
                  <c:v>76.929029999999997</c:v>
                </c:pt>
                <c:pt idx="68">
                  <c:v>77.587100000000007</c:v>
                </c:pt>
                <c:pt idx="69">
                  <c:v>78</c:v>
                </c:pt>
                <c:pt idx="70">
                  <c:v>77.270970000000005</c:v>
                </c:pt>
                <c:pt idx="71">
                  <c:v>76.12903</c:v>
                </c:pt>
                <c:pt idx="72">
                  <c:v>75.380650000000003</c:v>
                </c:pt>
                <c:pt idx="73">
                  <c:v>74.090320000000006</c:v>
                </c:pt>
                <c:pt idx="74">
                  <c:v>73.787099999999995</c:v>
                </c:pt>
                <c:pt idx="75">
                  <c:v>73.490319999999997</c:v>
                </c:pt>
                <c:pt idx="76">
                  <c:v>73.787099999999995</c:v>
                </c:pt>
                <c:pt idx="77">
                  <c:v>72.929029999999997</c:v>
                </c:pt>
                <c:pt idx="78">
                  <c:v>70.967740000000006</c:v>
                </c:pt>
                <c:pt idx="79">
                  <c:v>71.890320000000003</c:v>
                </c:pt>
                <c:pt idx="80">
                  <c:v>69.238709999999998</c:v>
                </c:pt>
                <c:pt idx="81">
                  <c:v>66.232259999999997</c:v>
                </c:pt>
                <c:pt idx="82">
                  <c:v>64.670969999999997</c:v>
                </c:pt>
                <c:pt idx="83">
                  <c:v>64.193550000000002</c:v>
                </c:pt>
                <c:pt idx="84">
                  <c:v>66</c:v>
                </c:pt>
                <c:pt idx="85">
                  <c:v>64.916129999999995</c:v>
                </c:pt>
                <c:pt idx="86">
                  <c:v>63.496769999999998</c:v>
                </c:pt>
                <c:pt idx="87">
                  <c:v>63.148389999999999</c:v>
                </c:pt>
                <c:pt idx="88">
                  <c:v>64.445160000000001</c:v>
                </c:pt>
                <c:pt idx="89">
                  <c:v>64.929029999999997</c:v>
                </c:pt>
                <c:pt idx="90">
                  <c:v>65.858059999999995</c:v>
                </c:pt>
                <c:pt idx="91">
                  <c:v>70.264520000000005</c:v>
                </c:pt>
                <c:pt idx="92">
                  <c:v>64.219350000000006</c:v>
                </c:pt>
                <c:pt idx="93">
                  <c:v>64.748390000000001</c:v>
                </c:pt>
                <c:pt idx="94">
                  <c:v>65.638710000000003</c:v>
                </c:pt>
                <c:pt idx="95">
                  <c:v>65.909679999999994</c:v>
                </c:pt>
                <c:pt idx="96">
                  <c:v>64.909679999999994</c:v>
                </c:pt>
                <c:pt idx="97">
                  <c:v>64.851609999999994</c:v>
                </c:pt>
                <c:pt idx="98">
                  <c:v>67.87097</c:v>
                </c:pt>
                <c:pt idx="99">
                  <c:v>67.483869999999996</c:v>
                </c:pt>
                <c:pt idx="100">
                  <c:v>67.206450000000004</c:v>
                </c:pt>
                <c:pt idx="101">
                  <c:v>67.361289999999997</c:v>
                </c:pt>
                <c:pt idx="102">
                  <c:v>67.580650000000006</c:v>
                </c:pt>
                <c:pt idx="103">
                  <c:v>67.980649999999997</c:v>
                </c:pt>
                <c:pt idx="104">
                  <c:v>68.135480000000001</c:v>
                </c:pt>
                <c:pt idx="105">
                  <c:v>69.625810000000001</c:v>
                </c:pt>
                <c:pt idx="106">
                  <c:v>69.516130000000004</c:v>
                </c:pt>
                <c:pt idx="107">
                  <c:v>69.593549999999993</c:v>
                </c:pt>
                <c:pt idx="108">
                  <c:v>70</c:v>
                </c:pt>
                <c:pt idx="109">
                  <c:v>69.922579999999996</c:v>
                </c:pt>
                <c:pt idx="110">
                  <c:v>70.645160000000004</c:v>
                </c:pt>
                <c:pt idx="111">
                  <c:v>70.380650000000003</c:v>
                </c:pt>
                <c:pt idx="112">
                  <c:v>69.754840000000002</c:v>
                </c:pt>
                <c:pt idx="113">
                  <c:v>69.458060000000003</c:v>
                </c:pt>
                <c:pt idx="114">
                  <c:v>70.045159999999996</c:v>
                </c:pt>
                <c:pt idx="115">
                  <c:v>70.012900000000002</c:v>
                </c:pt>
                <c:pt idx="116">
                  <c:v>71.051609999999997</c:v>
                </c:pt>
                <c:pt idx="117">
                  <c:v>71.896770000000004</c:v>
                </c:pt>
                <c:pt idx="118">
                  <c:v>71.477419999999995</c:v>
                </c:pt>
                <c:pt idx="119">
                  <c:v>71.929029999999997</c:v>
                </c:pt>
                <c:pt idx="120">
                  <c:v>72.929029999999997</c:v>
                </c:pt>
                <c:pt idx="121">
                  <c:v>73.929029999999997</c:v>
                </c:pt>
                <c:pt idx="122">
                  <c:v>73.419349999999994</c:v>
                </c:pt>
                <c:pt idx="123">
                  <c:v>73.380650000000003</c:v>
                </c:pt>
                <c:pt idx="124">
                  <c:v>73.122579999999999</c:v>
                </c:pt>
                <c:pt idx="125">
                  <c:v>72.896770000000004</c:v>
                </c:pt>
                <c:pt idx="126">
                  <c:v>73.206450000000004</c:v>
                </c:pt>
                <c:pt idx="127">
                  <c:v>73.445160000000001</c:v>
                </c:pt>
                <c:pt idx="128">
                  <c:v>74.316130000000001</c:v>
                </c:pt>
                <c:pt idx="129">
                  <c:v>73.625810000000001</c:v>
                </c:pt>
                <c:pt idx="130">
                  <c:v>75.445160000000001</c:v>
                </c:pt>
                <c:pt idx="131">
                  <c:v>76.135480000000001</c:v>
                </c:pt>
                <c:pt idx="132">
                  <c:v>76.941940000000002</c:v>
                </c:pt>
                <c:pt idx="133">
                  <c:v>76.980649999999997</c:v>
                </c:pt>
                <c:pt idx="134">
                  <c:v>76.161289999999994</c:v>
                </c:pt>
                <c:pt idx="135">
                  <c:v>76.277420000000006</c:v>
                </c:pt>
                <c:pt idx="136">
                  <c:v>76.587100000000007</c:v>
                </c:pt>
                <c:pt idx="137">
                  <c:v>76.574190000000002</c:v>
                </c:pt>
                <c:pt idx="138">
                  <c:v>76.825810000000004</c:v>
                </c:pt>
                <c:pt idx="139">
                  <c:v>76.625810000000001</c:v>
                </c:pt>
                <c:pt idx="140">
                  <c:v>76.664519999999996</c:v>
                </c:pt>
                <c:pt idx="141">
                  <c:v>76.864519999999999</c:v>
                </c:pt>
                <c:pt idx="142">
                  <c:v>77.529030000000006</c:v>
                </c:pt>
                <c:pt idx="143">
                  <c:v>76.8</c:v>
                </c:pt>
                <c:pt idx="144">
                  <c:v>75.735479999999995</c:v>
                </c:pt>
                <c:pt idx="145">
                  <c:v>77.722579999999994</c:v>
                </c:pt>
                <c:pt idx="146">
                  <c:v>79.477419999999995</c:v>
                </c:pt>
                <c:pt idx="147">
                  <c:v>79.374189999999999</c:v>
                </c:pt>
                <c:pt idx="148">
                  <c:v>79.909679999999994</c:v>
                </c:pt>
                <c:pt idx="149">
                  <c:v>80.606449999999995</c:v>
                </c:pt>
                <c:pt idx="150">
                  <c:v>80.541939999999997</c:v>
                </c:pt>
                <c:pt idx="151">
                  <c:v>81.2</c:v>
                </c:pt>
                <c:pt idx="152">
                  <c:v>81.277420000000006</c:v>
                </c:pt>
                <c:pt idx="153">
                  <c:v>81.529030000000006</c:v>
                </c:pt>
                <c:pt idx="154">
                  <c:v>82.116129999999998</c:v>
                </c:pt>
                <c:pt idx="155">
                  <c:v>82.109679999999997</c:v>
                </c:pt>
                <c:pt idx="156">
                  <c:v>82.148390000000006</c:v>
                </c:pt>
                <c:pt idx="157">
                  <c:v>82.367739999999998</c:v>
                </c:pt>
                <c:pt idx="158">
                  <c:v>83.961290000000005</c:v>
                </c:pt>
                <c:pt idx="159">
                  <c:v>84.374189999999999</c:v>
                </c:pt>
                <c:pt idx="160">
                  <c:v>84.6</c:v>
                </c:pt>
                <c:pt idx="161">
                  <c:v>84.503230000000002</c:v>
                </c:pt>
                <c:pt idx="162">
                  <c:v>84.935479999999998</c:v>
                </c:pt>
                <c:pt idx="163">
                  <c:v>85.322580000000002</c:v>
                </c:pt>
                <c:pt idx="164">
                  <c:v>84.941940000000002</c:v>
                </c:pt>
                <c:pt idx="165">
                  <c:v>84.43871</c:v>
                </c:pt>
                <c:pt idx="166">
                  <c:v>85.354839999999996</c:v>
                </c:pt>
                <c:pt idx="167">
                  <c:v>85.4</c:v>
                </c:pt>
                <c:pt idx="168">
                  <c:v>85.174189999999996</c:v>
                </c:pt>
                <c:pt idx="169">
                  <c:v>86.625810000000001</c:v>
                </c:pt>
                <c:pt idx="170">
                  <c:v>85.374189999999999</c:v>
                </c:pt>
                <c:pt idx="171">
                  <c:v>85.748390000000001</c:v>
                </c:pt>
                <c:pt idx="172">
                  <c:v>85.851609999999994</c:v>
                </c:pt>
                <c:pt idx="173">
                  <c:v>86.961290000000005</c:v>
                </c:pt>
                <c:pt idx="174">
                  <c:v>87.387100000000004</c:v>
                </c:pt>
                <c:pt idx="175">
                  <c:v>87.2</c:v>
                </c:pt>
                <c:pt idx="176">
                  <c:v>87.612899999999996</c:v>
                </c:pt>
                <c:pt idx="177">
                  <c:v>87.909679999999994</c:v>
                </c:pt>
                <c:pt idx="178">
                  <c:v>86.754840000000002</c:v>
                </c:pt>
                <c:pt idx="179">
                  <c:v>88.838710000000006</c:v>
                </c:pt>
                <c:pt idx="180">
                  <c:v>88.419349999999994</c:v>
                </c:pt>
                <c:pt idx="181">
                  <c:v>88.709680000000006</c:v>
                </c:pt>
                <c:pt idx="182">
                  <c:v>88.161289999999994</c:v>
                </c:pt>
                <c:pt idx="183">
                  <c:v>88.670969999999997</c:v>
                </c:pt>
                <c:pt idx="184">
                  <c:v>88.535480000000007</c:v>
                </c:pt>
                <c:pt idx="185">
                  <c:v>89.30968</c:v>
                </c:pt>
                <c:pt idx="186">
                  <c:v>89.748390000000001</c:v>
                </c:pt>
                <c:pt idx="187">
                  <c:v>89.341939999999994</c:v>
                </c:pt>
                <c:pt idx="188">
                  <c:v>91.43871</c:v>
                </c:pt>
                <c:pt idx="189">
                  <c:v>91.967740000000006</c:v>
                </c:pt>
                <c:pt idx="190">
                  <c:v>93.148390000000006</c:v>
                </c:pt>
                <c:pt idx="191">
                  <c:v>93.812899999999999</c:v>
                </c:pt>
                <c:pt idx="192">
                  <c:v>93.058059999999998</c:v>
                </c:pt>
                <c:pt idx="193">
                  <c:v>93.74194</c:v>
                </c:pt>
                <c:pt idx="194">
                  <c:v>93.722579999999994</c:v>
                </c:pt>
                <c:pt idx="195">
                  <c:v>94.625810000000001</c:v>
                </c:pt>
                <c:pt idx="196">
                  <c:v>95.212900000000005</c:v>
                </c:pt>
                <c:pt idx="197">
                  <c:v>94.916129999999995</c:v>
                </c:pt>
                <c:pt idx="198">
                  <c:v>95.296769999999995</c:v>
                </c:pt>
                <c:pt idx="199">
                  <c:v>95.651610000000005</c:v>
                </c:pt>
                <c:pt idx="200">
                  <c:v>95.161289999999994</c:v>
                </c:pt>
                <c:pt idx="201">
                  <c:v>95.535480000000007</c:v>
                </c:pt>
                <c:pt idx="202">
                  <c:v>97.096770000000006</c:v>
                </c:pt>
                <c:pt idx="203">
                  <c:v>93.393550000000005</c:v>
                </c:pt>
                <c:pt idx="204">
                  <c:v>94.412899999999993</c:v>
                </c:pt>
                <c:pt idx="205">
                  <c:v>94.335480000000004</c:v>
                </c:pt>
                <c:pt idx="206">
                  <c:v>96.406450000000007</c:v>
                </c:pt>
                <c:pt idx="207">
                  <c:v>96.574190000000002</c:v>
                </c:pt>
                <c:pt idx="208">
                  <c:v>97.43871</c:v>
                </c:pt>
                <c:pt idx="209">
                  <c:v>98.103229999999996</c:v>
                </c:pt>
                <c:pt idx="210">
                  <c:v>98.283869999999993</c:v>
                </c:pt>
                <c:pt idx="211">
                  <c:v>98.606449999999995</c:v>
                </c:pt>
                <c:pt idx="212">
                  <c:v>99.516130000000004</c:v>
                </c:pt>
                <c:pt idx="213">
                  <c:v>98.703230000000005</c:v>
                </c:pt>
                <c:pt idx="214">
                  <c:v>99.812899999999999</c:v>
                </c:pt>
                <c:pt idx="215">
                  <c:v>99.393550000000005</c:v>
                </c:pt>
                <c:pt idx="216">
                  <c:v>100.05161</c:v>
                </c:pt>
                <c:pt idx="217">
                  <c:v>100</c:v>
                </c:pt>
                <c:pt idx="218">
                  <c:v>87.348389999999995</c:v>
                </c:pt>
                <c:pt idx="219">
                  <c:v>77.122579999999999</c:v>
                </c:pt>
                <c:pt idx="220">
                  <c:v>98.87097</c:v>
                </c:pt>
                <c:pt idx="221">
                  <c:v>108.1871</c:v>
                </c:pt>
                <c:pt idx="222">
                  <c:v>111.67097</c:v>
                </c:pt>
                <c:pt idx="223">
                  <c:v>113.1871</c:v>
                </c:pt>
                <c:pt idx="224">
                  <c:v>114.49032</c:v>
                </c:pt>
                <c:pt idx="225">
                  <c:v>115.74194</c:v>
                </c:pt>
                <c:pt idx="226">
                  <c:v>113.7871</c:v>
                </c:pt>
                <c:pt idx="227">
                  <c:v>110.96129000000001</c:v>
                </c:pt>
                <c:pt idx="228">
                  <c:v>123.39355</c:v>
                </c:pt>
                <c:pt idx="229">
                  <c:v>118.50968</c:v>
                </c:pt>
                <c:pt idx="230">
                  <c:v>137.03226000000001</c:v>
                </c:pt>
                <c:pt idx="231">
                  <c:v>138.72902999999999</c:v>
                </c:pt>
                <c:pt idx="232">
                  <c:v>133.27097000000001</c:v>
                </c:pt>
                <c:pt idx="233">
                  <c:v>132.93548000000001</c:v>
                </c:pt>
                <c:pt idx="234">
                  <c:v>127.72902999999999</c:v>
                </c:pt>
                <c:pt idx="235">
                  <c:v>128.84515999999999</c:v>
                </c:pt>
                <c:pt idx="236">
                  <c:v>129.58064999999999</c:v>
                </c:pt>
                <c:pt idx="237">
                  <c:v>135.17419000000001</c:v>
                </c:pt>
                <c:pt idx="238">
                  <c:v>134.37419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533-944E-85E5-9407ECD83CF7}"/>
            </c:ext>
          </c:extLst>
        </c:ser>
        <c:ser>
          <c:idx val="1"/>
          <c:order val="1"/>
          <c:tx>
            <c:strRef>
              <c:f>'FRED Graph'!$G$11</c:f>
              <c:strCache>
                <c:ptCount val="1"/>
                <c:pt idx="0">
                  <c:v>Services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dLbl>
              <c:idx val="238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533-944E-85E5-9407ECD83C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'FRED Graph'!$E$12:$E$250</c:f>
              <c:numCache>
                <c:formatCode>yyyy\-mm\-dd</c:formatCode>
                <c:ptCount val="239"/>
                <c:pt idx="0">
                  <c:v>37257</c:v>
                </c:pt>
                <c:pt idx="1">
                  <c:v>37288</c:v>
                </c:pt>
                <c:pt idx="2">
                  <c:v>37316</c:v>
                </c:pt>
                <c:pt idx="3">
                  <c:v>37347</c:v>
                </c:pt>
                <c:pt idx="4">
                  <c:v>37377</c:v>
                </c:pt>
                <c:pt idx="5">
                  <c:v>37408</c:v>
                </c:pt>
                <c:pt idx="6">
                  <c:v>37438</c:v>
                </c:pt>
                <c:pt idx="7">
                  <c:v>37469</c:v>
                </c:pt>
                <c:pt idx="8">
                  <c:v>37500</c:v>
                </c:pt>
                <c:pt idx="9">
                  <c:v>37530</c:v>
                </c:pt>
                <c:pt idx="10">
                  <c:v>37561</c:v>
                </c:pt>
                <c:pt idx="11">
                  <c:v>37591</c:v>
                </c:pt>
                <c:pt idx="12">
                  <c:v>37622</c:v>
                </c:pt>
                <c:pt idx="13">
                  <c:v>37653</c:v>
                </c:pt>
                <c:pt idx="14">
                  <c:v>37681</c:v>
                </c:pt>
                <c:pt idx="15">
                  <c:v>37712</c:v>
                </c:pt>
                <c:pt idx="16">
                  <c:v>37742</c:v>
                </c:pt>
                <c:pt idx="17">
                  <c:v>37773</c:v>
                </c:pt>
                <c:pt idx="18">
                  <c:v>37803</c:v>
                </c:pt>
                <c:pt idx="19">
                  <c:v>37834</c:v>
                </c:pt>
                <c:pt idx="20">
                  <c:v>37865</c:v>
                </c:pt>
                <c:pt idx="21">
                  <c:v>37895</c:v>
                </c:pt>
                <c:pt idx="22">
                  <c:v>37926</c:v>
                </c:pt>
                <c:pt idx="23">
                  <c:v>37956</c:v>
                </c:pt>
                <c:pt idx="24">
                  <c:v>37987</c:v>
                </c:pt>
                <c:pt idx="25">
                  <c:v>38018</c:v>
                </c:pt>
                <c:pt idx="26">
                  <c:v>38047</c:v>
                </c:pt>
                <c:pt idx="27">
                  <c:v>38078</c:v>
                </c:pt>
                <c:pt idx="28">
                  <c:v>38108</c:v>
                </c:pt>
                <c:pt idx="29">
                  <c:v>38139</c:v>
                </c:pt>
                <c:pt idx="30">
                  <c:v>38169</c:v>
                </c:pt>
                <c:pt idx="31">
                  <c:v>38200</c:v>
                </c:pt>
                <c:pt idx="32">
                  <c:v>38231</c:v>
                </c:pt>
                <c:pt idx="33">
                  <c:v>38261</c:v>
                </c:pt>
                <c:pt idx="34">
                  <c:v>38292</c:v>
                </c:pt>
                <c:pt idx="35">
                  <c:v>38322</c:v>
                </c:pt>
                <c:pt idx="36">
                  <c:v>38353</c:v>
                </c:pt>
                <c:pt idx="37">
                  <c:v>38384</c:v>
                </c:pt>
                <c:pt idx="38">
                  <c:v>38412</c:v>
                </c:pt>
                <c:pt idx="39">
                  <c:v>38443</c:v>
                </c:pt>
                <c:pt idx="40">
                  <c:v>38473</c:v>
                </c:pt>
                <c:pt idx="41">
                  <c:v>38504</c:v>
                </c:pt>
                <c:pt idx="42">
                  <c:v>38534</c:v>
                </c:pt>
                <c:pt idx="43">
                  <c:v>38565</c:v>
                </c:pt>
                <c:pt idx="44">
                  <c:v>38596</c:v>
                </c:pt>
                <c:pt idx="45">
                  <c:v>38626</c:v>
                </c:pt>
                <c:pt idx="46">
                  <c:v>38657</c:v>
                </c:pt>
                <c:pt idx="47">
                  <c:v>38687</c:v>
                </c:pt>
                <c:pt idx="48">
                  <c:v>38718</c:v>
                </c:pt>
                <c:pt idx="49">
                  <c:v>38749</c:v>
                </c:pt>
                <c:pt idx="50">
                  <c:v>38777</c:v>
                </c:pt>
                <c:pt idx="51">
                  <c:v>38808</c:v>
                </c:pt>
                <c:pt idx="52">
                  <c:v>38838</c:v>
                </c:pt>
                <c:pt idx="53">
                  <c:v>38869</c:v>
                </c:pt>
                <c:pt idx="54">
                  <c:v>38899</c:v>
                </c:pt>
                <c:pt idx="55">
                  <c:v>38930</c:v>
                </c:pt>
                <c:pt idx="56">
                  <c:v>38961</c:v>
                </c:pt>
                <c:pt idx="57">
                  <c:v>38991</c:v>
                </c:pt>
                <c:pt idx="58">
                  <c:v>39022</c:v>
                </c:pt>
                <c:pt idx="59">
                  <c:v>39052</c:v>
                </c:pt>
                <c:pt idx="60">
                  <c:v>39083</c:v>
                </c:pt>
                <c:pt idx="61">
                  <c:v>39114</c:v>
                </c:pt>
                <c:pt idx="62">
                  <c:v>39142</c:v>
                </c:pt>
                <c:pt idx="63">
                  <c:v>39173</c:v>
                </c:pt>
                <c:pt idx="64">
                  <c:v>39203</c:v>
                </c:pt>
                <c:pt idx="65">
                  <c:v>39234</c:v>
                </c:pt>
                <c:pt idx="66">
                  <c:v>39264</c:v>
                </c:pt>
                <c:pt idx="67">
                  <c:v>39295</c:v>
                </c:pt>
                <c:pt idx="68">
                  <c:v>39326</c:v>
                </c:pt>
                <c:pt idx="69">
                  <c:v>39356</c:v>
                </c:pt>
                <c:pt idx="70">
                  <c:v>39387</c:v>
                </c:pt>
                <c:pt idx="71">
                  <c:v>39417</c:v>
                </c:pt>
                <c:pt idx="72">
                  <c:v>39448</c:v>
                </c:pt>
                <c:pt idx="73">
                  <c:v>39479</c:v>
                </c:pt>
                <c:pt idx="74">
                  <c:v>39508</c:v>
                </c:pt>
                <c:pt idx="75">
                  <c:v>39539</c:v>
                </c:pt>
                <c:pt idx="76">
                  <c:v>39569</c:v>
                </c:pt>
                <c:pt idx="77">
                  <c:v>39600</c:v>
                </c:pt>
                <c:pt idx="78">
                  <c:v>39630</c:v>
                </c:pt>
                <c:pt idx="79">
                  <c:v>39661</c:v>
                </c:pt>
                <c:pt idx="80">
                  <c:v>39692</c:v>
                </c:pt>
                <c:pt idx="81">
                  <c:v>39722</c:v>
                </c:pt>
                <c:pt idx="82">
                  <c:v>39753</c:v>
                </c:pt>
                <c:pt idx="83">
                  <c:v>39783</c:v>
                </c:pt>
                <c:pt idx="84">
                  <c:v>39814</c:v>
                </c:pt>
                <c:pt idx="85">
                  <c:v>39845</c:v>
                </c:pt>
                <c:pt idx="86">
                  <c:v>39873</c:v>
                </c:pt>
                <c:pt idx="87">
                  <c:v>39904</c:v>
                </c:pt>
                <c:pt idx="88">
                  <c:v>39934</c:v>
                </c:pt>
                <c:pt idx="89">
                  <c:v>39965</c:v>
                </c:pt>
                <c:pt idx="90">
                  <c:v>39995</c:v>
                </c:pt>
                <c:pt idx="91">
                  <c:v>40026</c:v>
                </c:pt>
                <c:pt idx="92">
                  <c:v>40057</c:v>
                </c:pt>
                <c:pt idx="93">
                  <c:v>40087</c:v>
                </c:pt>
                <c:pt idx="94">
                  <c:v>40118</c:v>
                </c:pt>
                <c:pt idx="95">
                  <c:v>40148</c:v>
                </c:pt>
                <c:pt idx="96">
                  <c:v>40179</c:v>
                </c:pt>
                <c:pt idx="97">
                  <c:v>40210</c:v>
                </c:pt>
                <c:pt idx="98">
                  <c:v>40238</c:v>
                </c:pt>
                <c:pt idx="99">
                  <c:v>40269</c:v>
                </c:pt>
                <c:pt idx="100">
                  <c:v>40299</c:v>
                </c:pt>
                <c:pt idx="101">
                  <c:v>40330</c:v>
                </c:pt>
                <c:pt idx="102">
                  <c:v>40360</c:v>
                </c:pt>
                <c:pt idx="103">
                  <c:v>40391</c:v>
                </c:pt>
                <c:pt idx="104">
                  <c:v>40422</c:v>
                </c:pt>
                <c:pt idx="105">
                  <c:v>40452</c:v>
                </c:pt>
                <c:pt idx="106">
                  <c:v>40483</c:v>
                </c:pt>
                <c:pt idx="107">
                  <c:v>40513</c:v>
                </c:pt>
                <c:pt idx="108">
                  <c:v>40544</c:v>
                </c:pt>
                <c:pt idx="109">
                  <c:v>40575</c:v>
                </c:pt>
                <c:pt idx="110">
                  <c:v>40603</c:v>
                </c:pt>
                <c:pt idx="111">
                  <c:v>40634</c:v>
                </c:pt>
                <c:pt idx="112">
                  <c:v>40664</c:v>
                </c:pt>
                <c:pt idx="113">
                  <c:v>40695</c:v>
                </c:pt>
                <c:pt idx="114">
                  <c:v>40725</c:v>
                </c:pt>
                <c:pt idx="115">
                  <c:v>40756</c:v>
                </c:pt>
                <c:pt idx="116">
                  <c:v>40787</c:v>
                </c:pt>
                <c:pt idx="117">
                  <c:v>40817</c:v>
                </c:pt>
                <c:pt idx="118">
                  <c:v>40848</c:v>
                </c:pt>
                <c:pt idx="119">
                  <c:v>40878</c:v>
                </c:pt>
                <c:pt idx="120">
                  <c:v>40909</c:v>
                </c:pt>
                <c:pt idx="121">
                  <c:v>40940</c:v>
                </c:pt>
                <c:pt idx="122">
                  <c:v>40969</c:v>
                </c:pt>
                <c:pt idx="123">
                  <c:v>41000</c:v>
                </c:pt>
                <c:pt idx="124">
                  <c:v>41030</c:v>
                </c:pt>
                <c:pt idx="125">
                  <c:v>41061</c:v>
                </c:pt>
                <c:pt idx="126">
                  <c:v>41091</c:v>
                </c:pt>
                <c:pt idx="127">
                  <c:v>41122</c:v>
                </c:pt>
                <c:pt idx="128">
                  <c:v>41153</c:v>
                </c:pt>
                <c:pt idx="129">
                  <c:v>41183</c:v>
                </c:pt>
                <c:pt idx="130">
                  <c:v>41214</c:v>
                </c:pt>
                <c:pt idx="131">
                  <c:v>41244</c:v>
                </c:pt>
                <c:pt idx="132">
                  <c:v>41275</c:v>
                </c:pt>
                <c:pt idx="133">
                  <c:v>41306</c:v>
                </c:pt>
                <c:pt idx="134">
                  <c:v>41334</c:v>
                </c:pt>
                <c:pt idx="135">
                  <c:v>41365</c:v>
                </c:pt>
                <c:pt idx="136">
                  <c:v>41395</c:v>
                </c:pt>
                <c:pt idx="137">
                  <c:v>41426</c:v>
                </c:pt>
                <c:pt idx="138">
                  <c:v>41456</c:v>
                </c:pt>
                <c:pt idx="139">
                  <c:v>41487</c:v>
                </c:pt>
                <c:pt idx="140">
                  <c:v>41518</c:v>
                </c:pt>
                <c:pt idx="141">
                  <c:v>41548</c:v>
                </c:pt>
                <c:pt idx="142">
                  <c:v>41579</c:v>
                </c:pt>
                <c:pt idx="143">
                  <c:v>41609</c:v>
                </c:pt>
                <c:pt idx="144">
                  <c:v>41640</c:v>
                </c:pt>
                <c:pt idx="145">
                  <c:v>41671</c:v>
                </c:pt>
                <c:pt idx="146">
                  <c:v>41699</c:v>
                </c:pt>
                <c:pt idx="147">
                  <c:v>41730</c:v>
                </c:pt>
                <c:pt idx="148">
                  <c:v>41760</c:v>
                </c:pt>
                <c:pt idx="149">
                  <c:v>41791</c:v>
                </c:pt>
                <c:pt idx="150">
                  <c:v>41821</c:v>
                </c:pt>
                <c:pt idx="151">
                  <c:v>41852</c:v>
                </c:pt>
                <c:pt idx="152">
                  <c:v>41883</c:v>
                </c:pt>
                <c:pt idx="153">
                  <c:v>41913</c:v>
                </c:pt>
                <c:pt idx="154">
                  <c:v>41944</c:v>
                </c:pt>
                <c:pt idx="155">
                  <c:v>41974</c:v>
                </c:pt>
                <c:pt idx="156">
                  <c:v>42005</c:v>
                </c:pt>
                <c:pt idx="157">
                  <c:v>42036</c:v>
                </c:pt>
                <c:pt idx="158">
                  <c:v>42064</c:v>
                </c:pt>
                <c:pt idx="159">
                  <c:v>42095</c:v>
                </c:pt>
                <c:pt idx="160">
                  <c:v>42125</c:v>
                </c:pt>
                <c:pt idx="161">
                  <c:v>42156</c:v>
                </c:pt>
                <c:pt idx="162">
                  <c:v>42186</c:v>
                </c:pt>
                <c:pt idx="163">
                  <c:v>42217</c:v>
                </c:pt>
                <c:pt idx="164">
                  <c:v>42248</c:v>
                </c:pt>
                <c:pt idx="165">
                  <c:v>42278</c:v>
                </c:pt>
                <c:pt idx="166">
                  <c:v>42309</c:v>
                </c:pt>
                <c:pt idx="167">
                  <c:v>42339</c:v>
                </c:pt>
                <c:pt idx="168">
                  <c:v>42370</c:v>
                </c:pt>
                <c:pt idx="169">
                  <c:v>42401</c:v>
                </c:pt>
                <c:pt idx="170">
                  <c:v>42430</c:v>
                </c:pt>
                <c:pt idx="171">
                  <c:v>42461</c:v>
                </c:pt>
                <c:pt idx="172">
                  <c:v>42491</c:v>
                </c:pt>
                <c:pt idx="173">
                  <c:v>42522</c:v>
                </c:pt>
                <c:pt idx="174">
                  <c:v>42552</c:v>
                </c:pt>
                <c:pt idx="175">
                  <c:v>42583</c:v>
                </c:pt>
                <c:pt idx="176">
                  <c:v>42614</c:v>
                </c:pt>
                <c:pt idx="177">
                  <c:v>42644</c:v>
                </c:pt>
                <c:pt idx="178">
                  <c:v>42675</c:v>
                </c:pt>
                <c:pt idx="179">
                  <c:v>42705</c:v>
                </c:pt>
                <c:pt idx="180">
                  <c:v>42736</c:v>
                </c:pt>
                <c:pt idx="181">
                  <c:v>42767</c:v>
                </c:pt>
                <c:pt idx="182">
                  <c:v>42795</c:v>
                </c:pt>
                <c:pt idx="183">
                  <c:v>42826</c:v>
                </c:pt>
                <c:pt idx="184">
                  <c:v>42856</c:v>
                </c:pt>
                <c:pt idx="185">
                  <c:v>42887</c:v>
                </c:pt>
                <c:pt idx="186">
                  <c:v>42917</c:v>
                </c:pt>
                <c:pt idx="187">
                  <c:v>42948</c:v>
                </c:pt>
                <c:pt idx="188">
                  <c:v>42979</c:v>
                </c:pt>
                <c:pt idx="189">
                  <c:v>43009</c:v>
                </c:pt>
                <c:pt idx="190">
                  <c:v>43040</c:v>
                </c:pt>
                <c:pt idx="191">
                  <c:v>43070</c:v>
                </c:pt>
                <c:pt idx="192">
                  <c:v>43101</c:v>
                </c:pt>
                <c:pt idx="193">
                  <c:v>43132</c:v>
                </c:pt>
                <c:pt idx="194">
                  <c:v>43160</c:v>
                </c:pt>
                <c:pt idx="195">
                  <c:v>43191</c:v>
                </c:pt>
                <c:pt idx="196">
                  <c:v>43221</c:v>
                </c:pt>
                <c:pt idx="197">
                  <c:v>43252</c:v>
                </c:pt>
                <c:pt idx="198">
                  <c:v>43282</c:v>
                </c:pt>
                <c:pt idx="199">
                  <c:v>43313</c:v>
                </c:pt>
                <c:pt idx="200">
                  <c:v>43344</c:v>
                </c:pt>
                <c:pt idx="201">
                  <c:v>43374</c:v>
                </c:pt>
                <c:pt idx="202">
                  <c:v>43405</c:v>
                </c:pt>
                <c:pt idx="203">
                  <c:v>43435</c:v>
                </c:pt>
                <c:pt idx="204">
                  <c:v>43466</c:v>
                </c:pt>
                <c:pt idx="205">
                  <c:v>43497</c:v>
                </c:pt>
                <c:pt idx="206">
                  <c:v>43525</c:v>
                </c:pt>
                <c:pt idx="207">
                  <c:v>43556</c:v>
                </c:pt>
                <c:pt idx="208">
                  <c:v>43586</c:v>
                </c:pt>
                <c:pt idx="209">
                  <c:v>43617</c:v>
                </c:pt>
                <c:pt idx="210">
                  <c:v>43647</c:v>
                </c:pt>
                <c:pt idx="211">
                  <c:v>43678</c:v>
                </c:pt>
                <c:pt idx="212">
                  <c:v>43709</c:v>
                </c:pt>
                <c:pt idx="213">
                  <c:v>43739</c:v>
                </c:pt>
                <c:pt idx="214">
                  <c:v>43770</c:v>
                </c:pt>
                <c:pt idx="215">
                  <c:v>43800</c:v>
                </c:pt>
                <c:pt idx="216">
                  <c:v>43831</c:v>
                </c:pt>
                <c:pt idx="217">
                  <c:v>43862</c:v>
                </c:pt>
                <c:pt idx="218">
                  <c:v>43891</c:v>
                </c:pt>
                <c:pt idx="219">
                  <c:v>43922</c:v>
                </c:pt>
                <c:pt idx="220">
                  <c:v>43952</c:v>
                </c:pt>
                <c:pt idx="221">
                  <c:v>43983</c:v>
                </c:pt>
                <c:pt idx="222">
                  <c:v>44013</c:v>
                </c:pt>
                <c:pt idx="223">
                  <c:v>44044</c:v>
                </c:pt>
                <c:pt idx="224">
                  <c:v>44075</c:v>
                </c:pt>
                <c:pt idx="225">
                  <c:v>44105</c:v>
                </c:pt>
                <c:pt idx="226">
                  <c:v>44136</c:v>
                </c:pt>
                <c:pt idx="227">
                  <c:v>44166</c:v>
                </c:pt>
                <c:pt idx="228">
                  <c:v>44197</c:v>
                </c:pt>
                <c:pt idx="229">
                  <c:v>44228</c:v>
                </c:pt>
                <c:pt idx="230">
                  <c:v>44256</c:v>
                </c:pt>
                <c:pt idx="231">
                  <c:v>44287</c:v>
                </c:pt>
                <c:pt idx="232">
                  <c:v>44317</c:v>
                </c:pt>
                <c:pt idx="233">
                  <c:v>44348</c:v>
                </c:pt>
                <c:pt idx="234">
                  <c:v>44378</c:v>
                </c:pt>
                <c:pt idx="235">
                  <c:v>44409</c:v>
                </c:pt>
                <c:pt idx="236">
                  <c:v>44440</c:v>
                </c:pt>
                <c:pt idx="237">
                  <c:v>44470</c:v>
                </c:pt>
                <c:pt idx="238">
                  <c:v>44501</c:v>
                </c:pt>
              </c:numCache>
            </c:numRef>
          </c:cat>
          <c:val>
            <c:numRef>
              <c:f>'FRED Graph'!$G$12:$G$250</c:f>
              <c:numCache>
                <c:formatCode>0.0</c:formatCode>
                <c:ptCount val="239"/>
                <c:pt idx="0">
                  <c:v>71.418880000000001</c:v>
                </c:pt>
                <c:pt idx="1">
                  <c:v>71.558059999999998</c:v>
                </c:pt>
                <c:pt idx="2">
                  <c:v>71.650450000000006</c:v>
                </c:pt>
                <c:pt idx="3">
                  <c:v>71.90307</c:v>
                </c:pt>
                <c:pt idx="4">
                  <c:v>72.031720000000007</c:v>
                </c:pt>
                <c:pt idx="5">
                  <c:v>72.053939999999997</c:v>
                </c:pt>
                <c:pt idx="6">
                  <c:v>72.320589999999996</c:v>
                </c:pt>
                <c:pt idx="7">
                  <c:v>72.26679</c:v>
                </c:pt>
                <c:pt idx="8">
                  <c:v>72.280829999999995</c:v>
                </c:pt>
                <c:pt idx="9">
                  <c:v>72.699520000000007</c:v>
                </c:pt>
                <c:pt idx="10">
                  <c:v>72.691339999999997</c:v>
                </c:pt>
                <c:pt idx="11">
                  <c:v>72.864429999999999</c:v>
                </c:pt>
                <c:pt idx="12">
                  <c:v>73.096000000000004</c:v>
                </c:pt>
                <c:pt idx="13">
                  <c:v>73.044539999999998</c:v>
                </c:pt>
                <c:pt idx="14">
                  <c:v>73.108860000000007</c:v>
                </c:pt>
                <c:pt idx="15">
                  <c:v>73.29365</c:v>
                </c:pt>
                <c:pt idx="16">
                  <c:v>73.575509999999994</c:v>
                </c:pt>
                <c:pt idx="17">
                  <c:v>73.667900000000003</c:v>
                </c:pt>
                <c:pt idx="18">
                  <c:v>73.914670000000001</c:v>
                </c:pt>
                <c:pt idx="19">
                  <c:v>74.076070000000001</c:v>
                </c:pt>
                <c:pt idx="20">
                  <c:v>74.007059999999996</c:v>
                </c:pt>
                <c:pt idx="21">
                  <c:v>74.251499999999993</c:v>
                </c:pt>
                <c:pt idx="22">
                  <c:v>74.398859999999999</c:v>
                </c:pt>
                <c:pt idx="23">
                  <c:v>74.621070000000003</c:v>
                </c:pt>
                <c:pt idx="24">
                  <c:v>74.864329999999995</c:v>
                </c:pt>
                <c:pt idx="25">
                  <c:v>75.099410000000006</c:v>
                </c:pt>
                <c:pt idx="26">
                  <c:v>75.157889999999995</c:v>
                </c:pt>
                <c:pt idx="27">
                  <c:v>75.39179</c:v>
                </c:pt>
                <c:pt idx="28">
                  <c:v>75.501729999999995</c:v>
                </c:pt>
                <c:pt idx="29">
                  <c:v>75.706400000000002</c:v>
                </c:pt>
                <c:pt idx="30">
                  <c:v>76.102869999999996</c:v>
                </c:pt>
                <c:pt idx="31">
                  <c:v>76.267780000000002</c:v>
                </c:pt>
                <c:pt idx="32">
                  <c:v>76.613960000000006</c:v>
                </c:pt>
                <c:pt idx="33">
                  <c:v>76.865409999999997</c:v>
                </c:pt>
                <c:pt idx="34">
                  <c:v>77.074759999999998</c:v>
                </c:pt>
                <c:pt idx="35">
                  <c:v>77.377669999999995</c:v>
                </c:pt>
                <c:pt idx="36">
                  <c:v>77.282929999999993</c:v>
                </c:pt>
                <c:pt idx="37">
                  <c:v>77.542569999999998</c:v>
                </c:pt>
                <c:pt idx="38">
                  <c:v>77.795190000000005</c:v>
                </c:pt>
                <c:pt idx="39">
                  <c:v>77.98115</c:v>
                </c:pt>
                <c:pt idx="40">
                  <c:v>78.208039999999997</c:v>
                </c:pt>
                <c:pt idx="41">
                  <c:v>78.54486</c:v>
                </c:pt>
                <c:pt idx="42">
                  <c:v>78.703919999999997</c:v>
                </c:pt>
                <c:pt idx="43">
                  <c:v>78.845429999999993</c:v>
                </c:pt>
                <c:pt idx="44">
                  <c:v>78.974080000000001</c:v>
                </c:pt>
                <c:pt idx="45">
                  <c:v>78.920280000000005</c:v>
                </c:pt>
                <c:pt idx="46">
                  <c:v>79.155360000000002</c:v>
                </c:pt>
                <c:pt idx="47">
                  <c:v>79.390439999999998</c:v>
                </c:pt>
                <c:pt idx="48">
                  <c:v>79.251260000000002</c:v>
                </c:pt>
                <c:pt idx="49">
                  <c:v>79.626679999999993</c:v>
                </c:pt>
                <c:pt idx="50">
                  <c:v>79.931929999999994</c:v>
                </c:pt>
                <c:pt idx="51">
                  <c:v>79.998599999999996</c:v>
                </c:pt>
                <c:pt idx="52">
                  <c:v>80.276949999999999</c:v>
                </c:pt>
                <c:pt idx="53">
                  <c:v>80.252390000000005</c:v>
                </c:pt>
                <c:pt idx="54">
                  <c:v>80.506180000000001</c:v>
                </c:pt>
                <c:pt idx="55">
                  <c:v>80.501499999999993</c:v>
                </c:pt>
                <c:pt idx="56">
                  <c:v>80.757630000000006</c:v>
                </c:pt>
                <c:pt idx="57">
                  <c:v>81.040649999999999</c:v>
                </c:pt>
                <c:pt idx="58">
                  <c:v>81.151759999999996</c:v>
                </c:pt>
                <c:pt idx="59">
                  <c:v>81.304969999999997</c:v>
                </c:pt>
                <c:pt idx="60">
                  <c:v>81.531859999999995</c:v>
                </c:pt>
                <c:pt idx="61">
                  <c:v>81.693250000000006</c:v>
                </c:pt>
                <c:pt idx="62">
                  <c:v>81.665189999999996</c:v>
                </c:pt>
                <c:pt idx="63">
                  <c:v>81.832430000000002</c:v>
                </c:pt>
                <c:pt idx="64">
                  <c:v>81.764600000000002</c:v>
                </c:pt>
                <c:pt idx="65">
                  <c:v>81.971599999999995</c:v>
                </c:pt>
                <c:pt idx="66">
                  <c:v>82.116630000000001</c:v>
                </c:pt>
                <c:pt idx="67">
                  <c:v>82.621870000000001</c:v>
                </c:pt>
                <c:pt idx="68">
                  <c:v>82.518950000000004</c:v>
                </c:pt>
                <c:pt idx="69">
                  <c:v>82.633560000000003</c:v>
                </c:pt>
                <c:pt idx="70">
                  <c:v>82.883840000000006</c:v>
                </c:pt>
                <c:pt idx="71">
                  <c:v>82.971559999999997</c:v>
                </c:pt>
                <c:pt idx="72">
                  <c:v>83.287329999999997</c:v>
                </c:pt>
                <c:pt idx="73">
                  <c:v>83.359840000000005</c:v>
                </c:pt>
                <c:pt idx="74">
                  <c:v>83.475629999999995</c:v>
                </c:pt>
                <c:pt idx="75">
                  <c:v>83.699010000000001</c:v>
                </c:pt>
                <c:pt idx="76">
                  <c:v>83.806610000000006</c:v>
                </c:pt>
                <c:pt idx="77">
                  <c:v>83.852220000000003</c:v>
                </c:pt>
                <c:pt idx="78">
                  <c:v>83.759820000000005</c:v>
                </c:pt>
                <c:pt idx="79">
                  <c:v>83.612459999999999</c:v>
                </c:pt>
                <c:pt idx="80">
                  <c:v>83.759820000000005</c:v>
                </c:pt>
                <c:pt idx="81">
                  <c:v>83.969170000000005</c:v>
                </c:pt>
                <c:pt idx="82">
                  <c:v>83.840519999999998</c:v>
                </c:pt>
                <c:pt idx="83">
                  <c:v>83.732919999999993</c:v>
                </c:pt>
                <c:pt idx="84">
                  <c:v>83.707189999999997</c:v>
                </c:pt>
                <c:pt idx="85">
                  <c:v>83.42183</c:v>
                </c:pt>
                <c:pt idx="86">
                  <c:v>83.424170000000004</c:v>
                </c:pt>
                <c:pt idx="87">
                  <c:v>83.263940000000005</c:v>
                </c:pt>
                <c:pt idx="88">
                  <c:v>83.062780000000004</c:v>
                </c:pt>
                <c:pt idx="89">
                  <c:v>83.15634</c:v>
                </c:pt>
                <c:pt idx="90">
                  <c:v>83.197280000000006</c:v>
                </c:pt>
                <c:pt idx="91">
                  <c:v>83.34581</c:v>
                </c:pt>
                <c:pt idx="92">
                  <c:v>83.349320000000006</c:v>
                </c:pt>
                <c:pt idx="93">
                  <c:v>83.335279999999997</c:v>
                </c:pt>
                <c:pt idx="94">
                  <c:v>83.120090000000005</c:v>
                </c:pt>
                <c:pt idx="95">
                  <c:v>83.673280000000005</c:v>
                </c:pt>
                <c:pt idx="96">
                  <c:v>83.591409999999996</c:v>
                </c:pt>
                <c:pt idx="97">
                  <c:v>83.897829999999999</c:v>
                </c:pt>
                <c:pt idx="98">
                  <c:v>83.88964</c:v>
                </c:pt>
                <c:pt idx="99">
                  <c:v>84.027649999999994</c:v>
                </c:pt>
                <c:pt idx="100">
                  <c:v>84.467389999999995</c:v>
                </c:pt>
                <c:pt idx="101">
                  <c:v>84.583179999999999</c:v>
                </c:pt>
                <c:pt idx="102">
                  <c:v>84.88843</c:v>
                </c:pt>
                <c:pt idx="103">
                  <c:v>84.996020000000001</c:v>
                </c:pt>
                <c:pt idx="104">
                  <c:v>84.952749999999995</c:v>
                </c:pt>
                <c:pt idx="105">
                  <c:v>84.977310000000003</c:v>
                </c:pt>
                <c:pt idx="106">
                  <c:v>85.150400000000005</c:v>
                </c:pt>
                <c:pt idx="107">
                  <c:v>85.324659999999994</c:v>
                </c:pt>
                <c:pt idx="108">
                  <c:v>85.295419999999993</c:v>
                </c:pt>
                <c:pt idx="109">
                  <c:v>85.365600000000001</c:v>
                </c:pt>
                <c:pt idx="110">
                  <c:v>85.617050000000006</c:v>
                </c:pt>
                <c:pt idx="111">
                  <c:v>85.54804</c:v>
                </c:pt>
                <c:pt idx="112">
                  <c:v>85.750370000000004</c:v>
                </c:pt>
                <c:pt idx="113">
                  <c:v>85.832239999999999</c:v>
                </c:pt>
                <c:pt idx="114">
                  <c:v>86.110590000000002</c:v>
                </c:pt>
                <c:pt idx="115">
                  <c:v>86.102400000000003</c:v>
                </c:pt>
                <c:pt idx="116">
                  <c:v>86.035740000000004</c:v>
                </c:pt>
                <c:pt idx="117">
                  <c:v>86.0989</c:v>
                </c:pt>
                <c:pt idx="118">
                  <c:v>85.953869999999995</c:v>
                </c:pt>
                <c:pt idx="119">
                  <c:v>85.949200000000005</c:v>
                </c:pt>
                <c:pt idx="120">
                  <c:v>86.133979999999994</c:v>
                </c:pt>
                <c:pt idx="121">
                  <c:v>86.502390000000005</c:v>
                </c:pt>
                <c:pt idx="122">
                  <c:v>86.536299999999997</c:v>
                </c:pt>
                <c:pt idx="123">
                  <c:v>86.652090000000001</c:v>
                </c:pt>
                <c:pt idx="124">
                  <c:v>86.618170000000006</c:v>
                </c:pt>
                <c:pt idx="125">
                  <c:v>86.607640000000004</c:v>
                </c:pt>
                <c:pt idx="126">
                  <c:v>86.773719999999997</c:v>
                </c:pt>
                <c:pt idx="127">
                  <c:v>86.595950000000002</c:v>
                </c:pt>
                <c:pt idx="128">
                  <c:v>86.733949999999993</c:v>
                </c:pt>
                <c:pt idx="129">
                  <c:v>86.828689999999995</c:v>
                </c:pt>
                <c:pt idx="130">
                  <c:v>86.995930000000001</c:v>
                </c:pt>
                <c:pt idx="131">
                  <c:v>86.91874</c:v>
                </c:pt>
                <c:pt idx="132">
                  <c:v>86.79477</c:v>
                </c:pt>
                <c:pt idx="133">
                  <c:v>86.838040000000007</c:v>
                </c:pt>
                <c:pt idx="134">
                  <c:v>86.992419999999996</c:v>
                </c:pt>
                <c:pt idx="135">
                  <c:v>87.007630000000006</c:v>
                </c:pt>
                <c:pt idx="136">
                  <c:v>87.026340000000005</c:v>
                </c:pt>
                <c:pt idx="137">
                  <c:v>87.098849999999999</c:v>
                </c:pt>
                <c:pt idx="138">
                  <c:v>87.019319999999993</c:v>
                </c:pt>
                <c:pt idx="139">
                  <c:v>87.25206</c:v>
                </c:pt>
                <c:pt idx="140">
                  <c:v>87.400589999999994</c:v>
                </c:pt>
                <c:pt idx="141">
                  <c:v>87.640339999999995</c:v>
                </c:pt>
                <c:pt idx="142">
                  <c:v>87.935069999999996</c:v>
                </c:pt>
                <c:pt idx="143">
                  <c:v>88.009919999999994</c:v>
                </c:pt>
                <c:pt idx="144">
                  <c:v>87.963139999999996</c:v>
                </c:pt>
                <c:pt idx="145">
                  <c:v>87.964309999999998</c:v>
                </c:pt>
                <c:pt idx="146">
                  <c:v>88.30932</c:v>
                </c:pt>
                <c:pt idx="147">
                  <c:v>88.330370000000002</c:v>
                </c:pt>
                <c:pt idx="148">
                  <c:v>88.495279999999994</c:v>
                </c:pt>
                <c:pt idx="149">
                  <c:v>88.754909999999995</c:v>
                </c:pt>
                <c:pt idx="150">
                  <c:v>88.902270000000001</c:v>
                </c:pt>
                <c:pt idx="151">
                  <c:v>89.47184</c:v>
                </c:pt>
                <c:pt idx="152">
                  <c:v>89.601659999999995</c:v>
                </c:pt>
                <c:pt idx="153">
                  <c:v>90.12912</c:v>
                </c:pt>
                <c:pt idx="154">
                  <c:v>90.200460000000007</c:v>
                </c:pt>
                <c:pt idx="155">
                  <c:v>90.348990000000001</c:v>
                </c:pt>
                <c:pt idx="156">
                  <c:v>90.490499999999997</c:v>
                </c:pt>
                <c:pt idx="157">
                  <c:v>90.703360000000004</c:v>
                </c:pt>
                <c:pt idx="158">
                  <c:v>90.613299999999995</c:v>
                </c:pt>
                <c:pt idx="159">
                  <c:v>90.884640000000005</c:v>
                </c:pt>
                <c:pt idx="160">
                  <c:v>91.083460000000002</c:v>
                </c:pt>
                <c:pt idx="161">
                  <c:v>91.192220000000006</c:v>
                </c:pt>
                <c:pt idx="162">
                  <c:v>91.413269999999997</c:v>
                </c:pt>
                <c:pt idx="163">
                  <c:v>91.615600000000001</c:v>
                </c:pt>
                <c:pt idx="164">
                  <c:v>91.75009</c:v>
                </c:pt>
                <c:pt idx="165">
                  <c:v>92.021429999999995</c:v>
                </c:pt>
                <c:pt idx="166">
                  <c:v>91.983999999999995</c:v>
                </c:pt>
                <c:pt idx="167">
                  <c:v>92.303280000000001</c:v>
                </c:pt>
                <c:pt idx="168">
                  <c:v>92.476380000000006</c:v>
                </c:pt>
                <c:pt idx="169">
                  <c:v>92.881029999999996</c:v>
                </c:pt>
                <c:pt idx="170">
                  <c:v>92.634259999999998</c:v>
                </c:pt>
                <c:pt idx="171">
                  <c:v>92.925479999999993</c:v>
                </c:pt>
                <c:pt idx="172">
                  <c:v>92.945359999999994</c:v>
                </c:pt>
                <c:pt idx="173">
                  <c:v>93.066990000000004</c:v>
                </c:pt>
                <c:pt idx="174">
                  <c:v>93.210840000000005</c:v>
                </c:pt>
                <c:pt idx="175">
                  <c:v>93.279849999999996</c:v>
                </c:pt>
                <c:pt idx="176">
                  <c:v>93.569890000000001</c:v>
                </c:pt>
                <c:pt idx="177">
                  <c:v>93.485680000000002</c:v>
                </c:pt>
                <c:pt idx="178">
                  <c:v>93.769880000000001</c:v>
                </c:pt>
                <c:pt idx="179">
                  <c:v>94.092669999999998</c:v>
                </c:pt>
                <c:pt idx="180">
                  <c:v>94.257580000000004</c:v>
                </c:pt>
                <c:pt idx="181">
                  <c:v>94.199100000000001</c:v>
                </c:pt>
                <c:pt idx="182">
                  <c:v>94.760480000000001</c:v>
                </c:pt>
                <c:pt idx="183">
                  <c:v>94.530079999999998</c:v>
                </c:pt>
                <c:pt idx="184">
                  <c:v>94.597909999999999</c:v>
                </c:pt>
                <c:pt idx="185">
                  <c:v>94.651709999999994</c:v>
                </c:pt>
                <c:pt idx="186">
                  <c:v>94.810770000000005</c:v>
                </c:pt>
                <c:pt idx="187">
                  <c:v>94.857550000000003</c:v>
                </c:pt>
                <c:pt idx="188">
                  <c:v>95.050520000000006</c:v>
                </c:pt>
                <c:pt idx="189">
                  <c:v>95.117189999999994</c:v>
                </c:pt>
                <c:pt idx="190">
                  <c:v>95.415419999999997</c:v>
                </c:pt>
                <c:pt idx="191">
                  <c:v>95.965100000000007</c:v>
                </c:pt>
                <c:pt idx="192">
                  <c:v>96.059830000000005</c:v>
                </c:pt>
                <c:pt idx="193">
                  <c:v>96.003699999999995</c:v>
                </c:pt>
                <c:pt idx="194">
                  <c:v>96.479699999999994</c:v>
                </c:pt>
                <c:pt idx="195">
                  <c:v>96.780270000000002</c:v>
                </c:pt>
                <c:pt idx="196">
                  <c:v>96.748689999999996</c:v>
                </c:pt>
                <c:pt idx="197">
                  <c:v>97.241060000000004</c:v>
                </c:pt>
                <c:pt idx="198">
                  <c:v>97.386089999999996</c:v>
                </c:pt>
                <c:pt idx="199">
                  <c:v>97.639880000000005</c:v>
                </c:pt>
                <c:pt idx="200">
                  <c:v>97.58023</c:v>
                </c:pt>
                <c:pt idx="201">
                  <c:v>97.957989999999995</c:v>
                </c:pt>
                <c:pt idx="202">
                  <c:v>97.993080000000006</c:v>
                </c:pt>
                <c:pt idx="203">
                  <c:v>97.78022</c:v>
                </c:pt>
                <c:pt idx="204">
                  <c:v>97.807119999999998</c:v>
                </c:pt>
                <c:pt idx="205">
                  <c:v>97.896000000000001</c:v>
                </c:pt>
                <c:pt idx="206">
                  <c:v>98.242189999999994</c:v>
                </c:pt>
                <c:pt idx="207">
                  <c:v>98.300659999999993</c:v>
                </c:pt>
                <c:pt idx="208">
                  <c:v>98.460890000000006</c:v>
                </c:pt>
                <c:pt idx="209">
                  <c:v>98.669070000000005</c:v>
                </c:pt>
                <c:pt idx="210">
                  <c:v>98.880750000000006</c:v>
                </c:pt>
                <c:pt idx="211">
                  <c:v>99.06671</c:v>
                </c:pt>
                <c:pt idx="212">
                  <c:v>99.265529999999998</c:v>
                </c:pt>
                <c:pt idx="213">
                  <c:v>99.31465</c:v>
                </c:pt>
                <c:pt idx="214">
                  <c:v>99.618729999999999</c:v>
                </c:pt>
                <c:pt idx="215">
                  <c:v>99.505290000000002</c:v>
                </c:pt>
                <c:pt idx="216">
                  <c:v>99.919300000000007</c:v>
                </c:pt>
                <c:pt idx="217">
                  <c:v>100</c:v>
                </c:pt>
                <c:pt idx="218">
                  <c:v>90.74897</c:v>
                </c:pt>
                <c:pt idx="219">
                  <c:v>79.696860000000001</c:v>
                </c:pt>
                <c:pt idx="220">
                  <c:v>84.273250000000004</c:v>
                </c:pt>
                <c:pt idx="221">
                  <c:v>89.257810000000006</c:v>
                </c:pt>
                <c:pt idx="222">
                  <c:v>90.440209999999993</c:v>
                </c:pt>
                <c:pt idx="223">
                  <c:v>91.423789999999997</c:v>
                </c:pt>
                <c:pt idx="224">
                  <c:v>92.33954</c:v>
                </c:pt>
                <c:pt idx="225">
                  <c:v>92.805009999999996</c:v>
                </c:pt>
                <c:pt idx="226">
                  <c:v>92.593329999999995</c:v>
                </c:pt>
                <c:pt idx="227">
                  <c:v>92.376959999999997</c:v>
                </c:pt>
                <c:pt idx="228">
                  <c:v>93.117279999999994</c:v>
                </c:pt>
                <c:pt idx="229">
                  <c:v>92.847120000000004</c:v>
                </c:pt>
                <c:pt idx="230">
                  <c:v>94.493819999999999</c:v>
                </c:pt>
                <c:pt idx="231">
                  <c:v>95.402550000000005</c:v>
                </c:pt>
                <c:pt idx="232">
                  <c:v>96.06568</c:v>
                </c:pt>
                <c:pt idx="233">
                  <c:v>96.738159999999993</c:v>
                </c:pt>
                <c:pt idx="234">
                  <c:v>97.556839999999994</c:v>
                </c:pt>
                <c:pt idx="235">
                  <c:v>98.026989999999998</c:v>
                </c:pt>
                <c:pt idx="236">
                  <c:v>98.384870000000006</c:v>
                </c:pt>
                <c:pt idx="237">
                  <c:v>98.734560000000002</c:v>
                </c:pt>
                <c:pt idx="238">
                  <c:v>99.191850000000002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533-944E-85E5-9407ECD83C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45210032"/>
        <c:axId val="766574560"/>
      </c:lineChart>
      <c:dateAx>
        <c:axId val="845210032"/>
        <c:scaling>
          <c:orientation val="minMax"/>
        </c:scaling>
        <c:delete val="0"/>
        <c:axPos val="b"/>
        <c:numFmt formatCode="yyyy\-mm\-dd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6574560"/>
        <c:crosses val="autoZero"/>
        <c:auto val="1"/>
        <c:lblOffset val="100"/>
        <c:baseTimeUnit val="months"/>
      </c:dateAx>
      <c:valAx>
        <c:axId val="766574560"/>
        <c:scaling>
          <c:orientation val="minMax"/>
          <c:max val="150"/>
          <c:min val="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5210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'FRED Graph'!$B$12</c:f>
              <c:strCache>
                <c:ptCount val="1"/>
                <c:pt idx="0">
                  <c:v>PCE: Services</c:v>
                </c:pt>
              </c:strCache>
            </c:strRef>
          </c:tx>
          <c:spPr>
            <a:ln w="3492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dLbl>
              <c:idx val="262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22F-5F41-AA3B-D20699F35A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'FRED Graph'!$A$13:$A$275</c:f>
              <c:numCache>
                <c:formatCode>yyyy\-mm\-dd</c:formatCode>
                <c:ptCount val="263"/>
                <c:pt idx="0">
                  <c:v>36526</c:v>
                </c:pt>
                <c:pt idx="1">
                  <c:v>36557</c:v>
                </c:pt>
                <c:pt idx="2">
                  <c:v>36586</c:v>
                </c:pt>
                <c:pt idx="3">
                  <c:v>36617</c:v>
                </c:pt>
                <c:pt idx="4">
                  <c:v>36647</c:v>
                </c:pt>
                <c:pt idx="5">
                  <c:v>36678</c:v>
                </c:pt>
                <c:pt idx="6">
                  <c:v>36708</c:v>
                </c:pt>
                <c:pt idx="7">
                  <c:v>36739</c:v>
                </c:pt>
                <c:pt idx="8">
                  <c:v>36770</c:v>
                </c:pt>
                <c:pt idx="9">
                  <c:v>36800</c:v>
                </c:pt>
                <c:pt idx="10">
                  <c:v>36831</c:v>
                </c:pt>
                <c:pt idx="11">
                  <c:v>36861</c:v>
                </c:pt>
                <c:pt idx="12">
                  <c:v>36892</c:v>
                </c:pt>
                <c:pt idx="13">
                  <c:v>36923</c:v>
                </c:pt>
                <c:pt idx="14">
                  <c:v>36951</c:v>
                </c:pt>
                <c:pt idx="15">
                  <c:v>36982</c:v>
                </c:pt>
                <c:pt idx="16">
                  <c:v>37012</c:v>
                </c:pt>
                <c:pt idx="17">
                  <c:v>37043</c:v>
                </c:pt>
                <c:pt idx="18">
                  <c:v>37073</c:v>
                </c:pt>
                <c:pt idx="19">
                  <c:v>37104</c:v>
                </c:pt>
                <c:pt idx="20">
                  <c:v>37135</c:v>
                </c:pt>
                <c:pt idx="21">
                  <c:v>37165</c:v>
                </c:pt>
                <c:pt idx="22">
                  <c:v>37196</c:v>
                </c:pt>
                <c:pt idx="23">
                  <c:v>37226</c:v>
                </c:pt>
                <c:pt idx="24">
                  <c:v>37257</c:v>
                </c:pt>
                <c:pt idx="25">
                  <c:v>37288</c:v>
                </c:pt>
                <c:pt idx="26">
                  <c:v>37316</c:v>
                </c:pt>
                <c:pt idx="27">
                  <c:v>37347</c:v>
                </c:pt>
                <c:pt idx="28">
                  <c:v>37377</c:v>
                </c:pt>
                <c:pt idx="29">
                  <c:v>37408</c:v>
                </c:pt>
                <c:pt idx="30">
                  <c:v>37438</c:v>
                </c:pt>
                <c:pt idx="31">
                  <c:v>37469</c:v>
                </c:pt>
                <c:pt idx="32">
                  <c:v>37500</c:v>
                </c:pt>
                <c:pt idx="33">
                  <c:v>37530</c:v>
                </c:pt>
                <c:pt idx="34">
                  <c:v>37561</c:v>
                </c:pt>
                <c:pt idx="35">
                  <c:v>37591</c:v>
                </c:pt>
                <c:pt idx="36">
                  <c:v>37622</c:v>
                </c:pt>
                <c:pt idx="37">
                  <c:v>37653</c:v>
                </c:pt>
                <c:pt idx="38">
                  <c:v>37681</c:v>
                </c:pt>
                <c:pt idx="39">
                  <c:v>37712</c:v>
                </c:pt>
                <c:pt idx="40">
                  <c:v>37742</c:v>
                </c:pt>
                <c:pt idx="41">
                  <c:v>37773</c:v>
                </c:pt>
                <c:pt idx="42">
                  <c:v>37803</c:v>
                </c:pt>
                <c:pt idx="43">
                  <c:v>37834</c:v>
                </c:pt>
                <c:pt idx="44">
                  <c:v>37865</c:v>
                </c:pt>
                <c:pt idx="45">
                  <c:v>37895</c:v>
                </c:pt>
                <c:pt idx="46">
                  <c:v>37926</c:v>
                </c:pt>
                <c:pt idx="47">
                  <c:v>37956</c:v>
                </c:pt>
                <c:pt idx="48">
                  <c:v>37987</c:v>
                </c:pt>
                <c:pt idx="49">
                  <c:v>38018</c:v>
                </c:pt>
                <c:pt idx="50">
                  <c:v>38047</c:v>
                </c:pt>
                <c:pt idx="51">
                  <c:v>38078</c:v>
                </c:pt>
                <c:pt idx="52">
                  <c:v>38108</c:v>
                </c:pt>
                <c:pt idx="53">
                  <c:v>38139</c:v>
                </c:pt>
                <c:pt idx="54">
                  <c:v>38169</c:v>
                </c:pt>
                <c:pt idx="55">
                  <c:v>38200</c:v>
                </c:pt>
                <c:pt idx="56">
                  <c:v>38231</c:v>
                </c:pt>
                <c:pt idx="57">
                  <c:v>38261</c:v>
                </c:pt>
                <c:pt idx="58">
                  <c:v>38292</c:v>
                </c:pt>
                <c:pt idx="59">
                  <c:v>38322</c:v>
                </c:pt>
                <c:pt idx="60">
                  <c:v>38353</c:v>
                </c:pt>
                <c:pt idx="61">
                  <c:v>38384</c:v>
                </c:pt>
                <c:pt idx="62">
                  <c:v>38412</c:v>
                </c:pt>
                <c:pt idx="63">
                  <c:v>38443</c:v>
                </c:pt>
                <c:pt idx="64">
                  <c:v>38473</c:v>
                </c:pt>
                <c:pt idx="65">
                  <c:v>38504</c:v>
                </c:pt>
                <c:pt idx="66">
                  <c:v>38534</c:v>
                </c:pt>
                <c:pt idx="67">
                  <c:v>38565</c:v>
                </c:pt>
                <c:pt idx="68">
                  <c:v>38596</c:v>
                </c:pt>
                <c:pt idx="69">
                  <c:v>38626</c:v>
                </c:pt>
                <c:pt idx="70">
                  <c:v>38657</c:v>
                </c:pt>
                <c:pt idx="71">
                  <c:v>38687</c:v>
                </c:pt>
                <c:pt idx="72">
                  <c:v>38718</c:v>
                </c:pt>
                <c:pt idx="73">
                  <c:v>38749</c:v>
                </c:pt>
                <c:pt idx="74">
                  <c:v>38777</c:v>
                </c:pt>
                <c:pt idx="75">
                  <c:v>38808</c:v>
                </c:pt>
                <c:pt idx="76">
                  <c:v>38838</c:v>
                </c:pt>
                <c:pt idx="77">
                  <c:v>38869</c:v>
                </c:pt>
                <c:pt idx="78">
                  <c:v>38899</c:v>
                </c:pt>
                <c:pt idx="79">
                  <c:v>38930</c:v>
                </c:pt>
                <c:pt idx="80">
                  <c:v>38961</c:v>
                </c:pt>
                <c:pt idx="81">
                  <c:v>38991</c:v>
                </c:pt>
                <c:pt idx="82">
                  <c:v>39022</c:v>
                </c:pt>
                <c:pt idx="83">
                  <c:v>39052</c:v>
                </c:pt>
                <c:pt idx="84">
                  <c:v>39083</c:v>
                </c:pt>
                <c:pt idx="85">
                  <c:v>39114</c:v>
                </c:pt>
                <c:pt idx="86">
                  <c:v>39142</c:v>
                </c:pt>
                <c:pt idx="87">
                  <c:v>39173</c:v>
                </c:pt>
                <c:pt idx="88">
                  <c:v>39203</c:v>
                </c:pt>
                <c:pt idx="89">
                  <c:v>39234</c:v>
                </c:pt>
                <c:pt idx="90">
                  <c:v>39264</c:v>
                </c:pt>
                <c:pt idx="91">
                  <c:v>39295</c:v>
                </c:pt>
                <c:pt idx="92">
                  <c:v>39326</c:v>
                </c:pt>
                <c:pt idx="93">
                  <c:v>39356</c:v>
                </c:pt>
                <c:pt idx="94">
                  <c:v>39387</c:v>
                </c:pt>
                <c:pt idx="95">
                  <c:v>39417</c:v>
                </c:pt>
                <c:pt idx="96">
                  <c:v>39448</c:v>
                </c:pt>
                <c:pt idx="97">
                  <c:v>39479</c:v>
                </c:pt>
                <c:pt idx="98">
                  <c:v>39508</c:v>
                </c:pt>
                <c:pt idx="99">
                  <c:v>39539</c:v>
                </c:pt>
                <c:pt idx="100">
                  <c:v>39569</c:v>
                </c:pt>
                <c:pt idx="101">
                  <c:v>39600</c:v>
                </c:pt>
                <c:pt idx="102">
                  <c:v>39630</c:v>
                </c:pt>
                <c:pt idx="103">
                  <c:v>39661</c:v>
                </c:pt>
                <c:pt idx="104">
                  <c:v>39692</c:v>
                </c:pt>
                <c:pt idx="105">
                  <c:v>39722</c:v>
                </c:pt>
                <c:pt idx="106">
                  <c:v>39753</c:v>
                </c:pt>
                <c:pt idx="107">
                  <c:v>39783</c:v>
                </c:pt>
                <c:pt idx="108">
                  <c:v>39814</c:v>
                </c:pt>
                <c:pt idx="109">
                  <c:v>39845</c:v>
                </c:pt>
                <c:pt idx="110">
                  <c:v>39873</c:v>
                </c:pt>
                <c:pt idx="111">
                  <c:v>39904</c:v>
                </c:pt>
                <c:pt idx="112">
                  <c:v>39934</c:v>
                </c:pt>
                <c:pt idx="113">
                  <c:v>39965</c:v>
                </c:pt>
                <c:pt idx="114">
                  <c:v>39995</c:v>
                </c:pt>
                <c:pt idx="115">
                  <c:v>40026</c:v>
                </c:pt>
                <c:pt idx="116">
                  <c:v>40057</c:v>
                </c:pt>
                <c:pt idx="117">
                  <c:v>40087</c:v>
                </c:pt>
                <c:pt idx="118">
                  <c:v>40118</c:v>
                </c:pt>
                <c:pt idx="119">
                  <c:v>40148</c:v>
                </c:pt>
                <c:pt idx="120">
                  <c:v>40179</c:v>
                </c:pt>
                <c:pt idx="121">
                  <c:v>40210</c:v>
                </c:pt>
                <c:pt idx="122">
                  <c:v>40238</c:v>
                </c:pt>
                <c:pt idx="123">
                  <c:v>40269</c:v>
                </c:pt>
                <c:pt idx="124">
                  <c:v>40299</c:v>
                </c:pt>
                <c:pt idx="125">
                  <c:v>40330</c:v>
                </c:pt>
                <c:pt idx="126">
                  <c:v>40360</c:v>
                </c:pt>
                <c:pt idx="127">
                  <c:v>40391</c:v>
                </c:pt>
                <c:pt idx="128">
                  <c:v>40422</c:v>
                </c:pt>
                <c:pt idx="129">
                  <c:v>40452</c:v>
                </c:pt>
                <c:pt idx="130">
                  <c:v>40483</c:v>
                </c:pt>
                <c:pt idx="131">
                  <c:v>40513</c:v>
                </c:pt>
                <c:pt idx="132">
                  <c:v>40544</c:v>
                </c:pt>
                <c:pt idx="133">
                  <c:v>40575</c:v>
                </c:pt>
                <c:pt idx="134">
                  <c:v>40603</c:v>
                </c:pt>
                <c:pt idx="135">
                  <c:v>40634</c:v>
                </c:pt>
                <c:pt idx="136">
                  <c:v>40664</c:v>
                </c:pt>
                <c:pt idx="137">
                  <c:v>40695</c:v>
                </c:pt>
                <c:pt idx="138">
                  <c:v>40725</c:v>
                </c:pt>
                <c:pt idx="139">
                  <c:v>40756</c:v>
                </c:pt>
                <c:pt idx="140">
                  <c:v>40787</c:v>
                </c:pt>
                <c:pt idx="141">
                  <c:v>40817</c:v>
                </c:pt>
                <c:pt idx="142">
                  <c:v>40848</c:v>
                </c:pt>
                <c:pt idx="143">
                  <c:v>40878</c:v>
                </c:pt>
                <c:pt idx="144">
                  <c:v>40909</c:v>
                </c:pt>
                <c:pt idx="145">
                  <c:v>40940</c:v>
                </c:pt>
                <c:pt idx="146">
                  <c:v>40969</c:v>
                </c:pt>
                <c:pt idx="147">
                  <c:v>41000</c:v>
                </c:pt>
                <c:pt idx="148">
                  <c:v>41030</c:v>
                </c:pt>
                <c:pt idx="149">
                  <c:v>41061</c:v>
                </c:pt>
                <c:pt idx="150">
                  <c:v>41091</c:v>
                </c:pt>
                <c:pt idx="151">
                  <c:v>41122</c:v>
                </c:pt>
                <c:pt idx="152">
                  <c:v>41153</c:v>
                </c:pt>
                <c:pt idx="153">
                  <c:v>41183</c:v>
                </c:pt>
                <c:pt idx="154">
                  <c:v>41214</c:v>
                </c:pt>
                <c:pt idx="155">
                  <c:v>41244</c:v>
                </c:pt>
                <c:pt idx="156">
                  <c:v>41275</c:v>
                </c:pt>
                <c:pt idx="157">
                  <c:v>41306</c:v>
                </c:pt>
                <c:pt idx="158">
                  <c:v>41334</c:v>
                </c:pt>
                <c:pt idx="159">
                  <c:v>41365</c:v>
                </c:pt>
                <c:pt idx="160">
                  <c:v>41395</c:v>
                </c:pt>
                <c:pt idx="161">
                  <c:v>41426</c:v>
                </c:pt>
                <c:pt idx="162">
                  <c:v>41456</c:v>
                </c:pt>
                <c:pt idx="163">
                  <c:v>41487</c:v>
                </c:pt>
                <c:pt idx="164">
                  <c:v>41518</c:v>
                </c:pt>
                <c:pt idx="165">
                  <c:v>41548</c:v>
                </c:pt>
                <c:pt idx="166">
                  <c:v>41579</c:v>
                </c:pt>
                <c:pt idx="167">
                  <c:v>41609</c:v>
                </c:pt>
                <c:pt idx="168">
                  <c:v>41640</c:v>
                </c:pt>
                <c:pt idx="169">
                  <c:v>41671</c:v>
                </c:pt>
                <c:pt idx="170">
                  <c:v>41699</c:v>
                </c:pt>
                <c:pt idx="171">
                  <c:v>41730</c:v>
                </c:pt>
                <c:pt idx="172">
                  <c:v>41760</c:v>
                </c:pt>
                <c:pt idx="173">
                  <c:v>41791</c:v>
                </c:pt>
                <c:pt idx="174">
                  <c:v>41821</c:v>
                </c:pt>
                <c:pt idx="175">
                  <c:v>41852</c:v>
                </c:pt>
                <c:pt idx="176">
                  <c:v>41883</c:v>
                </c:pt>
                <c:pt idx="177">
                  <c:v>41913</c:v>
                </c:pt>
                <c:pt idx="178">
                  <c:v>41944</c:v>
                </c:pt>
                <c:pt idx="179">
                  <c:v>41974</c:v>
                </c:pt>
                <c:pt idx="180">
                  <c:v>42005</c:v>
                </c:pt>
                <c:pt idx="181">
                  <c:v>42036</c:v>
                </c:pt>
                <c:pt idx="182">
                  <c:v>42064</c:v>
                </c:pt>
                <c:pt idx="183">
                  <c:v>42095</c:v>
                </c:pt>
                <c:pt idx="184">
                  <c:v>42125</c:v>
                </c:pt>
                <c:pt idx="185">
                  <c:v>42156</c:v>
                </c:pt>
                <c:pt idx="186">
                  <c:v>42186</c:v>
                </c:pt>
                <c:pt idx="187">
                  <c:v>42217</c:v>
                </c:pt>
                <c:pt idx="188">
                  <c:v>42248</c:v>
                </c:pt>
                <c:pt idx="189">
                  <c:v>42278</c:v>
                </c:pt>
                <c:pt idx="190">
                  <c:v>42309</c:v>
                </c:pt>
                <c:pt idx="191">
                  <c:v>42339</c:v>
                </c:pt>
                <c:pt idx="192">
                  <c:v>42370</c:v>
                </c:pt>
                <c:pt idx="193">
                  <c:v>42401</c:v>
                </c:pt>
                <c:pt idx="194">
                  <c:v>42430</c:v>
                </c:pt>
                <c:pt idx="195">
                  <c:v>42461</c:v>
                </c:pt>
                <c:pt idx="196">
                  <c:v>42491</c:v>
                </c:pt>
                <c:pt idx="197">
                  <c:v>42522</c:v>
                </c:pt>
                <c:pt idx="198">
                  <c:v>42552</c:v>
                </c:pt>
                <c:pt idx="199">
                  <c:v>42583</c:v>
                </c:pt>
                <c:pt idx="200">
                  <c:v>42614</c:v>
                </c:pt>
                <c:pt idx="201">
                  <c:v>42644</c:v>
                </c:pt>
                <c:pt idx="202">
                  <c:v>42675</c:v>
                </c:pt>
                <c:pt idx="203">
                  <c:v>42705</c:v>
                </c:pt>
                <c:pt idx="204">
                  <c:v>42736</c:v>
                </c:pt>
                <c:pt idx="205">
                  <c:v>42767</c:v>
                </c:pt>
                <c:pt idx="206">
                  <c:v>42795</c:v>
                </c:pt>
                <c:pt idx="207">
                  <c:v>42826</c:v>
                </c:pt>
                <c:pt idx="208">
                  <c:v>42856</c:v>
                </c:pt>
                <c:pt idx="209">
                  <c:v>42887</c:v>
                </c:pt>
                <c:pt idx="210">
                  <c:v>42917</c:v>
                </c:pt>
                <c:pt idx="211">
                  <c:v>42948</c:v>
                </c:pt>
                <c:pt idx="212">
                  <c:v>42979</c:v>
                </c:pt>
                <c:pt idx="213">
                  <c:v>43009</c:v>
                </c:pt>
                <c:pt idx="214">
                  <c:v>43040</c:v>
                </c:pt>
                <c:pt idx="215">
                  <c:v>43070</c:v>
                </c:pt>
                <c:pt idx="216">
                  <c:v>43101</c:v>
                </c:pt>
                <c:pt idx="217">
                  <c:v>43132</c:v>
                </c:pt>
                <c:pt idx="218">
                  <c:v>43160</c:v>
                </c:pt>
                <c:pt idx="219">
                  <c:v>43191</c:v>
                </c:pt>
                <c:pt idx="220">
                  <c:v>43221</c:v>
                </c:pt>
                <c:pt idx="221">
                  <c:v>43252</c:v>
                </c:pt>
                <c:pt idx="222">
                  <c:v>43282</c:v>
                </c:pt>
                <c:pt idx="223">
                  <c:v>43313</c:v>
                </c:pt>
                <c:pt idx="224">
                  <c:v>43344</c:v>
                </c:pt>
                <c:pt idx="225">
                  <c:v>43374</c:v>
                </c:pt>
                <c:pt idx="226">
                  <c:v>43405</c:v>
                </c:pt>
                <c:pt idx="227">
                  <c:v>43435</c:v>
                </c:pt>
                <c:pt idx="228">
                  <c:v>43466</c:v>
                </c:pt>
                <c:pt idx="229">
                  <c:v>43497</c:v>
                </c:pt>
                <c:pt idx="230">
                  <c:v>43525</c:v>
                </c:pt>
                <c:pt idx="231">
                  <c:v>43556</c:v>
                </c:pt>
                <c:pt idx="232">
                  <c:v>43586</c:v>
                </c:pt>
                <c:pt idx="233">
                  <c:v>43617</c:v>
                </c:pt>
                <c:pt idx="234">
                  <c:v>43647</c:v>
                </c:pt>
                <c:pt idx="235">
                  <c:v>43678</c:v>
                </c:pt>
                <c:pt idx="236">
                  <c:v>43709</c:v>
                </c:pt>
                <c:pt idx="237">
                  <c:v>43739</c:v>
                </c:pt>
                <c:pt idx="238">
                  <c:v>43770</c:v>
                </c:pt>
                <c:pt idx="239">
                  <c:v>43800</c:v>
                </c:pt>
                <c:pt idx="240">
                  <c:v>43831</c:v>
                </c:pt>
                <c:pt idx="241">
                  <c:v>43862</c:v>
                </c:pt>
                <c:pt idx="242">
                  <c:v>43891</c:v>
                </c:pt>
                <c:pt idx="243">
                  <c:v>43922</c:v>
                </c:pt>
                <c:pt idx="244">
                  <c:v>43952</c:v>
                </c:pt>
                <c:pt idx="245">
                  <c:v>43983</c:v>
                </c:pt>
                <c:pt idx="246">
                  <c:v>44013</c:v>
                </c:pt>
                <c:pt idx="247">
                  <c:v>44044</c:v>
                </c:pt>
                <c:pt idx="248">
                  <c:v>44075</c:v>
                </c:pt>
                <c:pt idx="249">
                  <c:v>44105</c:v>
                </c:pt>
                <c:pt idx="250">
                  <c:v>44136</c:v>
                </c:pt>
                <c:pt idx="251">
                  <c:v>44166</c:v>
                </c:pt>
                <c:pt idx="252">
                  <c:v>44197</c:v>
                </c:pt>
                <c:pt idx="253">
                  <c:v>44228</c:v>
                </c:pt>
                <c:pt idx="254">
                  <c:v>44256</c:v>
                </c:pt>
                <c:pt idx="255">
                  <c:v>44287</c:v>
                </c:pt>
                <c:pt idx="256">
                  <c:v>44317</c:v>
                </c:pt>
                <c:pt idx="257">
                  <c:v>44348</c:v>
                </c:pt>
                <c:pt idx="258">
                  <c:v>44378</c:v>
                </c:pt>
                <c:pt idx="259">
                  <c:v>44409</c:v>
                </c:pt>
                <c:pt idx="260">
                  <c:v>44440</c:v>
                </c:pt>
                <c:pt idx="261">
                  <c:v>44470</c:v>
                </c:pt>
                <c:pt idx="262">
                  <c:v>44501</c:v>
                </c:pt>
              </c:numCache>
            </c:numRef>
          </c:cat>
          <c:val>
            <c:numRef>
              <c:f>'FRED Graph'!$B$13:$B$275</c:f>
              <c:numCache>
                <c:formatCode>0.0</c:formatCode>
                <c:ptCount val="263"/>
                <c:pt idx="0">
                  <c:v>2.5556100000000002</c:v>
                </c:pt>
                <c:pt idx="1">
                  <c:v>2.75258</c:v>
                </c:pt>
                <c:pt idx="2">
                  <c:v>2.7358699999999998</c:v>
                </c:pt>
                <c:pt idx="3">
                  <c:v>2.6206999999999998</c:v>
                </c:pt>
                <c:pt idx="4">
                  <c:v>2.6126200000000002</c:v>
                </c:pt>
                <c:pt idx="5">
                  <c:v>2.8060399999999999</c:v>
                </c:pt>
                <c:pt idx="6">
                  <c:v>2.9037999999999999</c:v>
                </c:pt>
                <c:pt idx="7">
                  <c:v>3.0034900000000002</c:v>
                </c:pt>
                <c:pt idx="8">
                  <c:v>2.9885199999999998</c:v>
                </c:pt>
                <c:pt idx="9">
                  <c:v>3.0632600000000001</c:v>
                </c:pt>
                <c:pt idx="10">
                  <c:v>2.9846599999999999</c:v>
                </c:pt>
                <c:pt idx="11">
                  <c:v>3.0498599999999998</c:v>
                </c:pt>
                <c:pt idx="12">
                  <c:v>3.3968099999999999</c:v>
                </c:pt>
                <c:pt idx="13">
                  <c:v>3.3520300000000001</c:v>
                </c:pt>
                <c:pt idx="14">
                  <c:v>3.3724099999999999</c:v>
                </c:pt>
                <c:pt idx="15">
                  <c:v>3.5162800000000001</c:v>
                </c:pt>
                <c:pt idx="16">
                  <c:v>3.5496099999999999</c:v>
                </c:pt>
                <c:pt idx="17">
                  <c:v>3.53864</c:v>
                </c:pt>
                <c:pt idx="18">
                  <c:v>3.4057300000000001</c:v>
                </c:pt>
                <c:pt idx="19">
                  <c:v>3.3557600000000001</c:v>
                </c:pt>
                <c:pt idx="20">
                  <c:v>2.2979400000000001</c:v>
                </c:pt>
                <c:pt idx="21">
                  <c:v>2.8347000000000002</c:v>
                </c:pt>
                <c:pt idx="22">
                  <c:v>2.93486</c:v>
                </c:pt>
                <c:pt idx="23">
                  <c:v>2.79555</c:v>
                </c:pt>
                <c:pt idx="24">
                  <c:v>2.2040600000000001</c:v>
                </c:pt>
                <c:pt idx="25">
                  <c:v>2.2347299999999999</c:v>
                </c:pt>
                <c:pt idx="26">
                  <c:v>2.2772399999999999</c:v>
                </c:pt>
                <c:pt idx="27">
                  <c:v>2.3613300000000002</c:v>
                </c:pt>
                <c:pt idx="28">
                  <c:v>2.3840699999999999</c:v>
                </c:pt>
                <c:pt idx="29">
                  <c:v>2.3472599999999999</c:v>
                </c:pt>
                <c:pt idx="30">
                  <c:v>2.4512399999999999</c:v>
                </c:pt>
                <c:pt idx="31">
                  <c:v>2.4924400000000002</c:v>
                </c:pt>
                <c:pt idx="32">
                  <c:v>3.5404300000000002</c:v>
                </c:pt>
                <c:pt idx="33">
                  <c:v>2.8915999999999999</c:v>
                </c:pt>
                <c:pt idx="34">
                  <c:v>2.8511799999999998</c:v>
                </c:pt>
                <c:pt idx="35">
                  <c:v>2.9793500000000002</c:v>
                </c:pt>
                <c:pt idx="36">
                  <c:v>3.1103000000000001</c:v>
                </c:pt>
                <c:pt idx="37">
                  <c:v>3.1789800000000001</c:v>
                </c:pt>
                <c:pt idx="38">
                  <c:v>3.4151500000000001</c:v>
                </c:pt>
                <c:pt idx="39">
                  <c:v>3.3341599999999998</c:v>
                </c:pt>
                <c:pt idx="40">
                  <c:v>3.4563199999999998</c:v>
                </c:pt>
                <c:pt idx="41">
                  <c:v>3.36273</c:v>
                </c:pt>
                <c:pt idx="42">
                  <c:v>3.3262900000000002</c:v>
                </c:pt>
                <c:pt idx="43">
                  <c:v>3.33989</c:v>
                </c:pt>
                <c:pt idx="44">
                  <c:v>3.3303699999999998</c:v>
                </c:pt>
                <c:pt idx="45">
                  <c:v>3.3984000000000001</c:v>
                </c:pt>
                <c:pt idx="46">
                  <c:v>3.4102899999999998</c:v>
                </c:pt>
                <c:pt idx="47">
                  <c:v>3.37086</c:v>
                </c:pt>
                <c:pt idx="48">
                  <c:v>3.47004</c:v>
                </c:pt>
                <c:pt idx="49">
                  <c:v>3.3153000000000001</c:v>
                </c:pt>
                <c:pt idx="50">
                  <c:v>2.9918999999999998</c:v>
                </c:pt>
                <c:pt idx="51">
                  <c:v>3.1431</c:v>
                </c:pt>
                <c:pt idx="52">
                  <c:v>2.9804300000000001</c:v>
                </c:pt>
                <c:pt idx="53">
                  <c:v>3.1136300000000001</c:v>
                </c:pt>
                <c:pt idx="54">
                  <c:v>3.09998</c:v>
                </c:pt>
                <c:pt idx="55">
                  <c:v>3.03668</c:v>
                </c:pt>
                <c:pt idx="56">
                  <c:v>2.9733700000000001</c:v>
                </c:pt>
                <c:pt idx="57">
                  <c:v>2.8361999999999998</c:v>
                </c:pt>
                <c:pt idx="58">
                  <c:v>2.9538899999999999</c:v>
                </c:pt>
                <c:pt idx="59">
                  <c:v>2.9660600000000001</c:v>
                </c:pt>
                <c:pt idx="60">
                  <c:v>3.0672000000000001</c:v>
                </c:pt>
                <c:pt idx="61">
                  <c:v>3.1374399999999998</c:v>
                </c:pt>
                <c:pt idx="62">
                  <c:v>3.32456</c:v>
                </c:pt>
                <c:pt idx="63">
                  <c:v>3.2447499999999998</c:v>
                </c:pt>
                <c:pt idx="64">
                  <c:v>3.2564000000000002</c:v>
                </c:pt>
                <c:pt idx="65">
                  <c:v>3.16364</c:v>
                </c:pt>
                <c:pt idx="66">
                  <c:v>3.1930200000000002</c:v>
                </c:pt>
                <c:pt idx="67">
                  <c:v>3.1937899999999999</c:v>
                </c:pt>
                <c:pt idx="68">
                  <c:v>3.4160499999999998</c:v>
                </c:pt>
                <c:pt idx="69">
                  <c:v>3.7914599999999998</c:v>
                </c:pt>
                <c:pt idx="70">
                  <c:v>3.8315399999999999</c:v>
                </c:pt>
                <c:pt idx="71">
                  <c:v>3.6831999999999998</c:v>
                </c:pt>
                <c:pt idx="72">
                  <c:v>3.64682</c:v>
                </c:pt>
                <c:pt idx="73">
                  <c:v>3.6274600000000001</c:v>
                </c:pt>
                <c:pt idx="74">
                  <c:v>3.5641099999999999</c:v>
                </c:pt>
                <c:pt idx="75">
                  <c:v>3.6452</c:v>
                </c:pt>
                <c:pt idx="76">
                  <c:v>3.7498399999999998</c:v>
                </c:pt>
                <c:pt idx="77">
                  <c:v>3.93621</c:v>
                </c:pt>
                <c:pt idx="78">
                  <c:v>3.82796</c:v>
                </c:pt>
                <c:pt idx="79">
                  <c:v>3.8754499999999998</c:v>
                </c:pt>
                <c:pt idx="80">
                  <c:v>3.7193299999999998</c:v>
                </c:pt>
                <c:pt idx="81">
                  <c:v>3.35914</c:v>
                </c:pt>
                <c:pt idx="82">
                  <c:v>3.1848900000000002</c:v>
                </c:pt>
                <c:pt idx="83">
                  <c:v>3.3283800000000001</c:v>
                </c:pt>
                <c:pt idx="84">
                  <c:v>3.4537800000000001</c:v>
                </c:pt>
                <c:pt idx="85">
                  <c:v>3.50163</c:v>
                </c:pt>
                <c:pt idx="86">
                  <c:v>3.4690500000000002</c:v>
                </c:pt>
                <c:pt idx="87">
                  <c:v>3.3737499999999998</c:v>
                </c:pt>
                <c:pt idx="88">
                  <c:v>3.2339099999999998</c:v>
                </c:pt>
                <c:pt idx="89">
                  <c:v>3.16107</c:v>
                </c:pt>
                <c:pt idx="90">
                  <c:v>3.17442</c:v>
                </c:pt>
                <c:pt idx="91">
                  <c:v>3.1902699999999999</c:v>
                </c:pt>
                <c:pt idx="92">
                  <c:v>3.2774299999999998</c:v>
                </c:pt>
                <c:pt idx="93">
                  <c:v>3.4124099999999999</c:v>
                </c:pt>
                <c:pt idx="94">
                  <c:v>3.4591799999999999</c:v>
                </c:pt>
                <c:pt idx="95">
                  <c:v>3.4918499999999999</c:v>
                </c:pt>
                <c:pt idx="96">
                  <c:v>3.1652900000000002</c:v>
                </c:pt>
                <c:pt idx="97">
                  <c:v>3.0757099999999999</c:v>
                </c:pt>
                <c:pt idx="98">
                  <c:v>3.1349300000000002</c:v>
                </c:pt>
                <c:pt idx="99">
                  <c:v>3.0895899999999998</c:v>
                </c:pt>
                <c:pt idx="100">
                  <c:v>3.2764600000000002</c:v>
                </c:pt>
                <c:pt idx="101">
                  <c:v>3.3632399999999998</c:v>
                </c:pt>
                <c:pt idx="102">
                  <c:v>3.4632700000000001</c:v>
                </c:pt>
                <c:pt idx="103">
                  <c:v>3.30471</c:v>
                </c:pt>
                <c:pt idx="104">
                  <c:v>2.9852099999999999</c:v>
                </c:pt>
                <c:pt idx="105">
                  <c:v>2.47404</c:v>
                </c:pt>
                <c:pt idx="106">
                  <c:v>2.1423399999999999</c:v>
                </c:pt>
                <c:pt idx="107">
                  <c:v>1.88073</c:v>
                </c:pt>
                <c:pt idx="108">
                  <c:v>1.5920300000000001</c:v>
                </c:pt>
                <c:pt idx="109">
                  <c:v>1.3347199999999999</c:v>
                </c:pt>
                <c:pt idx="110">
                  <c:v>0.94713000000000003</c:v>
                </c:pt>
                <c:pt idx="111">
                  <c:v>0.80866000000000005</c:v>
                </c:pt>
                <c:pt idx="112">
                  <c:v>0.48642999999999997</c:v>
                </c:pt>
                <c:pt idx="113">
                  <c:v>0.26153999999999999</c:v>
                </c:pt>
                <c:pt idx="114">
                  <c:v>0.10005</c:v>
                </c:pt>
                <c:pt idx="115">
                  <c:v>0.20943999999999999</c:v>
                </c:pt>
                <c:pt idx="116">
                  <c:v>0.26989000000000002</c:v>
                </c:pt>
                <c:pt idx="117">
                  <c:v>0.90695999999999999</c:v>
                </c:pt>
                <c:pt idx="118">
                  <c:v>1.1483000000000001</c:v>
                </c:pt>
                <c:pt idx="119">
                  <c:v>1.2580199999999999</c:v>
                </c:pt>
                <c:pt idx="120">
                  <c:v>1.5510900000000001</c:v>
                </c:pt>
                <c:pt idx="121">
                  <c:v>1.71814</c:v>
                </c:pt>
                <c:pt idx="122">
                  <c:v>2.03979</c:v>
                </c:pt>
                <c:pt idx="123">
                  <c:v>2.1409099999999999</c:v>
                </c:pt>
                <c:pt idx="124">
                  <c:v>2.2817699999999999</c:v>
                </c:pt>
                <c:pt idx="125">
                  <c:v>2.2263600000000001</c:v>
                </c:pt>
                <c:pt idx="126">
                  <c:v>2.1722700000000001</c:v>
                </c:pt>
                <c:pt idx="127">
                  <c:v>2.0602999999999998</c:v>
                </c:pt>
                <c:pt idx="128">
                  <c:v>1.9985999999999999</c:v>
                </c:pt>
                <c:pt idx="129">
                  <c:v>1.77125</c:v>
                </c:pt>
                <c:pt idx="130">
                  <c:v>1.72817</c:v>
                </c:pt>
                <c:pt idx="131">
                  <c:v>1.6957899999999999</c:v>
                </c:pt>
                <c:pt idx="132">
                  <c:v>1.6785600000000001</c:v>
                </c:pt>
                <c:pt idx="133">
                  <c:v>1.75308</c:v>
                </c:pt>
                <c:pt idx="134">
                  <c:v>1.74587</c:v>
                </c:pt>
                <c:pt idx="135">
                  <c:v>1.81406</c:v>
                </c:pt>
                <c:pt idx="136">
                  <c:v>1.88581</c:v>
                </c:pt>
                <c:pt idx="137">
                  <c:v>1.8852</c:v>
                </c:pt>
                <c:pt idx="138">
                  <c:v>1.9845600000000001</c:v>
                </c:pt>
                <c:pt idx="139">
                  <c:v>2.1029100000000001</c:v>
                </c:pt>
                <c:pt idx="140">
                  <c:v>2.1817700000000002</c:v>
                </c:pt>
                <c:pt idx="141">
                  <c:v>1.9663900000000001</c:v>
                </c:pt>
                <c:pt idx="142">
                  <c:v>2.04251</c:v>
                </c:pt>
                <c:pt idx="143">
                  <c:v>2.1661100000000002</c:v>
                </c:pt>
                <c:pt idx="144">
                  <c:v>2.2847599999999999</c:v>
                </c:pt>
                <c:pt idx="145">
                  <c:v>2.2597299999999998</c:v>
                </c:pt>
                <c:pt idx="146">
                  <c:v>2.2032400000000001</c:v>
                </c:pt>
                <c:pt idx="147">
                  <c:v>2.1817799999999998</c:v>
                </c:pt>
                <c:pt idx="148">
                  <c:v>2.0493999999999999</c:v>
                </c:pt>
                <c:pt idx="149">
                  <c:v>2.1385999999999998</c:v>
                </c:pt>
                <c:pt idx="150">
                  <c:v>2.0755300000000001</c:v>
                </c:pt>
                <c:pt idx="151">
                  <c:v>2.0127700000000002</c:v>
                </c:pt>
                <c:pt idx="152">
                  <c:v>2.0294500000000002</c:v>
                </c:pt>
                <c:pt idx="153">
                  <c:v>2.3127399999999998</c:v>
                </c:pt>
                <c:pt idx="154">
                  <c:v>2.2785799999999998</c:v>
                </c:pt>
                <c:pt idx="155">
                  <c:v>2.2335799999999999</c:v>
                </c:pt>
                <c:pt idx="156">
                  <c:v>2.1711499999999999</c:v>
                </c:pt>
                <c:pt idx="157">
                  <c:v>2.2107999999999999</c:v>
                </c:pt>
                <c:pt idx="158">
                  <c:v>2.2251500000000002</c:v>
                </c:pt>
                <c:pt idx="159">
                  <c:v>2.1843900000000001</c:v>
                </c:pt>
                <c:pt idx="160">
                  <c:v>2.27393</c:v>
                </c:pt>
                <c:pt idx="161">
                  <c:v>2.3039999999999998</c:v>
                </c:pt>
                <c:pt idx="162">
                  <c:v>2.3542200000000002</c:v>
                </c:pt>
                <c:pt idx="163">
                  <c:v>2.3513000000000002</c:v>
                </c:pt>
                <c:pt idx="164">
                  <c:v>2.3866900000000002</c:v>
                </c:pt>
                <c:pt idx="165">
                  <c:v>2.3876499999999998</c:v>
                </c:pt>
                <c:pt idx="166">
                  <c:v>2.4579399999999998</c:v>
                </c:pt>
                <c:pt idx="167">
                  <c:v>2.5492499999999998</c:v>
                </c:pt>
                <c:pt idx="168">
                  <c:v>2.4875799999999999</c:v>
                </c:pt>
                <c:pt idx="169">
                  <c:v>2.4094500000000001</c:v>
                </c:pt>
                <c:pt idx="170">
                  <c:v>2.5860799999999999</c:v>
                </c:pt>
                <c:pt idx="171">
                  <c:v>2.5886100000000001</c:v>
                </c:pt>
                <c:pt idx="172">
                  <c:v>2.6498200000000001</c:v>
                </c:pt>
                <c:pt idx="173">
                  <c:v>2.5739899999999998</c:v>
                </c:pt>
                <c:pt idx="174">
                  <c:v>2.6507000000000001</c:v>
                </c:pt>
                <c:pt idx="175">
                  <c:v>2.5897999999999999</c:v>
                </c:pt>
                <c:pt idx="176">
                  <c:v>2.552</c:v>
                </c:pt>
                <c:pt idx="177">
                  <c:v>2.3426399999999998</c:v>
                </c:pt>
                <c:pt idx="178">
                  <c:v>2.3128199999999999</c:v>
                </c:pt>
                <c:pt idx="179">
                  <c:v>2.2656800000000001</c:v>
                </c:pt>
                <c:pt idx="180">
                  <c:v>2.1216300000000001</c:v>
                </c:pt>
                <c:pt idx="181">
                  <c:v>2.0745499999999999</c:v>
                </c:pt>
                <c:pt idx="182">
                  <c:v>1.87436</c:v>
                </c:pt>
                <c:pt idx="183">
                  <c:v>1.88361</c:v>
                </c:pt>
                <c:pt idx="184">
                  <c:v>1.7562800000000001</c:v>
                </c:pt>
                <c:pt idx="185">
                  <c:v>1.85701</c:v>
                </c:pt>
                <c:pt idx="186">
                  <c:v>1.75353</c:v>
                </c:pt>
                <c:pt idx="187">
                  <c:v>1.8049299999999999</c:v>
                </c:pt>
                <c:pt idx="188">
                  <c:v>1.7804800000000001</c:v>
                </c:pt>
                <c:pt idx="189">
                  <c:v>1.7409399999999999</c:v>
                </c:pt>
                <c:pt idx="190">
                  <c:v>1.68144</c:v>
                </c:pt>
                <c:pt idx="191">
                  <c:v>1.59598</c:v>
                </c:pt>
                <c:pt idx="192">
                  <c:v>1.8057099999999999</c:v>
                </c:pt>
                <c:pt idx="193">
                  <c:v>1.8805499999999999</c:v>
                </c:pt>
                <c:pt idx="194">
                  <c:v>1.94251</c:v>
                </c:pt>
                <c:pt idx="195">
                  <c:v>2.0339499999999999</c:v>
                </c:pt>
                <c:pt idx="196">
                  <c:v>2.1689600000000002</c:v>
                </c:pt>
                <c:pt idx="197">
                  <c:v>2.16587</c:v>
                </c:pt>
                <c:pt idx="198">
                  <c:v>2.3161399999999999</c:v>
                </c:pt>
                <c:pt idx="199">
                  <c:v>2.3872399999999998</c:v>
                </c:pt>
                <c:pt idx="200">
                  <c:v>2.3964699999999999</c:v>
                </c:pt>
                <c:pt idx="201">
                  <c:v>2.5630000000000002</c:v>
                </c:pt>
                <c:pt idx="202">
                  <c:v>2.6102699999999999</c:v>
                </c:pt>
                <c:pt idx="203">
                  <c:v>2.69936</c:v>
                </c:pt>
                <c:pt idx="204">
                  <c:v>2.6813799999999999</c:v>
                </c:pt>
                <c:pt idx="205">
                  <c:v>2.7289500000000002</c:v>
                </c:pt>
                <c:pt idx="206">
                  <c:v>2.4836999999999998</c:v>
                </c:pt>
                <c:pt idx="207">
                  <c:v>2.5995300000000001</c:v>
                </c:pt>
                <c:pt idx="208">
                  <c:v>2.5500600000000002</c:v>
                </c:pt>
                <c:pt idx="209">
                  <c:v>2.53973</c:v>
                </c:pt>
                <c:pt idx="210">
                  <c:v>2.3450500000000001</c:v>
                </c:pt>
                <c:pt idx="211">
                  <c:v>2.3361399999999999</c:v>
                </c:pt>
                <c:pt idx="212">
                  <c:v>2.4651399999999999</c:v>
                </c:pt>
                <c:pt idx="213">
                  <c:v>2.5643799999999999</c:v>
                </c:pt>
                <c:pt idx="214">
                  <c:v>2.5484100000000001</c:v>
                </c:pt>
                <c:pt idx="215">
                  <c:v>2.5795400000000002</c:v>
                </c:pt>
                <c:pt idx="216">
                  <c:v>2.57524</c:v>
                </c:pt>
                <c:pt idx="217">
                  <c:v>2.6672699999999998</c:v>
                </c:pt>
                <c:pt idx="218">
                  <c:v>2.9750800000000002</c:v>
                </c:pt>
                <c:pt idx="219">
                  <c:v>2.78057</c:v>
                </c:pt>
                <c:pt idx="220">
                  <c:v>2.8189799999999998</c:v>
                </c:pt>
                <c:pt idx="221">
                  <c:v>2.8182700000000001</c:v>
                </c:pt>
                <c:pt idx="222">
                  <c:v>2.9146000000000001</c:v>
                </c:pt>
                <c:pt idx="223">
                  <c:v>2.8664299999999998</c:v>
                </c:pt>
                <c:pt idx="224">
                  <c:v>2.84043</c:v>
                </c:pt>
                <c:pt idx="225">
                  <c:v>2.71733</c:v>
                </c:pt>
                <c:pt idx="226">
                  <c:v>2.7778</c:v>
                </c:pt>
                <c:pt idx="227">
                  <c:v>2.8429000000000002</c:v>
                </c:pt>
                <c:pt idx="228">
                  <c:v>2.5299499999999999</c:v>
                </c:pt>
                <c:pt idx="229">
                  <c:v>2.3574799999999998</c:v>
                </c:pt>
                <c:pt idx="230">
                  <c:v>2.2922199999999999</c:v>
                </c:pt>
                <c:pt idx="231">
                  <c:v>2.4974400000000001</c:v>
                </c:pt>
                <c:pt idx="232">
                  <c:v>2.3696899999999999</c:v>
                </c:pt>
                <c:pt idx="233">
                  <c:v>2.3819900000000001</c:v>
                </c:pt>
                <c:pt idx="234">
                  <c:v>2.4363999999999999</c:v>
                </c:pt>
                <c:pt idx="235">
                  <c:v>2.4426800000000002</c:v>
                </c:pt>
                <c:pt idx="236">
                  <c:v>2.3480300000000001</c:v>
                </c:pt>
                <c:pt idx="237">
                  <c:v>2.3780600000000001</c:v>
                </c:pt>
                <c:pt idx="238">
                  <c:v>2.23291</c:v>
                </c:pt>
                <c:pt idx="239">
                  <c:v>2.2658399999999999</c:v>
                </c:pt>
                <c:pt idx="240">
                  <c:v>2.5473699999999999</c:v>
                </c:pt>
                <c:pt idx="241">
                  <c:v>2.5964399999999999</c:v>
                </c:pt>
                <c:pt idx="242">
                  <c:v>2.43594</c:v>
                </c:pt>
                <c:pt idx="243">
                  <c:v>1.74712</c:v>
                </c:pt>
                <c:pt idx="244">
                  <c:v>1.88761</c:v>
                </c:pt>
                <c:pt idx="245">
                  <c:v>1.92069</c:v>
                </c:pt>
                <c:pt idx="246">
                  <c:v>1.90242</c:v>
                </c:pt>
                <c:pt idx="247">
                  <c:v>1.9726600000000001</c:v>
                </c:pt>
                <c:pt idx="248">
                  <c:v>2.1387999999999998</c:v>
                </c:pt>
                <c:pt idx="249">
                  <c:v>2.02373</c:v>
                </c:pt>
                <c:pt idx="250">
                  <c:v>1.9341600000000001</c:v>
                </c:pt>
                <c:pt idx="251">
                  <c:v>2.0126200000000001</c:v>
                </c:pt>
                <c:pt idx="252">
                  <c:v>1.92733</c:v>
                </c:pt>
                <c:pt idx="253">
                  <c:v>1.9582299999999999</c:v>
                </c:pt>
                <c:pt idx="254">
                  <c:v>2.3988900000000002</c:v>
                </c:pt>
                <c:pt idx="255">
                  <c:v>3.1276700000000002</c:v>
                </c:pt>
                <c:pt idx="256">
                  <c:v>3.2107999999999999</c:v>
                </c:pt>
                <c:pt idx="257">
                  <c:v>3.3832599999999999</c:v>
                </c:pt>
                <c:pt idx="258">
                  <c:v>3.53349</c:v>
                </c:pt>
                <c:pt idx="259">
                  <c:v>3.5762900000000002</c:v>
                </c:pt>
                <c:pt idx="260">
                  <c:v>3.53742</c:v>
                </c:pt>
                <c:pt idx="261">
                  <c:v>3.80613</c:v>
                </c:pt>
                <c:pt idx="262">
                  <c:v>4.2639300000000002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22F-5F41-AA3B-D20699F35A00}"/>
            </c:ext>
          </c:extLst>
        </c:ser>
        <c:ser>
          <c:idx val="1"/>
          <c:order val="1"/>
          <c:tx>
            <c:strRef>
              <c:f>'FRED Graph'!$C$12</c:f>
              <c:strCache>
                <c:ptCount val="1"/>
                <c:pt idx="0">
                  <c:v>PCE Goods</c:v>
                </c:pt>
              </c:strCache>
            </c:strRef>
          </c:tx>
          <c:spPr>
            <a:ln w="34925" cap="rnd">
              <a:solidFill>
                <a:srgbClr val="0432FF"/>
              </a:solidFill>
              <a:round/>
            </a:ln>
            <a:effectLst/>
          </c:spPr>
          <c:marker>
            <c:symbol val="none"/>
          </c:marker>
          <c:dLbls>
            <c:dLbl>
              <c:idx val="262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22F-5F41-AA3B-D20699F35A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432FF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'FRED Graph'!$A$13:$A$275</c:f>
              <c:numCache>
                <c:formatCode>yyyy\-mm\-dd</c:formatCode>
                <c:ptCount val="263"/>
                <c:pt idx="0">
                  <c:v>36526</c:v>
                </c:pt>
                <c:pt idx="1">
                  <c:v>36557</c:v>
                </c:pt>
                <c:pt idx="2">
                  <c:v>36586</c:v>
                </c:pt>
                <c:pt idx="3">
                  <c:v>36617</c:v>
                </c:pt>
                <c:pt idx="4">
                  <c:v>36647</c:v>
                </c:pt>
                <c:pt idx="5">
                  <c:v>36678</c:v>
                </c:pt>
                <c:pt idx="6">
                  <c:v>36708</c:v>
                </c:pt>
                <c:pt idx="7">
                  <c:v>36739</c:v>
                </c:pt>
                <c:pt idx="8">
                  <c:v>36770</c:v>
                </c:pt>
                <c:pt idx="9">
                  <c:v>36800</c:v>
                </c:pt>
                <c:pt idx="10">
                  <c:v>36831</c:v>
                </c:pt>
                <c:pt idx="11">
                  <c:v>36861</c:v>
                </c:pt>
                <c:pt idx="12">
                  <c:v>36892</c:v>
                </c:pt>
                <c:pt idx="13">
                  <c:v>36923</c:v>
                </c:pt>
                <c:pt idx="14">
                  <c:v>36951</c:v>
                </c:pt>
                <c:pt idx="15">
                  <c:v>36982</c:v>
                </c:pt>
                <c:pt idx="16">
                  <c:v>37012</c:v>
                </c:pt>
                <c:pt idx="17">
                  <c:v>37043</c:v>
                </c:pt>
                <c:pt idx="18">
                  <c:v>37073</c:v>
                </c:pt>
                <c:pt idx="19">
                  <c:v>37104</c:v>
                </c:pt>
                <c:pt idx="20">
                  <c:v>37135</c:v>
                </c:pt>
                <c:pt idx="21">
                  <c:v>37165</c:v>
                </c:pt>
                <c:pt idx="22">
                  <c:v>37196</c:v>
                </c:pt>
                <c:pt idx="23">
                  <c:v>37226</c:v>
                </c:pt>
                <c:pt idx="24">
                  <c:v>37257</c:v>
                </c:pt>
                <c:pt idx="25">
                  <c:v>37288</c:v>
                </c:pt>
                <c:pt idx="26">
                  <c:v>37316</c:v>
                </c:pt>
                <c:pt idx="27">
                  <c:v>37347</c:v>
                </c:pt>
                <c:pt idx="28">
                  <c:v>37377</c:v>
                </c:pt>
                <c:pt idx="29">
                  <c:v>37408</c:v>
                </c:pt>
                <c:pt idx="30">
                  <c:v>37438</c:v>
                </c:pt>
                <c:pt idx="31">
                  <c:v>37469</c:v>
                </c:pt>
                <c:pt idx="32">
                  <c:v>37500</c:v>
                </c:pt>
                <c:pt idx="33">
                  <c:v>37530</c:v>
                </c:pt>
                <c:pt idx="34">
                  <c:v>37561</c:v>
                </c:pt>
                <c:pt idx="35">
                  <c:v>37591</c:v>
                </c:pt>
                <c:pt idx="36">
                  <c:v>37622</c:v>
                </c:pt>
                <c:pt idx="37">
                  <c:v>37653</c:v>
                </c:pt>
                <c:pt idx="38">
                  <c:v>37681</c:v>
                </c:pt>
                <c:pt idx="39">
                  <c:v>37712</c:v>
                </c:pt>
                <c:pt idx="40">
                  <c:v>37742</c:v>
                </c:pt>
                <c:pt idx="41">
                  <c:v>37773</c:v>
                </c:pt>
                <c:pt idx="42">
                  <c:v>37803</c:v>
                </c:pt>
                <c:pt idx="43">
                  <c:v>37834</c:v>
                </c:pt>
                <c:pt idx="44">
                  <c:v>37865</c:v>
                </c:pt>
                <c:pt idx="45">
                  <c:v>37895</c:v>
                </c:pt>
                <c:pt idx="46">
                  <c:v>37926</c:v>
                </c:pt>
                <c:pt idx="47">
                  <c:v>37956</c:v>
                </c:pt>
                <c:pt idx="48">
                  <c:v>37987</c:v>
                </c:pt>
                <c:pt idx="49">
                  <c:v>38018</c:v>
                </c:pt>
                <c:pt idx="50">
                  <c:v>38047</c:v>
                </c:pt>
                <c:pt idx="51">
                  <c:v>38078</c:v>
                </c:pt>
                <c:pt idx="52">
                  <c:v>38108</c:v>
                </c:pt>
                <c:pt idx="53">
                  <c:v>38139</c:v>
                </c:pt>
                <c:pt idx="54">
                  <c:v>38169</c:v>
                </c:pt>
                <c:pt idx="55">
                  <c:v>38200</c:v>
                </c:pt>
                <c:pt idx="56">
                  <c:v>38231</c:v>
                </c:pt>
                <c:pt idx="57">
                  <c:v>38261</c:v>
                </c:pt>
                <c:pt idx="58">
                  <c:v>38292</c:v>
                </c:pt>
                <c:pt idx="59">
                  <c:v>38322</c:v>
                </c:pt>
                <c:pt idx="60">
                  <c:v>38353</c:v>
                </c:pt>
                <c:pt idx="61">
                  <c:v>38384</c:v>
                </c:pt>
                <c:pt idx="62">
                  <c:v>38412</c:v>
                </c:pt>
                <c:pt idx="63">
                  <c:v>38443</c:v>
                </c:pt>
                <c:pt idx="64">
                  <c:v>38473</c:v>
                </c:pt>
                <c:pt idx="65">
                  <c:v>38504</c:v>
                </c:pt>
                <c:pt idx="66">
                  <c:v>38534</c:v>
                </c:pt>
                <c:pt idx="67">
                  <c:v>38565</c:v>
                </c:pt>
                <c:pt idx="68">
                  <c:v>38596</c:v>
                </c:pt>
                <c:pt idx="69">
                  <c:v>38626</c:v>
                </c:pt>
                <c:pt idx="70">
                  <c:v>38657</c:v>
                </c:pt>
                <c:pt idx="71">
                  <c:v>38687</c:v>
                </c:pt>
                <c:pt idx="72">
                  <c:v>38718</c:v>
                </c:pt>
                <c:pt idx="73">
                  <c:v>38749</c:v>
                </c:pt>
                <c:pt idx="74">
                  <c:v>38777</c:v>
                </c:pt>
                <c:pt idx="75">
                  <c:v>38808</c:v>
                </c:pt>
                <c:pt idx="76">
                  <c:v>38838</c:v>
                </c:pt>
                <c:pt idx="77">
                  <c:v>38869</c:v>
                </c:pt>
                <c:pt idx="78">
                  <c:v>38899</c:v>
                </c:pt>
                <c:pt idx="79">
                  <c:v>38930</c:v>
                </c:pt>
                <c:pt idx="80">
                  <c:v>38961</c:v>
                </c:pt>
                <c:pt idx="81">
                  <c:v>38991</c:v>
                </c:pt>
                <c:pt idx="82">
                  <c:v>39022</c:v>
                </c:pt>
                <c:pt idx="83">
                  <c:v>39052</c:v>
                </c:pt>
                <c:pt idx="84">
                  <c:v>39083</c:v>
                </c:pt>
                <c:pt idx="85">
                  <c:v>39114</c:v>
                </c:pt>
                <c:pt idx="86">
                  <c:v>39142</c:v>
                </c:pt>
                <c:pt idx="87">
                  <c:v>39173</c:v>
                </c:pt>
                <c:pt idx="88">
                  <c:v>39203</c:v>
                </c:pt>
                <c:pt idx="89">
                  <c:v>39234</c:v>
                </c:pt>
                <c:pt idx="90">
                  <c:v>39264</c:v>
                </c:pt>
                <c:pt idx="91">
                  <c:v>39295</c:v>
                </c:pt>
                <c:pt idx="92">
                  <c:v>39326</c:v>
                </c:pt>
                <c:pt idx="93">
                  <c:v>39356</c:v>
                </c:pt>
                <c:pt idx="94">
                  <c:v>39387</c:v>
                </c:pt>
                <c:pt idx="95">
                  <c:v>39417</c:v>
                </c:pt>
                <c:pt idx="96">
                  <c:v>39448</c:v>
                </c:pt>
                <c:pt idx="97">
                  <c:v>39479</c:v>
                </c:pt>
                <c:pt idx="98">
                  <c:v>39508</c:v>
                </c:pt>
                <c:pt idx="99">
                  <c:v>39539</c:v>
                </c:pt>
                <c:pt idx="100">
                  <c:v>39569</c:v>
                </c:pt>
                <c:pt idx="101">
                  <c:v>39600</c:v>
                </c:pt>
                <c:pt idx="102">
                  <c:v>39630</c:v>
                </c:pt>
                <c:pt idx="103">
                  <c:v>39661</c:v>
                </c:pt>
                <c:pt idx="104">
                  <c:v>39692</c:v>
                </c:pt>
                <c:pt idx="105">
                  <c:v>39722</c:v>
                </c:pt>
                <c:pt idx="106">
                  <c:v>39753</c:v>
                </c:pt>
                <c:pt idx="107">
                  <c:v>39783</c:v>
                </c:pt>
                <c:pt idx="108">
                  <c:v>39814</c:v>
                </c:pt>
                <c:pt idx="109">
                  <c:v>39845</c:v>
                </c:pt>
                <c:pt idx="110">
                  <c:v>39873</c:v>
                </c:pt>
                <c:pt idx="111">
                  <c:v>39904</c:v>
                </c:pt>
                <c:pt idx="112">
                  <c:v>39934</c:v>
                </c:pt>
                <c:pt idx="113">
                  <c:v>39965</c:v>
                </c:pt>
                <c:pt idx="114">
                  <c:v>39995</c:v>
                </c:pt>
                <c:pt idx="115">
                  <c:v>40026</c:v>
                </c:pt>
                <c:pt idx="116">
                  <c:v>40057</c:v>
                </c:pt>
                <c:pt idx="117">
                  <c:v>40087</c:v>
                </c:pt>
                <c:pt idx="118">
                  <c:v>40118</c:v>
                </c:pt>
                <c:pt idx="119">
                  <c:v>40148</c:v>
                </c:pt>
                <c:pt idx="120">
                  <c:v>40179</c:v>
                </c:pt>
                <c:pt idx="121">
                  <c:v>40210</c:v>
                </c:pt>
                <c:pt idx="122">
                  <c:v>40238</c:v>
                </c:pt>
                <c:pt idx="123">
                  <c:v>40269</c:v>
                </c:pt>
                <c:pt idx="124">
                  <c:v>40299</c:v>
                </c:pt>
                <c:pt idx="125">
                  <c:v>40330</c:v>
                </c:pt>
                <c:pt idx="126">
                  <c:v>40360</c:v>
                </c:pt>
                <c:pt idx="127">
                  <c:v>40391</c:v>
                </c:pt>
                <c:pt idx="128">
                  <c:v>40422</c:v>
                </c:pt>
                <c:pt idx="129">
                  <c:v>40452</c:v>
                </c:pt>
                <c:pt idx="130">
                  <c:v>40483</c:v>
                </c:pt>
                <c:pt idx="131">
                  <c:v>40513</c:v>
                </c:pt>
                <c:pt idx="132">
                  <c:v>40544</c:v>
                </c:pt>
                <c:pt idx="133">
                  <c:v>40575</c:v>
                </c:pt>
                <c:pt idx="134">
                  <c:v>40603</c:v>
                </c:pt>
                <c:pt idx="135">
                  <c:v>40634</c:v>
                </c:pt>
                <c:pt idx="136">
                  <c:v>40664</c:v>
                </c:pt>
                <c:pt idx="137">
                  <c:v>40695</c:v>
                </c:pt>
                <c:pt idx="138">
                  <c:v>40725</c:v>
                </c:pt>
                <c:pt idx="139">
                  <c:v>40756</c:v>
                </c:pt>
                <c:pt idx="140">
                  <c:v>40787</c:v>
                </c:pt>
                <c:pt idx="141">
                  <c:v>40817</c:v>
                </c:pt>
                <c:pt idx="142">
                  <c:v>40848</c:v>
                </c:pt>
                <c:pt idx="143">
                  <c:v>40878</c:v>
                </c:pt>
                <c:pt idx="144">
                  <c:v>40909</c:v>
                </c:pt>
                <c:pt idx="145">
                  <c:v>40940</c:v>
                </c:pt>
                <c:pt idx="146">
                  <c:v>40969</c:v>
                </c:pt>
                <c:pt idx="147">
                  <c:v>41000</c:v>
                </c:pt>
                <c:pt idx="148">
                  <c:v>41030</c:v>
                </c:pt>
                <c:pt idx="149">
                  <c:v>41061</c:v>
                </c:pt>
                <c:pt idx="150">
                  <c:v>41091</c:v>
                </c:pt>
                <c:pt idx="151">
                  <c:v>41122</c:v>
                </c:pt>
                <c:pt idx="152">
                  <c:v>41153</c:v>
                </c:pt>
                <c:pt idx="153">
                  <c:v>41183</c:v>
                </c:pt>
                <c:pt idx="154">
                  <c:v>41214</c:v>
                </c:pt>
                <c:pt idx="155">
                  <c:v>41244</c:v>
                </c:pt>
                <c:pt idx="156">
                  <c:v>41275</c:v>
                </c:pt>
                <c:pt idx="157">
                  <c:v>41306</c:v>
                </c:pt>
                <c:pt idx="158">
                  <c:v>41334</c:v>
                </c:pt>
                <c:pt idx="159">
                  <c:v>41365</c:v>
                </c:pt>
                <c:pt idx="160">
                  <c:v>41395</c:v>
                </c:pt>
                <c:pt idx="161">
                  <c:v>41426</c:v>
                </c:pt>
                <c:pt idx="162">
                  <c:v>41456</c:v>
                </c:pt>
                <c:pt idx="163">
                  <c:v>41487</c:v>
                </c:pt>
                <c:pt idx="164">
                  <c:v>41518</c:v>
                </c:pt>
                <c:pt idx="165">
                  <c:v>41548</c:v>
                </c:pt>
                <c:pt idx="166">
                  <c:v>41579</c:v>
                </c:pt>
                <c:pt idx="167">
                  <c:v>41609</c:v>
                </c:pt>
                <c:pt idx="168">
                  <c:v>41640</c:v>
                </c:pt>
                <c:pt idx="169">
                  <c:v>41671</c:v>
                </c:pt>
                <c:pt idx="170">
                  <c:v>41699</c:v>
                </c:pt>
                <c:pt idx="171">
                  <c:v>41730</c:v>
                </c:pt>
                <c:pt idx="172">
                  <c:v>41760</c:v>
                </c:pt>
                <c:pt idx="173">
                  <c:v>41791</c:v>
                </c:pt>
                <c:pt idx="174">
                  <c:v>41821</c:v>
                </c:pt>
                <c:pt idx="175">
                  <c:v>41852</c:v>
                </c:pt>
                <c:pt idx="176">
                  <c:v>41883</c:v>
                </c:pt>
                <c:pt idx="177">
                  <c:v>41913</c:v>
                </c:pt>
                <c:pt idx="178">
                  <c:v>41944</c:v>
                </c:pt>
                <c:pt idx="179">
                  <c:v>41974</c:v>
                </c:pt>
                <c:pt idx="180">
                  <c:v>42005</c:v>
                </c:pt>
                <c:pt idx="181">
                  <c:v>42036</c:v>
                </c:pt>
                <c:pt idx="182">
                  <c:v>42064</c:v>
                </c:pt>
                <c:pt idx="183">
                  <c:v>42095</c:v>
                </c:pt>
                <c:pt idx="184">
                  <c:v>42125</c:v>
                </c:pt>
                <c:pt idx="185">
                  <c:v>42156</c:v>
                </c:pt>
                <c:pt idx="186">
                  <c:v>42186</c:v>
                </c:pt>
                <c:pt idx="187">
                  <c:v>42217</c:v>
                </c:pt>
                <c:pt idx="188">
                  <c:v>42248</c:v>
                </c:pt>
                <c:pt idx="189">
                  <c:v>42278</c:v>
                </c:pt>
                <c:pt idx="190">
                  <c:v>42309</c:v>
                </c:pt>
                <c:pt idx="191">
                  <c:v>42339</c:v>
                </c:pt>
                <c:pt idx="192">
                  <c:v>42370</c:v>
                </c:pt>
                <c:pt idx="193">
                  <c:v>42401</c:v>
                </c:pt>
                <c:pt idx="194">
                  <c:v>42430</c:v>
                </c:pt>
                <c:pt idx="195">
                  <c:v>42461</c:v>
                </c:pt>
                <c:pt idx="196">
                  <c:v>42491</c:v>
                </c:pt>
                <c:pt idx="197">
                  <c:v>42522</c:v>
                </c:pt>
                <c:pt idx="198">
                  <c:v>42552</c:v>
                </c:pt>
                <c:pt idx="199">
                  <c:v>42583</c:v>
                </c:pt>
                <c:pt idx="200">
                  <c:v>42614</c:v>
                </c:pt>
                <c:pt idx="201">
                  <c:v>42644</c:v>
                </c:pt>
                <c:pt idx="202">
                  <c:v>42675</c:v>
                </c:pt>
                <c:pt idx="203">
                  <c:v>42705</c:v>
                </c:pt>
                <c:pt idx="204">
                  <c:v>42736</c:v>
                </c:pt>
                <c:pt idx="205">
                  <c:v>42767</c:v>
                </c:pt>
                <c:pt idx="206">
                  <c:v>42795</c:v>
                </c:pt>
                <c:pt idx="207">
                  <c:v>42826</c:v>
                </c:pt>
                <c:pt idx="208">
                  <c:v>42856</c:v>
                </c:pt>
                <c:pt idx="209">
                  <c:v>42887</c:v>
                </c:pt>
                <c:pt idx="210">
                  <c:v>42917</c:v>
                </c:pt>
                <c:pt idx="211">
                  <c:v>42948</c:v>
                </c:pt>
                <c:pt idx="212">
                  <c:v>42979</c:v>
                </c:pt>
                <c:pt idx="213">
                  <c:v>43009</c:v>
                </c:pt>
                <c:pt idx="214">
                  <c:v>43040</c:v>
                </c:pt>
                <c:pt idx="215">
                  <c:v>43070</c:v>
                </c:pt>
                <c:pt idx="216">
                  <c:v>43101</c:v>
                </c:pt>
                <c:pt idx="217">
                  <c:v>43132</c:v>
                </c:pt>
                <c:pt idx="218">
                  <c:v>43160</c:v>
                </c:pt>
                <c:pt idx="219">
                  <c:v>43191</c:v>
                </c:pt>
                <c:pt idx="220">
                  <c:v>43221</c:v>
                </c:pt>
                <c:pt idx="221">
                  <c:v>43252</c:v>
                </c:pt>
                <c:pt idx="222">
                  <c:v>43282</c:v>
                </c:pt>
                <c:pt idx="223">
                  <c:v>43313</c:v>
                </c:pt>
                <c:pt idx="224">
                  <c:v>43344</c:v>
                </c:pt>
                <c:pt idx="225">
                  <c:v>43374</c:v>
                </c:pt>
                <c:pt idx="226">
                  <c:v>43405</c:v>
                </c:pt>
                <c:pt idx="227">
                  <c:v>43435</c:v>
                </c:pt>
                <c:pt idx="228">
                  <c:v>43466</c:v>
                </c:pt>
                <c:pt idx="229">
                  <c:v>43497</c:v>
                </c:pt>
                <c:pt idx="230">
                  <c:v>43525</c:v>
                </c:pt>
                <c:pt idx="231">
                  <c:v>43556</c:v>
                </c:pt>
                <c:pt idx="232">
                  <c:v>43586</c:v>
                </c:pt>
                <c:pt idx="233">
                  <c:v>43617</c:v>
                </c:pt>
                <c:pt idx="234">
                  <c:v>43647</c:v>
                </c:pt>
                <c:pt idx="235">
                  <c:v>43678</c:v>
                </c:pt>
                <c:pt idx="236">
                  <c:v>43709</c:v>
                </c:pt>
                <c:pt idx="237">
                  <c:v>43739</c:v>
                </c:pt>
                <c:pt idx="238">
                  <c:v>43770</c:v>
                </c:pt>
                <c:pt idx="239">
                  <c:v>43800</c:v>
                </c:pt>
                <c:pt idx="240">
                  <c:v>43831</c:v>
                </c:pt>
                <c:pt idx="241">
                  <c:v>43862</c:v>
                </c:pt>
                <c:pt idx="242">
                  <c:v>43891</c:v>
                </c:pt>
                <c:pt idx="243">
                  <c:v>43922</c:v>
                </c:pt>
                <c:pt idx="244">
                  <c:v>43952</c:v>
                </c:pt>
                <c:pt idx="245">
                  <c:v>43983</c:v>
                </c:pt>
                <c:pt idx="246">
                  <c:v>44013</c:v>
                </c:pt>
                <c:pt idx="247">
                  <c:v>44044</c:v>
                </c:pt>
                <c:pt idx="248">
                  <c:v>44075</c:v>
                </c:pt>
                <c:pt idx="249">
                  <c:v>44105</c:v>
                </c:pt>
                <c:pt idx="250">
                  <c:v>44136</c:v>
                </c:pt>
                <c:pt idx="251">
                  <c:v>44166</c:v>
                </c:pt>
                <c:pt idx="252">
                  <c:v>44197</c:v>
                </c:pt>
                <c:pt idx="253">
                  <c:v>44228</c:v>
                </c:pt>
                <c:pt idx="254">
                  <c:v>44256</c:v>
                </c:pt>
                <c:pt idx="255">
                  <c:v>44287</c:v>
                </c:pt>
                <c:pt idx="256">
                  <c:v>44317</c:v>
                </c:pt>
                <c:pt idx="257">
                  <c:v>44348</c:v>
                </c:pt>
                <c:pt idx="258">
                  <c:v>44378</c:v>
                </c:pt>
                <c:pt idx="259">
                  <c:v>44409</c:v>
                </c:pt>
                <c:pt idx="260">
                  <c:v>44440</c:v>
                </c:pt>
                <c:pt idx="261">
                  <c:v>44470</c:v>
                </c:pt>
                <c:pt idx="262">
                  <c:v>44501</c:v>
                </c:pt>
              </c:numCache>
            </c:numRef>
          </c:cat>
          <c:val>
            <c:numRef>
              <c:f>'FRED Graph'!$C$13:$C$275</c:f>
              <c:numCache>
                <c:formatCode>0.0</c:formatCode>
                <c:ptCount val="263"/>
                <c:pt idx="0">
                  <c:v>1.5537000000000001</c:v>
                </c:pt>
                <c:pt idx="1">
                  <c:v>2.2477499999999999</c:v>
                </c:pt>
                <c:pt idx="2">
                  <c:v>3.27258</c:v>
                </c:pt>
                <c:pt idx="3">
                  <c:v>1.8791199999999999</c:v>
                </c:pt>
                <c:pt idx="4">
                  <c:v>1.9430799999999999</c:v>
                </c:pt>
                <c:pt idx="5">
                  <c:v>2.4745200000000001</c:v>
                </c:pt>
                <c:pt idx="6">
                  <c:v>2.2564500000000001</c:v>
                </c:pt>
                <c:pt idx="7">
                  <c:v>1.5551900000000001</c:v>
                </c:pt>
                <c:pt idx="8">
                  <c:v>1.7825500000000001</c:v>
                </c:pt>
                <c:pt idx="9">
                  <c:v>1.5541</c:v>
                </c:pt>
                <c:pt idx="10">
                  <c:v>1.83114</c:v>
                </c:pt>
                <c:pt idx="11">
                  <c:v>1.4955000000000001</c:v>
                </c:pt>
                <c:pt idx="12">
                  <c:v>1.48343</c:v>
                </c:pt>
                <c:pt idx="13">
                  <c:v>1.1155600000000001</c:v>
                </c:pt>
                <c:pt idx="14">
                  <c:v>-8.2919999999999994E-2</c:v>
                </c:pt>
                <c:pt idx="15">
                  <c:v>0.38216</c:v>
                </c:pt>
                <c:pt idx="16">
                  <c:v>0.82250000000000001</c:v>
                </c:pt>
                <c:pt idx="17">
                  <c:v>0.39201000000000003</c:v>
                </c:pt>
                <c:pt idx="18">
                  <c:v>-0.17791999999999999</c:v>
                </c:pt>
                <c:pt idx="19">
                  <c:v>-0.12143</c:v>
                </c:pt>
                <c:pt idx="20">
                  <c:v>-0.42220000000000002</c:v>
                </c:pt>
                <c:pt idx="21">
                  <c:v>-0.76459999999999995</c:v>
                </c:pt>
                <c:pt idx="22">
                  <c:v>-1.50746</c:v>
                </c:pt>
                <c:pt idx="23">
                  <c:v>-1.9836400000000001</c:v>
                </c:pt>
                <c:pt idx="24">
                  <c:v>-2.0484599999999999</c:v>
                </c:pt>
                <c:pt idx="25">
                  <c:v>-2.07125</c:v>
                </c:pt>
                <c:pt idx="26">
                  <c:v>-1.4209000000000001</c:v>
                </c:pt>
                <c:pt idx="27">
                  <c:v>-0.89464999999999995</c:v>
                </c:pt>
                <c:pt idx="28">
                  <c:v>-1.48539</c:v>
                </c:pt>
                <c:pt idx="29">
                  <c:v>-1.5741799999999999</c:v>
                </c:pt>
                <c:pt idx="30">
                  <c:v>-1.05261</c:v>
                </c:pt>
                <c:pt idx="31">
                  <c:v>-0.53808999999999996</c:v>
                </c:pt>
                <c:pt idx="32">
                  <c:v>-0.91078000000000003</c:v>
                </c:pt>
                <c:pt idx="33">
                  <c:v>-0.26058999999999999</c:v>
                </c:pt>
                <c:pt idx="34">
                  <c:v>0.27023000000000003</c:v>
                </c:pt>
                <c:pt idx="35">
                  <c:v>0.60497000000000001</c:v>
                </c:pt>
                <c:pt idx="36">
                  <c:v>0.96406999999999998</c:v>
                </c:pt>
                <c:pt idx="37">
                  <c:v>1.5683100000000001</c:v>
                </c:pt>
                <c:pt idx="38">
                  <c:v>1.09554</c:v>
                </c:pt>
                <c:pt idx="39">
                  <c:v>-0.43158999999999997</c:v>
                </c:pt>
                <c:pt idx="40">
                  <c:v>-1.16794</c:v>
                </c:pt>
                <c:pt idx="41">
                  <c:v>-1.04735</c:v>
                </c:pt>
                <c:pt idx="42">
                  <c:v>-0.77264999999999995</c:v>
                </c:pt>
                <c:pt idx="43">
                  <c:v>-0.40178999999999998</c:v>
                </c:pt>
                <c:pt idx="44">
                  <c:v>-1.0189999999999999E-2</c:v>
                </c:pt>
                <c:pt idx="45">
                  <c:v>-0.60963000000000001</c:v>
                </c:pt>
                <c:pt idx="46">
                  <c:v>-0.55259000000000003</c:v>
                </c:pt>
                <c:pt idx="47">
                  <c:v>-0.13388</c:v>
                </c:pt>
                <c:pt idx="48">
                  <c:v>-5.9889999999999999E-2</c:v>
                </c:pt>
                <c:pt idx="49">
                  <c:v>-0.37872</c:v>
                </c:pt>
                <c:pt idx="50">
                  <c:v>-8.8900000000000007E-2</c:v>
                </c:pt>
                <c:pt idx="51">
                  <c:v>0.65586</c:v>
                </c:pt>
                <c:pt idx="52">
                  <c:v>2.2282299999999999</c:v>
                </c:pt>
                <c:pt idx="53">
                  <c:v>2.4960200000000001</c:v>
                </c:pt>
                <c:pt idx="54">
                  <c:v>1.9352400000000001</c:v>
                </c:pt>
                <c:pt idx="55">
                  <c:v>1.2216</c:v>
                </c:pt>
                <c:pt idx="56">
                  <c:v>1.0064200000000001</c:v>
                </c:pt>
                <c:pt idx="57">
                  <c:v>2.4557600000000002</c:v>
                </c:pt>
                <c:pt idx="58">
                  <c:v>2.9855200000000002</c:v>
                </c:pt>
                <c:pt idx="59">
                  <c:v>2.48353</c:v>
                </c:pt>
                <c:pt idx="60">
                  <c:v>1.5581</c:v>
                </c:pt>
                <c:pt idx="61">
                  <c:v>1.61991</c:v>
                </c:pt>
                <c:pt idx="62">
                  <c:v>1.6973400000000001</c:v>
                </c:pt>
                <c:pt idx="63">
                  <c:v>2.1137199999999998</c:v>
                </c:pt>
                <c:pt idx="64">
                  <c:v>1.31856</c:v>
                </c:pt>
                <c:pt idx="65">
                  <c:v>0.84377999999999997</c:v>
                </c:pt>
                <c:pt idx="66">
                  <c:v>1.7383299999999999</c:v>
                </c:pt>
                <c:pt idx="67">
                  <c:v>2.7561399999999998</c:v>
                </c:pt>
                <c:pt idx="68">
                  <c:v>4.5896800000000004</c:v>
                </c:pt>
                <c:pt idx="69">
                  <c:v>3.10886</c:v>
                </c:pt>
                <c:pt idx="70">
                  <c:v>1.3146</c:v>
                </c:pt>
                <c:pt idx="71">
                  <c:v>1.4234100000000001</c:v>
                </c:pt>
                <c:pt idx="72">
                  <c:v>2.51172</c:v>
                </c:pt>
                <c:pt idx="73">
                  <c:v>1.91157</c:v>
                </c:pt>
                <c:pt idx="74">
                  <c:v>1.72217</c:v>
                </c:pt>
                <c:pt idx="75">
                  <c:v>2.1086100000000001</c:v>
                </c:pt>
                <c:pt idx="76">
                  <c:v>2.5319799999999999</c:v>
                </c:pt>
                <c:pt idx="77">
                  <c:v>2.7296</c:v>
                </c:pt>
                <c:pt idx="78">
                  <c:v>2.6895500000000001</c:v>
                </c:pt>
                <c:pt idx="79">
                  <c:v>2.3511700000000002</c:v>
                </c:pt>
                <c:pt idx="80">
                  <c:v>-0.87765000000000004</c:v>
                </c:pt>
                <c:pt idx="81">
                  <c:v>-1.3777600000000001</c:v>
                </c:pt>
                <c:pt idx="82">
                  <c:v>-0.39285999999999999</c:v>
                </c:pt>
                <c:pt idx="83">
                  <c:v>0.36507000000000001</c:v>
                </c:pt>
                <c:pt idx="84">
                  <c:v>-0.29541000000000001</c:v>
                </c:pt>
                <c:pt idx="85">
                  <c:v>0.33332000000000001</c:v>
                </c:pt>
                <c:pt idx="86">
                  <c:v>0.88624999999999998</c:v>
                </c:pt>
                <c:pt idx="87">
                  <c:v>0.40436</c:v>
                </c:pt>
                <c:pt idx="88">
                  <c:v>0.72097999999999995</c:v>
                </c:pt>
                <c:pt idx="89">
                  <c:v>0.75516000000000005</c:v>
                </c:pt>
                <c:pt idx="90">
                  <c:v>0.18976000000000001</c:v>
                </c:pt>
                <c:pt idx="91">
                  <c:v>-0.54974000000000001</c:v>
                </c:pt>
                <c:pt idx="92">
                  <c:v>1.15246</c:v>
                </c:pt>
                <c:pt idx="93">
                  <c:v>2.4838100000000001</c:v>
                </c:pt>
                <c:pt idx="94">
                  <c:v>3.8751000000000002</c:v>
                </c:pt>
                <c:pt idx="95">
                  <c:v>3.4489899999999998</c:v>
                </c:pt>
                <c:pt idx="96">
                  <c:v>3.8277600000000001</c:v>
                </c:pt>
                <c:pt idx="97">
                  <c:v>3.6705700000000001</c:v>
                </c:pt>
                <c:pt idx="98">
                  <c:v>3.3217500000000002</c:v>
                </c:pt>
                <c:pt idx="99">
                  <c:v>3.26065</c:v>
                </c:pt>
                <c:pt idx="100">
                  <c:v>3.32619</c:v>
                </c:pt>
                <c:pt idx="101">
                  <c:v>4.7175500000000001</c:v>
                </c:pt>
                <c:pt idx="102">
                  <c:v>5.4776199999999999</c:v>
                </c:pt>
                <c:pt idx="103">
                  <c:v>5.3302699999999996</c:v>
                </c:pt>
                <c:pt idx="104">
                  <c:v>5.0425399999999998</c:v>
                </c:pt>
                <c:pt idx="105">
                  <c:v>3.0726800000000001</c:v>
                </c:pt>
                <c:pt idx="106">
                  <c:v>-1.5261800000000001</c:v>
                </c:pt>
                <c:pt idx="107">
                  <c:v>-3.4276900000000001</c:v>
                </c:pt>
                <c:pt idx="108">
                  <c:v>-3.5575999999999999</c:v>
                </c:pt>
                <c:pt idx="109">
                  <c:v>-3.0997400000000002</c:v>
                </c:pt>
                <c:pt idx="110">
                  <c:v>-3.5084599999999999</c:v>
                </c:pt>
                <c:pt idx="111">
                  <c:v>-3.3537400000000002</c:v>
                </c:pt>
                <c:pt idx="112">
                  <c:v>-3.6629900000000002</c:v>
                </c:pt>
                <c:pt idx="113">
                  <c:v>-3.5398000000000001</c:v>
                </c:pt>
                <c:pt idx="114">
                  <c:v>-4.5388099999999998</c:v>
                </c:pt>
                <c:pt idx="115">
                  <c:v>-3.694</c:v>
                </c:pt>
                <c:pt idx="116">
                  <c:v>-3.5927199999999999</c:v>
                </c:pt>
                <c:pt idx="117">
                  <c:v>-1.80023</c:v>
                </c:pt>
                <c:pt idx="118">
                  <c:v>2.1335600000000001</c:v>
                </c:pt>
                <c:pt idx="119">
                  <c:v>3.9014600000000002</c:v>
                </c:pt>
                <c:pt idx="120">
                  <c:v>3.92598</c:v>
                </c:pt>
                <c:pt idx="121">
                  <c:v>2.97194</c:v>
                </c:pt>
                <c:pt idx="122">
                  <c:v>3.0893799999999998</c:v>
                </c:pt>
                <c:pt idx="123">
                  <c:v>2.58317</c:v>
                </c:pt>
                <c:pt idx="124">
                  <c:v>2.0529199999999999</c:v>
                </c:pt>
                <c:pt idx="125">
                  <c:v>0.17172000000000001</c:v>
                </c:pt>
                <c:pt idx="126">
                  <c:v>0.51648000000000005</c:v>
                </c:pt>
                <c:pt idx="127">
                  <c:v>0.27194000000000002</c:v>
                </c:pt>
                <c:pt idx="128">
                  <c:v>0.21002000000000001</c:v>
                </c:pt>
                <c:pt idx="129">
                  <c:v>0.48963000000000001</c:v>
                </c:pt>
                <c:pt idx="130">
                  <c:v>0.42681999999999998</c:v>
                </c:pt>
                <c:pt idx="131">
                  <c:v>1.01034</c:v>
                </c:pt>
                <c:pt idx="132">
                  <c:v>1.3021400000000001</c:v>
                </c:pt>
                <c:pt idx="133">
                  <c:v>2.0308099999999998</c:v>
                </c:pt>
                <c:pt idx="134">
                  <c:v>2.86449</c:v>
                </c:pt>
                <c:pt idx="135">
                  <c:v>3.8876200000000001</c:v>
                </c:pt>
                <c:pt idx="136">
                  <c:v>4.6118600000000001</c:v>
                </c:pt>
                <c:pt idx="137">
                  <c:v>4.6909099999999997</c:v>
                </c:pt>
                <c:pt idx="138">
                  <c:v>4.75345</c:v>
                </c:pt>
                <c:pt idx="139">
                  <c:v>4.8140599999999996</c:v>
                </c:pt>
                <c:pt idx="140">
                  <c:v>4.7762000000000002</c:v>
                </c:pt>
                <c:pt idx="141">
                  <c:v>4.2175700000000003</c:v>
                </c:pt>
                <c:pt idx="142">
                  <c:v>4.0714699999999997</c:v>
                </c:pt>
                <c:pt idx="143">
                  <c:v>3.2801200000000001</c:v>
                </c:pt>
                <c:pt idx="144">
                  <c:v>3.1608100000000001</c:v>
                </c:pt>
                <c:pt idx="145">
                  <c:v>3.0365099999999998</c:v>
                </c:pt>
                <c:pt idx="146">
                  <c:v>2.4917600000000002</c:v>
                </c:pt>
                <c:pt idx="147">
                  <c:v>1.63212</c:v>
                </c:pt>
                <c:pt idx="148">
                  <c:v>0.61912999999999996</c:v>
                </c:pt>
                <c:pt idx="149">
                  <c:v>0.34770000000000001</c:v>
                </c:pt>
                <c:pt idx="150">
                  <c:v>6.2579999999999997E-2</c:v>
                </c:pt>
                <c:pt idx="151">
                  <c:v>0.49635000000000001</c:v>
                </c:pt>
                <c:pt idx="152">
                  <c:v>0.96094999999999997</c:v>
                </c:pt>
                <c:pt idx="153">
                  <c:v>1.2899799999999999</c:v>
                </c:pt>
                <c:pt idx="154">
                  <c:v>0.52075000000000005</c:v>
                </c:pt>
                <c:pt idx="155">
                  <c:v>0.38618000000000002</c:v>
                </c:pt>
                <c:pt idx="156">
                  <c:v>6.2100000000000002E-2</c:v>
                </c:pt>
                <c:pt idx="157">
                  <c:v>0.4113</c:v>
                </c:pt>
                <c:pt idx="158">
                  <c:v>-0.58962000000000003</c:v>
                </c:pt>
                <c:pt idx="159">
                  <c:v>-1.1406799999999999</c:v>
                </c:pt>
                <c:pt idx="160">
                  <c:v>-0.78268000000000004</c:v>
                </c:pt>
                <c:pt idx="161">
                  <c:v>-3.8280000000000002E-2</c:v>
                </c:pt>
                <c:pt idx="162">
                  <c:v>0.13314000000000001</c:v>
                </c:pt>
                <c:pt idx="163">
                  <c:v>-0.41475000000000001</c:v>
                </c:pt>
                <c:pt idx="164">
                  <c:v>-1.28135</c:v>
                </c:pt>
                <c:pt idx="165">
                  <c:v>-1.66266</c:v>
                </c:pt>
                <c:pt idx="166">
                  <c:v>-1.12795</c:v>
                </c:pt>
                <c:pt idx="167">
                  <c:v>-0.65919000000000005</c:v>
                </c:pt>
                <c:pt idx="168">
                  <c:v>-0.55254999999999999</c:v>
                </c:pt>
                <c:pt idx="169">
                  <c:v>-1.31735</c:v>
                </c:pt>
                <c:pt idx="170">
                  <c:v>-0.67927999999999999</c:v>
                </c:pt>
                <c:pt idx="171">
                  <c:v>0.1431</c:v>
                </c:pt>
                <c:pt idx="172">
                  <c:v>0.34544000000000002</c:v>
                </c:pt>
                <c:pt idx="173">
                  <c:v>0.18339</c:v>
                </c:pt>
                <c:pt idx="174">
                  <c:v>0.10879</c:v>
                </c:pt>
                <c:pt idx="175">
                  <c:v>-0.27966000000000002</c:v>
                </c:pt>
                <c:pt idx="176">
                  <c:v>-0.24809999999999999</c:v>
                </c:pt>
                <c:pt idx="177">
                  <c:v>-0.42698000000000003</c:v>
                </c:pt>
                <c:pt idx="178">
                  <c:v>-1.08226</c:v>
                </c:pt>
                <c:pt idx="179">
                  <c:v>-2.06331</c:v>
                </c:pt>
                <c:pt idx="180">
                  <c:v>-3.7434099999999999</c:v>
                </c:pt>
                <c:pt idx="181">
                  <c:v>-3.3297699999999999</c:v>
                </c:pt>
                <c:pt idx="182">
                  <c:v>-2.9606400000000002</c:v>
                </c:pt>
                <c:pt idx="183">
                  <c:v>-3.3338000000000001</c:v>
                </c:pt>
                <c:pt idx="184">
                  <c:v>-2.88185</c:v>
                </c:pt>
                <c:pt idx="185">
                  <c:v>-2.8413900000000001</c:v>
                </c:pt>
                <c:pt idx="186">
                  <c:v>-2.8445800000000001</c:v>
                </c:pt>
                <c:pt idx="187">
                  <c:v>-2.9104100000000002</c:v>
                </c:pt>
                <c:pt idx="188">
                  <c:v>-3.3940600000000001</c:v>
                </c:pt>
                <c:pt idx="189">
                  <c:v>-3.2855500000000002</c:v>
                </c:pt>
                <c:pt idx="190">
                  <c:v>-2.7607699999999999</c:v>
                </c:pt>
                <c:pt idx="191">
                  <c:v>-2.38171</c:v>
                </c:pt>
                <c:pt idx="192">
                  <c:v>-1.24858</c:v>
                </c:pt>
                <c:pt idx="193">
                  <c:v>-2.1156600000000001</c:v>
                </c:pt>
                <c:pt idx="194">
                  <c:v>-2.1174900000000001</c:v>
                </c:pt>
                <c:pt idx="195">
                  <c:v>-1.524</c:v>
                </c:pt>
                <c:pt idx="196">
                  <c:v>-2.0832700000000002</c:v>
                </c:pt>
                <c:pt idx="197">
                  <c:v>-2.0901100000000001</c:v>
                </c:pt>
                <c:pt idx="198">
                  <c:v>-2.5332699999999999</c:v>
                </c:pt>
                <c:pt idx="199">
                  <c:v>-2.2308300000000001</c:v>
                </c:pt>
                <c:pt idx="200">
                  <c:v>-1.25797</c:v>
                </c:pt>
                <c:pt idx="201">
                  <c:v>-0.87104000000000004</c:v>
                </c:pt>
                <c:pt idx="202">
                  <c:v>-1.05064</c:v>
                </c:pt>
                <c:pt idx="203">
                  <c:v>-0.41138000000000002</c:v>
                </c:pt>
                <c:pt idx="204">
                  <c:v>0.64912000000000003</c:v>
                </c:pt>
                <c:pt idx="205">
                  <c:v>1.02746</c:v>
                </c:pt>
                <c:pt idx="206">
                  <c:v>0.64463000000000004</c:v>
                </c:pt>
                <c:pt idx="207">
                  <c:v>0.19872999999999999</c:v>
                </c:pt>
                <c:pt idx="208">
                  <c:v>-0.25827</c:v>
                </c:pt>
                <c:pt idx="209">
                  <c:v>-0.49270999999999998</c:v>
                </c:pt>
                <c:pt idx="210">
                  <c:v>-0.13281999999999999</c:v>
                </c:pt>
                <c:pt idx="211">
                  <c:v>9.9900000000000003E-2</c:v>
                </c:pt>
                <c:pt idx="212">
                  <c:v>0.60731999999999997</c:v>
                </c:pt>
                <c:pt idx="213">
                  <c:v>0.20724999999999999</c:v>
                </c:pt>
                <c:pt idx="214">
                  <c:v>0.68418000000000001</c:v>
                </c:pt>
                <c:pt idx="215">
                  <c:v>0.37919000000000003</c:v>
                </c:pt>
                <c:pt idx="216">
                  <c:v>0.26407999999999998</c:v>
                </c:pt>
                <c:pt idx="217">
                  <c:v>0.44474000000000002</c:v>
                </c:pt>
                <c:pt idx="218">
                  <c:v>0.45584999999999998</c:v>
                </c:pt>
                <c:pt idx="219">
                  <c:v>0.79547000000000001</c:v>
                </c:pt>
                <c:pt idx="220">
                  <c:v>1.3849199999999999</c:v>
                </c:pt>
                <c:pt idx="221">
                  <c:v>1.4461299999999999</c:v>
                </c:pt>
                <c:pt idx="222">
                  <c:v>1.4108799999999999</c:v>
                </c:pt>
                <c:pt idx="223">
                  <c:v>1.0064900000000001</c:v>
                </c:pt>
                <c:pt idx="224">
                  <c:v>0.39084999999999998</c:v>
                </c:pt>
                <c:pt idx="225">
                  <c:v>0.79984999999999995</c:v>
                </c:pt>
                <c:pt idx="226">
                  <c:v>0.32869999999999999</c:v>
                </c:pt>
                <c:pt idx="227">
                  <c:v>-0.26379999999999998</c:v>
                </c:pt>
                <c:pt idx="228">
                  <c:v>-0.83421999999999996</c:v>
                </c:pt>
                <c:pt idx="229">
                  <c:v>-0.81210000000000004</c:v>
                </c:pt>
                <c:pt idx="230">
                  <c:v>-0.31091999999999997</c:v>
                </c:pt>
                <c:pt idx="231">
                  <c:v>-0.28888000000000003</c:v>
                </c:pt>
                <c:pt idx="232">
                  <c:v>-0.39567000000000002</c:v>
                </c:pt>
                <c:pt idx="233">
                  <c:v>-0.56140999999999996</c:v>
                </c:pt>
                <c:pt idx="234">
                  <c:v>-0.48159000000000002</c:v>
                </c:pt>
                <c:pt idx="235">
                  <c:v>-0.51083999999999996</c:v>
                </c:pt>
                <c:pt idx="236">
                  <c:v>-0.73877000000000004</c:v>
                </c:pt>
                <c:pt idx="237">
                  <c:v>-0.69615000000000005</c:v>
                </c:pt>
                <c:pt idx="238">
                  <c:v>-0.34863</c:v>
                </c:pt>
                <c:pt idx="239">
                  <c:v>0.32690999999999998</c:v>
                </c:pt>
                <c:pt idx="240">
                  <c:v>0.51321000000000006</c:v>
                </c:pt>
                <c:pt idx="241">
                  <c:v>0.30042000000000002</c:v>
                </c:pt>
                <c:pt idx="242">
                  <c:v>-0.96938999999999997</c:v>
                </c:pt>
                <c:pt idx="243">
                  <c:v>-2.3681299999999998</c:v>
                </c:pt>
                <c:pt idx="244">
                  <c:v>-2.3372099999999998</c:v>
                </c:pt>
                <c:pt idx="245">
                  <c:v>-1.2102599999999999</c:v>
                </c:pt>
                <c:pt idx="246">
                  <c:v>-0.76119000000000003</c:v>
                </c:pt>
                <c:pt idx="247">
                  <c:v>-0.11939</c:v>
                </c:pt>
                <c:pt idx="248">
                  <c:v>-0.18184</c:v>
                </c:pt>
                <c:pt idx="249">
                  <c:v>-0.57452000000000003</c:v>
                </c:pt>
                <c:pt idx="250">
                  <c:v>-0.59853000000000001</c:v>
                </c:pt>
                <c:pt idx="251">
                  <c:v>-0.17610999999999999</c:v>
                </c:pt>
                <c:pt idx="252">
                  <c:v>0.33899000000000001</c:v>
                </c:pt>
                <c:pt idx="253">
                  <c:v>0.92388000000000003</c:v>
                </c:pt>
                <c:pt idx="254">
                  <c:v>2.5323199999999999</c:v>
                </c:pt>
                <c:pt idx="255">
                  <c:v>4.4554799999999997</c:v>
                </c:pt>
                <c:pt idx="256">
                  <c:v>5.4265499999999998</c:v>
                </c:pt>
                <c:pt idx="257">
                  <c:v>5.2532800000000002</c:v>
                </c:pt>
                <c:pt idx="258">
                  <c:v>5.3341700000000003</c:v>
                </c:pt>
                <c:pt idx="259">
                  <c:v>5.47187</c:v>
                </c:pt>
                <c:pt idx="260">
                  <c:v>6.1355500000000003</c:v>
                </c:pt>
                <c:pt idx="261">
                  <c:v>7.5946800000000003</c:v>
                </c:pt>
                <c:pt idx="262">
                  <c:v>8.5486199999999997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22F-5F41-AA3B-D20699F35A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22726576"/>
        <c:axId val="1122727392"/>
      </c:lineChart>
      <c:dateAx>
        <c:axId val="1122726576"/>
        <c:scaling>
          <c:orientation val="minMax"/>
        </c:scaling>
        <c:delete val="0"/>
        <c:axPos val="b"/>
        <c:numFmt formatCode="yyyy\-mm\-dd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2727392"/>
        <c:crosses val="autoZero"/>
        <c:auto val="1"/>
        <c:lblOffset val="100"/>
        <c:baseTimeUnit val="months"/>
      </c:dateAx>
      <c:valAx>
        <c:axId val="1122727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2726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Quarterly!$J$1</c:f>
              <c:strCache>
                <c:ptCount val="1"/>
                <c:pt idx="0">
                  <c:v>GDPC1</c:v>
                </c:pt>
              </c:strCache>
            </c:strRef>
          </c:tx>
          <c:spPr>
            <a:ln w="28575" cap="rnd">
              <a:solidFill>
                <a:srgbClr val="0432FF"/>
              </a:solidFill>
              <a:round/>
            </a:ln>
            <a:effectLst/>
          </c:spPr>
          <c:marker>
            <c:symbol val="none"/>
          </c:marker>
          <c:cat>
            <c:numRef>
              <c:f>Quarterly!$I$2:$I$299</c:f>
              <c:numCache>
                <c:formatCode>yyyy\-mm\-dd</c:formatCode>
                <c:ptCount val="298"/>
                <c:pt idx="0">
                  <c:v>17168</c:v>
                </c:pt>
                <c:pt idx="1">
                  <c:v>17258</c:v>
                </c:pt>
                <c:pt idx="2">
                  <c:v>17349</c:v>
                </c:pt>
                <c:pt idx="3">
                  <c:v>17441</c:v>
                </c:pt>
                <c:pt idx="4">
                  <c:v>17533</c:v>
                </c:pt>
                <c:pt idx="5">
                  <c:v>17624</c:v>
                </c:pt>
                <c:pt idx="6">
                  <c:v>17715</c:v>
                </c:pt>
                <c:pt idx="7">
                  <c:v>17807</c:v>
                </c:pt>
                <c:pt idx="8">
                  <c:v>17899</c:v>
                </c:pt>
                <c:pt idx="9">
                  <c:v>17989</c:v>
                </c:pt>
                <c:pt idx="10">
                  <c:v>18080</c:v>
                </c:pt>
                <c:pt idx="11">
                  <c:v>18172</c:v>
                </c:pt>
                <c:pt idx="12">
                  <c:v>18264</c:v>
                </c:pt>
                <c:pt idx="13">
                  <c:v>18354</c:v>
                </c:pt>
                <c:pt idx="14">
                  <c:v>18445</c:v>
                </c:pt>
                <c:pt idx="15">
                  <c:v>18537</c:v>
                </c:pt>
                <c:pt idx="16">
                  <c:v>18629</c:v>
                </c:pt>
                <c:pt idx="17">
                  <c:v>18719</c:v>
                </c:pt>
                <c:pt idx="18">
                  <c:v>18810</c:v>
                </c:pt>
                <c:pt idx="19">
                  <c:v>18902</c:v>
                </c:pt>
                <c:pt idx="20">
                  <c:v>18994</c:v>
                </c:pt>
                <c:pt idx="21">
                  <c:v>19085</c:v>
                </c:pt>
                <c:pt idx="22">
                  <c:v>19176</c:v>
                </c:pt>
                <c:pt idx="23">
                  <c:v>19268</c:v>
                </c:pt>
                <c:pt idx="24">
                  <c:v>19360</c:v>
                </c:pt>
                <c:pt idx="25">
                  <c:v>19450</c:v>
                </c:pt>
                <c:pt idx="26">
                  <c:v>19541</c:v>
                </c:pt>
                <c:pt idx="27">
                  <c:v>19633</c:v>
                </c:pt>
                <c:pt idx="28">
                  <c:v>19725</c:v>
                </c:pt>
                <c:pt idx="29">
                  <c:v>19815</c:v>
                </c:pt>
                <c:pt idx="30">
                  <c:v>19906</c:v>
                </c:pt>
                <c:pt idx="31">
                  <c:v>19998</c:v>
                </c:pt>
                <c:pt idx="32">
                  <c:v>20090</c:v>
                </c:pt>
                <c:pt idx="33">
                  <c:v>20180</c:v>
                </c:pt>
                <c:pt idx="34">
                  <c:v>20271</c:v>
                </c:pt>
                <c:pt idx="35">
                  <c:v>20363</c:v>
                </c:pt>
                <c:pt idx="36">
                  <c:v>20455</c:v>
                </c:pt>
                <c:pt idx="37">
                  <c:v>20546</c:v>
                </c:pt>
                <c:pt idx="38">
                  <c:v>20637</c:v>
                </c:pt>
                <c:pt idx="39">
                  <c:v>20729</c:v>
                </c:pt>
                <c:pt idx="40">
                  <c:v>20821</c:v>
                </c:pt>
                <c:pt idx="41">
                  <c:v>20911</c:v>
                </c:pt>
                <c:pt idx="42">
                  <c:v>21002</c:v>
                </c:pt>
                <c:pt idx="43">
                  <c:v>21094</c:v>
                </c:pt>
                <c:pt idx="44">
                  <c:v>21186</c:v>
                </c:pt>
                <c:pt idx="45">
                  <c:v>21276</c:v>
                </c:pt>
                <c:pt idx="46">
                  <c:v>21367</c:v>
                </c:pt>
                <c:pt idx="47">
                  <c:v>21459</c:v>
                </c:pt>
                <c:pt idx="48">
                  <c:v>21551</c:v>
                </c:pt>
                <c:pt idx="49">
                  <c:v>21641</c:v>
                </c:pt>
                <c:pt idx="50">
                  <c:v>21732</c:v>
                </c:pt>
                <c:pt idx="51">
                  <c:v>21824</c:v>
                </c:pt>
                <c:pt idx="52">
                  <c:v>21916</c:v>
                </c:pt>
                <c:pt idx="53">
                  <c:v>22007</c:v>
                </c:pt>
                <c:pt idx="54">
                  <c:v>22098</c:v>
                </c:pt>
                <c:pt idx="55">
                  <c:v>22190</c:v>
                </c:pt>
                <c:pt idx="56">
                  <c:v>22282</c:v>
                </c:pt>
                <c:pt idx="57">
                  <c:v>22372</c:v>
                </c:pt>
                <c:pt idx="58">
                  <c:v>22463</c:v>
                </c:pt>
                <c:pt idx="59">
                  <c:v>22555</c:v>
                </c:pt>
                <c:pt idx="60">
                  <c:v>22647</c:v>
                </c:pt>
                <c:pt idx="61">
                  <c:v>22737</c:v>
                </c:pt>
                <c:pt idx="62">
                  <c:v>22828</c:v>
                </c:pt>
                <c:pt idx="63">
                  <c:v>22920</c:v>
                </c:pt>
                <c:pt idx="64">
                  <c:v>23012</c:v>
                </c:pt>
                <c:pt idx="65">
                  <c:v>23102</c:v>
                </c:pt>
                <c:pt idx="66">
                  <c:v>23193</c:v>
                </c:pt>
                <c:pt idx="67">
                  <c:v>23285</c:v>
                </c:pt>
                <c:pt idx="68">
                  <c:v>23377</c:v>
                </c:pt>
                <c:pt idx="69">
                  <c:v>23468</c:v>
                </c:pt>
                <c:pt idx="70">
                  <c:v>23559</c:v>
                </c:pt>
                <c:pt idx="71">
                  <c:v>23651</c:v>
                </c:pt>
                <c:pt idx="72">
                  <c:v>23743</c:v>
                </c:pt>
                <c:pt idx="73">
                  <c:v>23833</c:v>
                </c:pt>
                <c:pt idx="74">
                  <c:v>23924</c:v>
                </c:pt>
                <c:pt idx="75">
                  <c:v>24016</c:v>
                </c:pt>
                <c:pt idx="76">
                  <c:v>24108</c:v>
                </c:pt>
                <c:pt idx="77">
                  <c:v>24198</c:v>
                </c:pt>
                <c:pt idx="78">
                  <c:v>24289</c:v>
                </c:pt>
                <c:pt idx="79">
                  <c:v>24381</c:v>
                </c:pt>
                <c:pt idx="80">
                  <c:v>24473</c:v>
                </c:pt>
                <c:pt idx="81">
                  <c:v>24563</c:v>
                </c:pt>
                <c:pt idx="82">
                  <c:v>24654</c:v>
                </c:pt>
                <c:pt idx="83">
                  <c:v>24746</c:v>
                </c:pt>
                <c:pt idx="84">
                  <c:v>24838</c:v>
                </c:pt>
                <c:pt idx="85">
                  <c:v>24929</c:v>
                </c:pt>
                <c:pt idx="86">
                  <c:v>25020</c:v>
                </c:pt>
                <c:pt idx="87">
                  <c:v>25112</c:v>
                </c:pt>
                <c:pt idx="88">
                  <c:v>25204</c:v>
                </c:pt>
                <c:pt idx="89">
                  <c:v>25294</c:v>
                </c:pt>
                <c:pt idx="90">
                  <c:v>25385</c:v>
                </c:pt>
                <c:pt idx="91">
                  <c:v>25477</c:v>
                </c:pt>
                <c:pt idx="92">
                  <c:v>25569</c:v>
                </c:pt>
                <c:pt idx="93">
                  <c:v>25659</c:v>
                </c:pt>
                <c:pt idx="94">
                  <c:v>25750</c:v>
                </c:pt>
                <c:pt idx="95">
                  <c:v>25842</c:v>
                </c:pt>
                <c:pt idx="96">
                  <c:v>25934</c:v>
                </c:pt>
                <c:pt idx="97">
                  <c:v>26024</c:v>
                </c:pt>
                <c:pt idx="98">
                  <c:v>26115</c:v>
                </c:pt>
                <c:pt idx="99">
                  <c:v>26207</c:v>
                </c:pt>
                <c:pt idx="100">
                  <c:v>26299</c:v>
                </c:pt>
                <c:pt idx="101">
                  <c:v>26390</c:v>
                </c:pt>
                <c:pt idx="102">
                  <c:v>26481</c:v>
                </c:pt>
                <c:pt idx="103">
                  <c:v>26573</c:v>
                </c:pt>
                <c:pt idx="104">
                  <c:v>26665</c:v>
                </c:pt>
                <c:pt idx="105">
                  <c:v>26755</c:v>
                </c:pt>
                <c:pt idx="106">
                  <c:v>26846</c:v>
                </c:pt>
                <c:pt idx="107">
                  <c:v>26938</c:v>
                </c:pt>
                <c:pt idx="108">
                  <c:v>27030</c:v>
                </c:pt>
                <c:pt idx="109">
                  <c:v>27120</c:v>
                </c:pt>
                <c:pt idx="110">
                  <c:v>27211</c:v>
                </c:pt>
                <c:pt idx="111">
                  <c:v>27303</c:v>
                </c:pt>
                <c:pt idx="112">
                  <c:v>27395</c:v>
                </c:pt>
                <c:pt idx="113">
                  <c:v>27485</c:v>
                </c:pt>
                <c:pt idx="114">
                  <c:v>27576</c:v>
                </c:pt>
                <c:pt idx="115">
                  <c:v>27668</c:v>
                </c:pt>
                <c:pt idx="116">
                  <c:v>27760</c:v>
                </c:pt>
                <c:pt idx="117">
                  <c:v>27851</c:v>
                </c:pt>
                <c:pt idx="118">
                  <c:v>27942</c:v>
                </c:pt>
                <c:pt idx="119">
                  <c:v>28034</c:v>
                </c:pt>
                <c:pt idx="120">
                  <c:v>28126</c:v>
                </c:pt>
                <c:pt idx="121">
                  <c:v>28216</c:v>
                </c:pt>
                <c:pt idx="122">
                  <c:v>28307</c:v>
                </c:pt>
                <c:pt idx="123">
                  <c:v>28399</c:v>
                </c:pt>
                <c:pt idx="124">
                  <c:v>28491</c:v>
                </c:pt>
                <c:pt idx="125">
                  <c:v>28581</c:v>
                </c:pt>
                <c:pt idx="126">
                  <c:v>28672</c:v>
                </c:pt>
                <c:pt idx="127">
                  <c:v>28764</c:v>
                </c:pt>
                <c:pt idx="128">
                  <c:v>28856</c:v>
                </c:pt>
                <c:pt idx="129">
                  <c:v>28946</c:v>
                </c:pt>
                <c:pt idx="130">
                  <c:v>29037</c:v>
                </c:pt>
                <c:pt idx="131">
                  <c:v>29129</c:v>
                </c:pt>
                <c:pt idx="132">
                  <c:v>29221</c:v>
                </c:pt>
                <c:pt idx="133">
                  <c:v>29312</c:v>
                </c:pt>
                <c:pt idx="134">
                  <c:v>29403</c:v>
                </c:pt>
                <c:pt idx="135">
                  <c:v>29495</c:v>
                </c:pt>
                <c:pt idx="136">
                  <c:v>29587</c:v>
                </c:pt>
                <c:pt idx="137">
                  <c:v>29677</c:v>
                </c:pt>
                <c:pt idx="138">
                  <c:v>29768</c:v>
                </c:pt>
                <c:pt idx="139">
                  <c:v>29860</c:v>
                </c:pt>
                <c:pt idx="140">
                  <c:v>29952</c:v>
                </c:pt>
                <c:pt idx="141">
                  <c:v>30042</c:v>
                </c:pt>
                <c:pt idx="142">
                  <c:v>30133</c:v>
                </c:pt>
                <c:pt idx="143">
                  <c:v>30225</c:v>
                </c:pt>
                <c:pt idx="144">
                  <c:v>30317</c:v>
                </c:pt>
                <c:pt idx="145">
                  <c:v>30407</c:v>
                </c:pt>
                <c:pt idx="146">
                  <c:v>30498</c:v>
                </c:pt>
                <c:pt idx="147">
                  <c:v>30590</c:v>
                </c:pt>
                <c:pt idx="148">
                  <c:v>30682</c:v>
                </c:pt>
                <c:pt idx="149">
                  <c:v>30773</c:v>
                </c:pt>
                <c:pt idx="150">
                  <c:v>30864</c:v>
                </c:pt>
                <c:pt idx="151">
                  <c:v>30956</c:v>
                </c:pt>
                <c:pt idx="152">
                  <c:v>31048</c:v>
                </c:pt>
                <c:pt idx="153">
                  <c:v>31138</c:v>
                </c:pt>
                <c:pt idx="154">
                  <c:v>31229</c:v>
                </c:pt>
                <c:pt idx="155">
                  <c:v>31321</c:v>
                </c:pt>
                <c:pt idx="156">
                  <c:v>31413</c:v>
                </c:pt>
                <c:pt idx="157">
                  <c:v>31503</c:v>
                </c:pt>
                <c:pt idx="158">
                  <c:v>31594</c:v>
                </c:pt>
                <c:pt idx="159">
                  <c:v>31686</c:v>
                </c:pt>
                <c:pt idx="160">
                  <c:v>31778</c:v>
                </c:pt>
                <c:pt idx="161">
                  <c:v>31868</c:v>
                </c:pt>
                <c:pt idx="162">
                  <c:v>31959</c:v>
                </c:pt>
                <c:pt idx="163">
                  <c:v>32051</c:v>
                </c:pt>
                <c:pt idx="164">
                  <c:v>32143</c:v>
                </c:pt>
                <c:pt idx="165">
                  <c:v>32234</c:v>
                </c:pt>
                <c:pt idx="166">
                  <c:v>32325</c:v>
                </c:pt>
                <c:pt idx="167">
                  <c:v>32417</c:v>
                </c:pt>
                <c:pt idx="168">
                  <c:v>32509</c:v>
                </c:pt>
                <c:pt idx="169">
                  <c:v>32599</c:v>
                </c:pt>
                <c:pt idx="170">
                  <c:v>32690</c:v>
                </c:pt>
                <c:pt idx="171">
                  <c:v>32782</c:v>
                </c:pt>
                <c:pt idx="172">
                  <c:v>32874</c:v>
                </c:pt>
                <c:pt idx="173">
                  <c:v>32964</c:v>
                </c:pt>
                <c:pt idx="174">
                  <c:v>33055</c:v>
                </c:pt>
                <c:pt idx="175">
                  <c:v>33147</c:v>
                </c:pt>
                <c:pt idx="176">
                  <c:v>33239</c:v>
                </c:pt>
                <c:pt idx="177">
                  <c:v>33329</c:v>
                </c:pt>
                <c:pt idx="178">
                  <c:v>33420</c:v>
                </c:pt>
                <c:pt idx="179">
                  <c:v>33512</c:v>
                </c:pt>
                <c:pt idx="180">
                  <c:v>33604</c:v>
                </c:pt>
                <c:pt idx="181">
                  <c:v>33695</c:v>
                </c:pt>
                <c:pt idx="182">
                  <c:v>33786</c:v>
                </c:pt>
                <c:pt idx="183">
                  <c:v>33878</c:v>
                </c:pt>
                <c:pt idx="184">
                  <c:v>33970</c:v>
                </c:pt>
                <c:pt idx="185">
                  <c:v>34060</c:v>
                </c:pt>
                <c:pt idx="186">
                  <c:v>34151</c:v>
                </c:pt>
                <c:pt idx="187">
                  <c:v>34243</c:v>
                </c:pt>
                <c:pt idx="188">
                  <c:v>34335</c:v>
                </c:pt>
                <c:pt idx="189">
                  <c:v>34425</c:v>
                </c:pt>
                <c:pt idx="190">
                  <c:v>34516</c:v>
                </c:pt>
                <c:pt idx="191">
                  <c:v>34608</c:v>
                </c:pt>
                <c:pt idx="192">
                  <c:v>34700</c:v>
                </c:pt>
                <c:pt idx="193">
                  <c:v>34790</c:v>
                </c:pt>
                <c:pt idx="194">
                  <c:v>34881</c:v>
                </c:pt>
                <c:pt idx="195">
                  <c:v>34973</c:v>
                </c:pt>
                <c:pt idx="196">
                  <c:v>35065</c:v>
                </c:pt>
                <c:pt idx="197">
                  <c:v>35156</c:v>
                </c:pt>
                <c:pt idx="198">
                  <c:v>35247</c:v>
                </c:pt>
                <c:pt idx="199">
                  <c:v>35339</c:v>
                </c:pt>
                <c:pt idx="200">
                  <c:v>35431</c:v>
                </c:pt>
                <c:pt idx="201">
                  <c:v>35521</c:v>
                </c:pt>
                <c:pt idx="202">
                  <c:v>35612</c:v>
                </c:pt>
                <c:pt idx="203">
                  <c:v>35704</c:v>
                </c:pt>
                <c:pt idx="204">
                  <c:v>35796</c:v>
                </c:pt>
                <c:pt idx="205">
                  <c:v>35886</c:v>
                </c:pt>
                <c:pt idx="206">
                  <c:v>35977</c:v>
                </c:pt>
                <c:pt idx="207">
                  <c:v>36069</c:v>
                </c:pt>
                <c:pt idx="208">
                  <c:v>36161</c:v>
                </c:pt>
                <c:pt idx="209">
                  <c:v>36251</c:v>
                </c:pt>
                <c:pt idx="210">
                  <c:v>36342</c:v>
                </c:pt>
                <c:pt idx="211">
                  <c:v>36434</c:v>
                </c:pt>
                <c:pt idx="212">
                  <c:v>36526</c:v>
                </c:pt>
                <c:pt idx="213">
                  <c:v>36617</c:v>
                </c:pt>
                <c:pt idx="214">
                  <c:v>36708</c:v>
                </c:pt>
                <c:pt idx="215">
                  <c:v>36800</c:v>
                </c:pt>
                <c:pt idx="216">
                  <c:v>36892</c:v>
                </c:pt>
                <c:pt idx="217">
                  <c:v>36982</c:v>
                </c:pt>
                <c:pt idx="218">
                  <c:v>37073</c:v>
                </c:pt>
                <c:pt idx="219">
                  <c:v>37165</c:v>
                </c:pt>
                <c:pt idx="220">
                  <c:v>37257</c:v>
                </c:pt>
                <c:pt idx="221">
                  <c:v>37347</c:v>
                </c:pt>
                <c:pt idx="222">
                  <c:v>37438</c:v>
                </c:pt>
                <c:pt idx="223">
                  <c:v>37530</c:v>
                </c:pt>
                <c:pt idx="224">
                  <c:v>37622</c:v>
                </c:pt>
                <c:pt idx="225">
                  <c:v>37712</c:v>
                </c:pt>
                <c:pt idx="226">
                  <c:v>37803</c:v>
                </c:pt>
                <c:pt idx="227">
                  <c:v>37895</c:v>
                </c:pt>
                <c:pt idx="228">
                  <c:v>37987</c:v>
                </c:pt>
                <c:pt idx="229">
                  <c:v>38078</c:v>
                </c:pt>
                <c:pt idx="230">
                  <c:v>38169</c:v>
                </c:pt>
                <c:pt idx="231">
                  <c:v>38261</c:v>
                </c:pt>
                <c:pt idx="232">
                  <c:v>38353</c:v>
                </c:pt>
                <c:pt idx="233">
                  <c:v>38443</c:v>
                </c:pt>
                <c:pt idx="234">
                  <c:v>38534</c:v>
                </c:pt>
                <c:pt idx="235">
                  <c:v>38626</c:v>
                </c:pt>
                <c:pt idx="236">
                  <c:v>38718</c:v>
                </c:pt>
                <c:pt idx="237">
                  <c:v>38808</c:v>
                </c:pt>
                <c:pt idx="238">
                  <c:v>38899</c:v>
                </c:pt>
                <c:pt idx="239">
                  <c:v>38991</c:v>
                </c:pt>
                <c:pt idx="240">
                  <c:v>39083</c:v>
                </c:pt>
                <c:pt idx="241">
                  <c:v>39173</c:v>
                </c:pt>
                <c:pt idx="242">
                  <c:v>39264</c:v>
                </c:pt>
                <c:pt idx="243">
                  <c:v>39356</c:v>
                </c:pt>
                <c:pt idx="244">
                  <c:v>39448</c:v>
                </c:pt>
                <c:pt idx="245">
                  <c:v>39539</c:v>
                </c:pt>
                <c:pt idx="246">
                  <c:v>39630</c:v>
                </c:pt>
                <c:pt idx="247">
                  <c:v>39722</c:v>
                </c:pt>
                <c:pt idx="248">
                  <c:v>39814</c:v>
                </c:pt>
                <c:pt idx="249">
                  <c:v>39904</c:v>
                </c:pt>
                <c:pt idx="250">
                  <c:v>39995</c:v>
                </c:pt>
                <c:pt idx="251">
                  <c:v>40087</c:v>
                </c:pt>
                <c:pt idx="252">
                  <c:v>40179</c:v>
                </c:pt>
                <c:pt idx="253">
                  <c:v>40269</c:v>
                </c:pt>
                <c:pt idx="254">
                  <c:v>40360</c:v>
                </c:pt>
                <c:pt idx="255">
                  <c:v>40452</c:v>
                </c:pt>
                <c:pt idx="256">
                  <c:v>40544</c:v>
                </c:pt>
                <c:pt idx="257">
                  <c:v>40634</c:v>
                </c:pt>
                <c:pt idx="258">
                  <c:v>40725</c:v>
                </c:pt>
                <c:pt idx="259">
                  <c:v>40817</c:v>
                </c:pt>
                <c:pt idx="260">
                  <c:v>40909</c:v>
                </c:pt>
                <c:pt idx="261">
                  <c:v>41000</c:v>
                </c:pt>
                <c:pt idx="262">
                  <c:v>41091</c:v>
                </c:pt>
                <c:pt idx="263">
                  <c:v>41183</c:v>
                </c:pt>
                <c:pt idx="264">
                  <c:v>41275</c:v>
                </c:pt>
                <c:pt idx="265">
                  <c:v>41365</c:v>
                </c:pt>
                <c:pt idx="266">
                  <c:v>41456</c:v>
                </c:pt>
                <c:pt idx="267">
                  <c:v>41548</c:v>
                </c:pt>
                <c:pt idx="268">
                  <c:v>41640</c:v>
                </c:pt>
                <c:pt idx="269">
                  <c:v>41730</c:v>
                </c:pt>
                <c:pt idx="270">
                  <c:v>41821</c:v>
                </c:pt>
                <c:pt idx="271">
                  <c:v>41913</c:v>
                </c:pt>
                <c:pt idx="272">
                  <c:v>42005</c:v>
                </c:pt>
                <c:pt idx="273">
                  <c:v>42095</c:v>
                </c:pt>
                <c:pt idx="274">
                  <c:v>42186</c:v>
                </c:pt>
                <c:pt idx="275">
                  <c:v>42278</c:v>
                </c:pt>
                <c:pt idx="276">
                  <c:v>42370</c:v>
                </c:pt>
                <c:pt idx="277">
                  <c:v>42461</c:v>
                </c:pt>
                <c:pt idx="278">
                  <c:v>42552</c:v>
                </c:pt>
                <c:pt idx="279">
                  <c:v>42644</c:v>
                </c:pt>
                <c:pt idx="280">
                  <c:v>42736</c:v>
                </c:pt>
                <c:pt idx="281">
                  <c:v>42826</c:v>
                </c:pt>
                <c:pt idx="282">
                  <c:v>42917</c:v>
                </c:pt>
                <c:pt idx="283">
                  <c:v>43009</c:v>
                </c:pt>
                <c:pt idx="284">
                  <c:v>43101</c:v>
                </c:pt>
                <c:pt idx="285">
                  <c:v>43191</c:v>
                </c:pt>
                <c:pt idx="286">
                  <c:v>43282</c:v>
                </c:pt>
                <c:pt idx="287">
                  <c:v>43374</c:v>
                </c:pt>
                <c:pt idx="288">
                  <c:v>43466</c:v>
                </c:pt>
                <c:pt idx="289">
                  <c:v>43556</c:v>
                </c:pt>
                <c:pt idx="290">
                  <c:v>43647</c:v>
                </c:pt>
                <c:pt idx="291">
                  <c:v>43739</c:v>
                </c:pt>
                <c:pt idx="292">
                  <c:v>43831</c:v>
                </c:pt>
                <c:pt idx="293">
                  <c:v>43922</c:v>
                </c:pt>
                <c:pt idx="294">
                  <c:v>44013</c:v>
                </c:pt>
                <c:pt idx="295">
                  <c:v>44105</c:v>
                </c:pt>
                <c:pt idx="296">
                  <c:v>44197</c:v>
                </c:pt>
                <c:pt idx="297">
                  <c:v>44287</c:v>
                </c:pt>
              </c:numCache>
            </c:numRef>
          </c:cat>
          <c:val>
            <c:numRef>
              <c:f>Quarterly!$J$2:$J$299</c:f>
              <c:numCache>
                <c:formatCode>0.000</c:formatCode>
                <c:ptCount val="298"/>
                <c:pt idx="0">
                  <c:v>2034.45</c:v>
                </c:pt>
                <c:pt idx="1">
                  <c:v>2029.0239999999999</c:v>
                </c:pt>
                <c:pt idx="2">
                  <c:v>2024.8340000000001</c:v>
                </c:pt>
                <c:pt idx="3">
                  <c:v>2056.5079999999998</c:v>
                </c:pt>
                <c:pt idx="4">
                  <c:v>2087.442</c:v>
                </c:pt>
                <c:pt idx="5">
                  <c:v>2121.8989999999999</c:v>
                </c:pt>
                <c:pt idx="6">
                  <c:v>2134.056</c:v>
                </c:pt>
                <c:pt idx="7">
                  <c:v>2136.44</c:v>
                </c:pt>
                <c:pt idx="8">
                  <c:v>2107.0010000000002</c:v>
                </c:pt>
                <c:pt idx="9">
                  <c:v>2099.8139999999999</c:v>
                </c:pt>
                <c:pt idx="10">
                  <c:v>2121.4929999999999</c:v>
                </c:pt>
                <c:pt idx="11">
                  <c:v>2103.6880000000001</c:v>
                </c:pt>
                <c:pt idx="12">
                  <c:v>2186.3649999999998</c:v>
                </c:pt>
                <c:pt idx="13">
                  <c:v>2253.0450000000001</c:v>
                </c:pt>
                <c:pt idx="14">
                  <c:v>2340.1120000000001</c:v>
                </c:pt>
                <c:pt idx="15">
                  <c:v>2384.92</c:v>
                </c:pt>
                <c:pt idx="16">
                  <c:v>2417.3110000000001</c:v>
                </c:pt>
                <c:pt idx="17">
                  <c:v>2459.1959999999999</c:v>
                </c:pt>
                <c:pt idx="18">
                  <c:v>2509.88</c:v>
                </c:pt>
                <c:pt idx="19">
                  <c:v>2515.4079999999999</c:v>
                </c:pt>
                <c:pt idx="20">
                  <c:v>2542.2860000000001</c:v>
                </c:pt>
                <c:pt idx="21">
                  <c:v>2547.7620000000002</c:v>
                </c:pt>
                <c:pt idx="22">
                  <c:v>2566.1529999999998</c:v>
                </c:pt>
                <c:pt idx="23">
                  <c:v>2650.431</c:v>
                </c:pt>
                <c:pt idx="24">
                  <c:v>2699.6990000000001</c:v>
                </c:pt>
                <c:pt idx="25">
                  <c:v>2720.5659999999998</c:v>
                </c:pt>
                <c:pt idx="26">
                  <c:v>2705.2579999999998</c:v>
                </c:pt>
                <c:pt idx="27">
                  <c:v>2664.3020000000001</c:v>
                </c:pt>
                <c:pt idx="28">
                  <c:v>2651.5659999999998</c:v>
                </c:pt>
                <c:pt idx="29">
                  <c:v>2654.4560000000001</c:v>
                </c:pt>
                <c:pt idx="30">
                  <c:v>2684.4340000000002</c:v>
                </c:pt>
                <c:pt idx="31">
                  <c:v>2736.96</c:v>
                </c:pt>
                <c:pt idx="32">
                  <c:v>2815.134</c:v>
                </c:pt>
                <c:pt idx="33">
                  <c:v>2860.942</c:v>
                </c:pt>
                <c:pt idx="34">
                  <c:v>2899.578</c:v>
                </c:pt>
                <c:pt idx="35">
                  <c:v>2916.9850000000001</c:v>
                </c:pt>
                <c:pt idx="36">
                  <c:v>2905.6559999999999</c:v>
                </c:pt>
                <c:pt idx="37">
                  <c:v>2929.6660000000002</c:v>
                </c:pt>
                <c:pt idx="38">
                  <c:v>2927.0340000000001</c:v>
                </c:pt>
                <c:pt idx="39">
                  <c:v>2975.2089999999998</c:v>
                </c:pt>
                <c:pt idx="40">
                  <c:v>2994.259</c:v>
                </c:pt>
                <c:pt idx="41">
                  <c:v>2987.6990000000001</c:v>
                </c:pt>
                <c:pt idx="42">
                  <c:v>3016.9789999999998</c:v>
                </c:pt>
                <c:pt idx="43">
                  <c:v>2985.7750000000001</c:v>
                </c:pt>
                <c:pt idx="44">
                  <c:v>2908.2809999999999</c:v>
                </c:pt>
                <c:pt idx="45">
                  <c:v>2927.395</c:v>
                </c:pt>
                <c:pt idx="46">
                  <c:v>2995.1120000000001</c:v>
                </c:pt>
                <c:pt idx="47">
                  <c:v>3065.1410000000001</c:v>
                </c:pt>
                <c:pt idx="48">
                  <c:v>3123.9780000000001</c:v>
                </c:pt>
                <c:pt idx="49">
                  <c:v>3194.4290000000001</c:v>
                </c:pt>
                <c:pt idx="50">
                  <c:v>3196.683</c:v>
                </c:pt>
                <c:pt idx="51">
                  <c:v>3205.79</c:v>
                </c:pt>
                <c:pt idx="52">
                  <c:v>3277.8470000000002</c:v>
                </c:pt>
                <c:pt idx="53">
                  <c:v>3260.1770000000001</c:v>
                </c:pt>
                <c:pt idx="54">
                  <c:v>3276.1329999999998</c:v>
                </c:pt>
                <c:pt idx="55">
                  <c:v>3234.087</c:v>
                </c:pt>
                <c:pt idx="56">
                  <c:v>3255.9140000000002</c:v>
                </c:pt>
                <c:pt idx="57">
                  <c:v>3311.181</c:v>
                </c:pt>
                <c:pt idx="58">
                  <c:v>3374.7420000000002</c:v>
                </c:pt>
                <c:pt idx="59">
                  <c:v>3440.924</c:v>
                </c:pt>
                <c:pt idx="60">
                  <c:v>3502.2979999999998</c:v>
                </c:pt>
                <c:pt idx="61">
                  <c:v>3533.9470000000001</c:v>
                </c:pt>
                <c:pt idx="62">
                  <c:v>3577.3620000000001</c:v>
                </c:pt>
                <c:pt idx="63">
                  <c:v>3589.1280000000002</c:v>
                </c:pt>
                <c:pt idx="64">
                  <c:v>3628.306</c:v>
                </c:pt>
                <c:pt idx="65">
                  <c:v>3669.02</c:v>
                </c:pt>
                <c:pt idx="66">
                  <c:v>3749.681</c:v>
                </c:pt>
                <c:pt idx="67">
                  <c:v>3774.2640000000001</c:v>
                </c:pt>
                <c:pt idx="68">
                  <c:v>3853.835</c:v>
                </c:pt>
                <c:pt idx="69">
                  <c:v>3895.7930000000001</c:v>
                </c:pt>
                <c:pt idx="70">
                  <c:v>3956.6570000000002</c:v>
                </c:pt>
                <c:pt idx="71">
                  <c:v>3968.8780000000002</c:v>
                </c:pt>
                <c:pt idx="72">
                  <c:v>4064.915</c:v>
                </c:pt>
                <c:pt idx="73">
                  <c:v>4116.2669999999998</c:v>
                </c:pt>
                <c:pt idx="74">
                  <c:v>4207.7820000000002</c:v>
                </c:pt>
                <c:pt idx="75">
                  <c:v>4304.7309999999998</c:v>
                </c:pt>
                <c:pt idx="76">
                  <c:v>4409.518</c:v>
                </c:pt>
                <c:pt idx="77">
                  <c:v>4424.5810000000001</c:v>
                </c:pt>
                <c:pt idx="78">
                  <c:v>4462.0529999999999</c:v>
                </c:pt>
                <c:pt idx="79">
                  <c:v>4498.66</c:v>
                </c:pt>
                <c:pt idx="80">
                  <c:v>4538.4979999999996</c:v>
                </c:pt>
                <c:pt idx="81">
                  <c:v>4541.28</c:v>
                </c:pt>
                <c:pt idx="82">
                  <c:v>4584.2460000000001</c:v>
                </c:pt>
                <c:pt idx="83">
                  <c:v>4618.8119999999999</c:v>
                </c:pt>
                <c:pt idx="84">
                  <c:v>4713.0129999999999</c:v>
                </c:pt>
                <c:pt idx="85">
                  <c:v>4791.7579999999998</c:v>
                </c:pt>
                <c:pt idx="86">
                  <c:v>4828.8919999999998</c:v>
                </c:pt>
                <c:pt idx="87">
                  <c:v>4847.8850000000002</c:v>
                </c:pt>
                <c:pt idx="88">
                  <c:v>4923.76</c:v>
                </c:pt>
                <c:pt idx="89">
                  <c:v>4938.7280000000001</c:v>
                </c:pt>
                <c:pt idx="90">
                  <c:v>4971.3490000000002</c:v>
                </c:pt>
                <c:pt idx="91">
                  <c:v>4947.1040000000003</c:v>
                </c:pt>
                <c:pt idx="92">
                  <c:v>4939.759</c:v>
                </c:pt>
                <c:pt idx="93">
                  <c:v>4946.7700000000004</c:v>
                </c:pt>
                <c:pt idx="94">
                  <c:v>4992.357</c:v>
                </c:pt>
                <c:pt idx="95">
                  <c:v>4938.857</c:v>
                </c:pt>
                <c:pt idx="96">
                  <c:v>5072.9960000000001</c:v>
                </c:pt>
                <c:pt idx="97">
                  <c:v>5100.4470000000001</c:v>
                </c:pt>
                <c:pt idx="98">
                  <c:v>5142.4219999999996</c:v>
                </c:pt>
                <c:pt idx="99">
                  <c:v>5154.5469999999996</c:v>
                </c:pt>
                <c:pt idx="100">
                  <c:v>5249.3370000000004</c:v>
                </c:pt>
                <c:pt idx="101">
                  <c:v>5368.4849999999997</c:v>
                </c:pt>
                <c:pt idx="102">
                  <c:v>5419.1840000000002</c:v>
                </c:pt>
                <c:pt idx="103">
                  <c:v>5509.9260000000004</c:v>
                </c:pt>
                <c:pt idx="104">
                  <c:v>5646.2860000000001</c:v>
                </c:pt>
                <c:pt idx="105">
                  <c:v>5707.7550000000001</c:v>
                </c:pt>
                <c:pt idx="106">
                  <c:v>5677.7380000000003</c:v>
                </c:pt>
                <c:pt idx="107">
                  <c:v>5731.6319999999996</c:v>
                </c:pt>
                <c:pt idx="108">
                  <c:v>5682.3530000000001</c:v>
                </c:pt>
                <c:pt idx="109">
                  <c:v>5695.8590000000004</c:v>
                </c:pt>
                <c:pt idx="110">
                  <c:v>5642.0249999999996</c:v>
                </c:pt>
                <c:pt idx="111">
                  <c:v>5620.1260000000002</c:v>
                </c:pt>
                <c:pt idx="112">
                  <c:v>5551.7129999999997</c:v>
                </c:pt>
                <c:pt idx="113">
                  <c:v>5591.3819999999996</c:v>
                </c:pt>
                <c:pt idx="114">
                  <c:v>5687.0870000000004</c:v>
                </c:pt>
                <c:pt idx="115">
                  <c:v>5763.665</c:v>
                </c:pt>
                <c:pt idx="116">
                  <c:v>5893.2759999999998</c:v>
                </c:pt>
                <c:pt idx="117">
                  <c:v>5936.5150000000003</c:v>
                </c:pt>
                <c:pt idx="118">
                  <c:v>5969.0889999999999</c:v>
                </c:pt>
                <c:pt idx="119">
                  <c:v>6012.3559999999998</c:v>
                </c:pt>
                <c:pt idx="120">
                  <c:v>6083.3909999999996</c:v>
                </c:pt>
                <c:pt idx="121">
                  <c:v>6201.6589999999997</c:v>
                </c:pt>
                <c:pt idx="122">
                  <c:v>6313.5590000000002</c:v>
                </c:pt>
                <c:pt idx="123">
                  <c:v>6313.6970000000001</c:v>
                </c:pt>
                <c:pt idx="124">
                  <c:v>6333.848</c:v>
                </c:pt>
                <c:pt idx="125">
                  <c:v>6578.6049999999996</c:v>
                </c:pt>
                <c:pt idx="126">
                  <c:v>6644.7539999999999</c:v>
                </c:pt>
                <c:pt idx="127">
                  <c:v>6734.0690000000004</c:v>
                </c:pt>
                <c:pt idx="128">
                  <c:v>6746.1760000000004</c:v>
                </c:pt>
                <c:pt idx="129">
                  <c:v>6753.3890000000001</c:v>
                </c:pt>
                <c:pt idx="130">
                  <c:v>6803.558</c:v>
                </c:pt>
                <c:pt idx="131">
                  <c:v>6820.5720000000001</c:v>
                </c:pt>
                <c:pt idx="132">
                  <c:v>6842.0240000000003</c:v>
                </c:pt>
                <c:pt idx="133">
                  <c:v>6701.0460000000003</c:v>
                </c:pt>
                <c:pt idx="134">
                  <c:v>6693.0820000000003</c:v>
                </c:pt>
                <c:pt idx="135">
                  <c:v>6817.9030000000002</c:v>
                </c:pt>
                <c:pt idx="136">
                  <c:v>6951.4949999999999</c:v>
                </c:pt>
                <c:pt idx="137">
                  <c:v>6899.98</c:v>
                </c:pt>
                <c:pt idx="138">
                  <c:v>6982.6090000000004</c:v>
                </c:pt>
                <c:pt idx="139">
                  <c:v>6906.5290000000005</c:v>
                </c:pt>
                <c:pt idx="140">
                  <c:v>6799.2330000000002</c:v>
                </c:pt>
                <c:pt idx="141">
                  <c:v>6830.2510000000002</c:v>
                </c:pt>
                <c:pt idx="142">
                  <c:v>6804.1390000000001</c:v>
                </c:pt>
                <c:pt idx="143">
                  <c:v>6806.857</c:v>
                </c:pt>
                <c:pt idx="144">
                  <c:v>6896.5609999999997</c:v>
                </c:pt>
                <c:pt idx="145">
                  <c:v>7053.5</c:v>
                </c:pt>
                <c:pt idx="146">
                  <c:v>7194.5039999999999</c:v>
                </c:pt>
                <c:pt idx="147">
                  <c:v>7344.5969999999998</c:v>
                </c:pt>
                <c:pt idx="148">
                  <c:v>7488.1670000000004</c:v>
                </c:pt>
                <c:pt idx="149">
                  <c:v>7617.5469999999996</c:v>
                </c:pt>
                <c:pt idx="150">
                  <c:v>7690.9849999999997</c:v>
                </c:pt>
                <c:pt idx="151">
                  <c:v>7754.1170000000002</c:v>
                </c:pt>
                <c:pt idx="152">
                  <c:v>7829.26</c:v>
                </c:pt>
                <c:pt idx="153">
                  <c:v>7898.1940000000004</c:v>
                </c:pt>
                <c:pt idx="154">
                  <c:v>8018.8090000000002</c:v>
                </c:pt>
                <c:pt idx="155">
                  <c:v>8078.415</c:v>
                </c:pt>
                <c:pt idx="156">
                  <c:v>8153.8289999999997</c:v>
                </c:pt>
                <c:pt idx="157">
                  <c:v>8190.5519999999997</c:v>
                </c:pt>
                <c:pt idx="158">
                  <c:v>8268.9349999999995</c:v>
                </c:pt>
                <c:pt idx="159">
                  <c:v>8313.3379999999997</c:v>
                </c:pt>
                <c:pt idx="160">
                  <c:v>8375.2739999999994</c:v>
                </c:pt>
                <c:pt idx="161">
                  <c:v>8465.6299999999992</c:v>
                </c:pt>
                <c:pt idx="162">
                  <c:v>8539.0750000000007</c:v>
                </c:pt>
                <c:pt idx="163">
                  <c:v>8685.6939999999995</c:v>
                </c:pt>
                <c:pt idx="164">
                  <c:v>8730.5689999999995</c:v>
                </c:pt>
                <c:pt idx="165">
                  <c:v>8845.2800000000007</c:v>
                </c:pt>
                <c:pt idx="166">
                  <c:v>8897.107</c:v>
                </c:pt>
                <c:pt idx="167">
                  <c:v>9015.6610000000001</c:v>
                </c:pt>
                <c:pt idx="168">
                  <c:v>9107.3140000000003</c:v>
                </c:pt>
                <c:pt idx="169">
                  <c:v>9176.8269999999993</c:v>
                </c:pt>
                <c:pt idx="170">
                  <c:v>9244.8160000000007</c:v>
                </c:pt>
                <c:pt idx="171">
                  <c:v>9263.0329999999994</c:v>
                </c:pt>
                <c:pt idx="172">
                  <c:v>9364.259</c:v>
                </c:pt>
                <c:pt idx="173">
                  <c:v>9398.2430000000004</c:v>
                </c:pt>
                <c:pt idx="174">
                  <c:v>9404.4940000000006</c:v>
                </c:pt>
                <c:pt idx="175">
                  <c:v>9318.8760000000002</c:v>
                </c:pt>
                <c:pt idx="176">
                  <c:v>9275.2759999999998</c:v>
                </c:pt>
                <c:pt idx="177">
                  <c:v>9347.5969999999998</c:v>
                </c:pt>
                <c:pt idx="178">
                  <c:v>9394.8340000000007</c:v>
                </c:pt>
                <c:pt idx="179">
                  <c:v>9427.5810000000001</c:v>
                </c:pt>
                <c:pt idx="180">
                  <c:v>9540.4439999999995</c:v>
                </c:pt>
                <c:pt idx="181">
                  <c:v>9643.893</c:v>
                </c:pt>
                <c:pt idx="182">
                  <c:v>9739.1849999999995</c:v>
                </c:pt>
                <c:pt idx="183">
                  <c:v>9840.7530000000006</c:v>
                </c:pt>
                <c:pt idx="184">
                  <c:v>9857.1849999999995</c:v>
                </c:pt>
                <c:pt idx="185">
                  <c:v>9914.5650000000005</c:v>
                </c:pt>
                <c:pt idx="186">
                  <c:v>9961.8729999999996</c:v>
                </c:pt>
                <c:pt idx="187">
                  <c:v>10097.361999999999</c:v>
                </c:pt>
                <c:pt idx="188">
                  <c:v>10195.338</c:v>
                </c:pt>
                <c:pt idx="189">
                  <c:v>10333.495000000001</c:v>
                </c:pt>
                <c:pt idx="190">
                  <c:v>10393.897999999999</c:v>
                </c:pt>
                <c:pt idx="191">
                  <c:v>10512.962</c:v>
                </c:pt>
                <c:pt idx="192">
                  <c:v>10550.251</c:v>
                </c:pt>
                <c:pt idx="193">
                  <c:v>10581.723</c:v>
                </c:pt>
                <c:pt idx="194">
                  <c:v>10671.737999999999</c:v>
                </c:pt>
                <c:pt idx="195">
                  <c:v>10744.203</c:v>
                </c:pt>
                <c:pt idx="196">
                  <c:v>10824.674000000001</c:v>
                </c:pt>
                <c:pt idx="197">
                  <c:v>11005.217000000001</c:v>
                </c:pt>
                <c:pt idx="198">
                  <c:v>11103.934999999999</c:v>
                </c:pt>
                <c:pt idx="199">
                  <c:v>11219.237999999999</c:v>
                </c:pt>
                <c:pt idx="200">
                  <c:v>11291.665000000001</c:v>
                </c:pt>
                <c:pt idx="201">
                  <c:v>11479.33</c:v>
                </c:pt>
                <c:pt idx="202">
                  <c:v>11622.911</c:v>
                </c:pt>
                <c:pt idx="203">
                  <c:v>11722.722</c:v>
                </c:pt>
                <c:pt idx="204">
                  <c:v>11839.876</c:v>
                </c:pt>
                <c:pt idx="205">
                  <c:v>11949.492</c:v>
                </c:pt>
                <c:pt idx="206">
                  <c:v>12099.191000000001</c:v>
                </c:pt>
                <c:pt idx="207">
                  <c:v>12294.736999999999</c:v>
                </c:pt>
                <c:pt idx="208">
                  <c:v>12410.778</c:v>
                </c:pt>
                <c:pt idx="209">
                  <c:v>12514.407999999999</c:v>
                </c:pt>
                <c:pt idx="210">
                  <c:v>12679.977000000001</c:v>
                </c:pt>
                <c:pt idx="211">
                  <c:v>12888.281000000001</c:v>
                </c:pt>
                <c:pt idx="212">
                  <c:v>12935.252</c:v>
                </c:pt>
                <c:pt idx="213">
                  <c:v>13170.749</c:v>
                </c:pt>
                <c:pt idx="214">
                  <c:v>13183.89</c:v>
                </c:pt>
                <c:pt idx="215">
                  <c:v>13262.25</c:v>
                </c:pt>
                <c:pt idx="216">
                  <c:v>13219.251</c:v>
                </c:pt>
                <c:pt idx="217">
                  <c:v>13301.394</c:v>
                </c:pt>
                <c:pt idx="218">
                  <c:v>13248.142</c:v>
                </c:pt>
                <c:pt idx="219">
                  <c:v>13284.880999999999</c:v>
                </c:pt>
                <c:pt idx="220">
                  <c:v>13394.91</c:v>
                </c:pt>
                <c:pt idx="221">
                  <c:v>13477.356</c:v>
                </c:pt>
                <c:pt idx="222">
                  <c:v>13531.741</c:v>
                </c:pt>
                <c:pt idx="223">
                  <c:v>13549.421</c:v>
                </c:pt>
                <c:pt idx="224">
                  <c:v>13619.433999999999</c:v>
                </c:pt>
                <c:pt idx="225">
                  <c:v>13741.107</c:v>
                </c:pt>
                <c:pt idx="226">
                  <c:v>13970.156999999999</c:v>
                </c:pt>
                <c:pt idx="227">
                  <c:v>14131.379000000001</c:v>
                </c:pt>
                <c:pt idx="228">
                  <c:v>14212.34</c:v>
                </c:pt>
                <c:pt idx="229">
                  <c:v>14323.017</c:v>
                </c:pt>
                <c:pt idx="230">
                  <c:v>14457.832</c:v>
                </c:pt>
                <c:pt idx="231">
                  <c:v>14605.594999999999</c:v>
                </c:pt>
                <c:pt idx="232">
                  <c:v>14767.846</c:v>
                </c:pt>
                <c:pt idx="233">
                  <c:v>14839.707</c:v>
                </c:pt>
                <c:pt idx="234">
                  <c:v>14956.290999999999</c:v>
                </c:pt>
                <c:pt idx="235">
                  <c:v>15041.232</c:v>
                </c:pt>
                <c:pt idx="236">
                  <c:v>15244.088</c:v>
                </c:pt>
                <c:pt idx="237">
                  <c:v>15281.525</c:v>
                </c:pt>
                <c:pt idx="238">
                  <c:v>15304.517</c:v>
                </c:pt>
                <c:pt idx="239">
                  <c:v>15433.643</c:v>
                </c:pt>
                <c:pt idx="240">
                  <c:v>15478.956</c:v>
                </c:pt>
                <c:pt idx="241">
                  <c:v>15577.779</c:v>
                </c:pt>
                <c:pt idx="242">
                  <c:v>15671.605</c:v>
                </c:pt>
                <c:pt idx="243">
                  <c:v>15767.146000000001</c:v>
                </c:pt>
                <c:pt idx="244">
                  <c:v>15702.906000000001</c:v>
                </c:pt>
                <c:pt idx="245">
                  <c:v>15792.772999999999</c:v>
                </c:pt>
                <c:pt idx="246">
                  <c:v>15709.562</c:v>
                </c:pt>
                <c:pt idx="247">
                  <c:v>15366.607</c:v>
                </c:pt>
                <c:pt idx="248">
                  <c:v>15187.475</c:v>
                </c:pt>
                <c:pt idx="249">
                  <c:v>15161.772000000001</c:v>
                </c:pt>
                <c:pt idx="250">
                  <c:v>15216.647000000001</c:v>
                </c:pt>
                <c:pt idx="251">
                  <c:v>15379.155000000001</c:v>
                </c:pt>
                <c:pt idx="252">
                  <c:v>15456.058999999999</c:v>
                </c:pt>
                <c:pt idx="253">
                  <c:v>15605.628000000001</c:v>
                </c:pt>
                <c:pt idx="254">
                  <c:v>15726.281999999999</c:v>
                </c:pt>
                <c:pt idx="255">
                  <c:v>15807.995000000001</c:v>
                </c:pt>
                <c:pt idx="256">
                  <c:v>15769.911</c:v>
                </c:pt>
                <c:pt idx="257">
                  <c:v>15876.839</c:v>
                </c:pt>
                <c:pt idx="258">
                  <c:v>15870.683999999999</c:v>
                </c:pt>
                <c:pt idx="259">
                  <c:v>16048.701999999999</c:v>
                </c:pt>
                <c:pt idx="260">
                  <c:v>16179.968000000001</c:v>
                </c:pt>
                <c:pt idx="261">
                  <c:v>16253.726000000001</c:v>
                </c:pt>
                <c:pt idx="262">
                  <c:v>16282.151</c:v>
                </c:pt>
                <c:pt idx="263">
                  <c:v>16300.035</c:v>
                </c:pt>
                <c:pt idx="264">
                  <c:v>16441.485000000001</c:v>
                </c:pt>
                <c:pt idx="265">
                  <c:v>16464.401999999998</c:v>
                </c:pt>
                <c:pt idx="266">
                  <c:v>16594.742999999999</c:v>
                </c:pt>
                <c:pt idx="267">
                  <c:v>16712.759999999998</c:v>
                </c:pt>
                <c:pt idx="268">
                  <c:v>16654.246999999999</c:v>
                </c:pt>
                <c:pt idx="269">
                  <c:v>16868.109</c:v>
                </c:pt>
                <c:pt idx="270">
                  <c:v>17064.616000000002</c:v>
                </c:pt>
                <c:pt idx="271">
                  <c:v>17141.235000000001</c:v>
                </c:pt>
                <c:pt idx="272">
                  <c:v>17280.647000000001</c:v>
                </c:pt>
                <c:pt idx="273">
                  <c:v>17380.875</c:v>
                </c:pt>
                <c:pt idx="274">
                  <c:v>17437.080000000002</c:v>
                </c:pt>
                <c:pt idx="275">
                  <c:v>17462.579000000002</c:v>
                </c:pt>
                <c:pt idx="276">
                  <c:v>17565.465</c:v>
                </c:pt>
                <c:pt idx="277">
                  <c:v>17618.580999999998</c:v>
                </c:pt>
                <c:pt idx="278">
                  <c:v>17724.489000000001</c:v>
                </c:pt>
                <c:pt idx="279">
                  <c:v>17812.560000000001</c:v>
                </c:pt>
                <c:pt idx="280">
                  <c:v>17896.623</c:v>
                </c:pt>
                <c:pt idx="281">
                  <c:v>17996.802</c:v>
                </c:pt>
                <c:pt idx="282">
                  <c:v>18126.225999999999</c:v>
                </c:pt>
                <c:pt idx="283">
                  <c:v>18296.685000000001</c:v>
                </c:pt>
                <c:pt idx="284">
                  <c:v>18436.261999999999</c:v>
                </c:pt>
                <c:pt idx="285">
                  <c:v>18590.004000000001</c:v>
                </c:pt>
                <c:pt idx="286">
                  <c:v>18679.598999999998</c:v>
                </c:pt>
                <c:pt idx="287">
                  <c:v>18721.280999999999</c:v>
                </c:pt>
                <c:pt idx="288">
                  <c:v>18833.195</c:v>
                </c:pt>
                <c:pt idx="289">
                  <c:v>18982.527999999998</c:v>
                </c:pt>
                <c:pt idx="290">
                  <c:v>19112.652999999998</c:v>
                </c:pt>
                <c:pt idx="291">
                  <c:v>19202.310000000001</c:v>
                </c:pt>
                <c:pt idx="292">
                  <c:v>18951.991999999998</c:v>
                </c:pt>
                <c:pt idx="293">
                  <c:v>17258.205000000002</c:v>
                </c:pt>
                <c:pt idx="294">
                  <c:v>18560.774000000001</c:v>
                </c:pt>
                <c:pt idx="295">
                  <c:v>18767.777999999998</c:v>
                </c:pt>
                <c:pt idx="296">
                  <c:v>19055.654999999999</c:v>
                </c:pt>
                <c:pt idx="297">
                  <c:v>19368.310000000001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5DA-9444-B717-82F9041753F8}"/>
            </c:ext>
          </c:extLst>
        </c:ser>
        <c:ser>
          <c:idx val="1"/>
          <c:order val="1"/>
          <c:tx>
            <c:strRef>
              <c:f>Quarterly!$K$1</c:f>
              <c:strCache>
                <c:ptCount val="1"/>
                <c:pt idx="0">
                  <c:v>Trend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Quarterly!$I$2:$I$299</c:f>
              <c:numCache>
                <c:formatCode>yyyy\-mm\-dd</c:formatCode>
                <c:ptCount val="298"/>
                <c:pt idx="0">
                  <c:v>17168</c:v>
                </c:pt>
                <c:pt idx="1">
                  <c:v>17258</c:v>
                </c:pt>
                <c:pt idx="2">
                  <c:v>17349</c:v>
                </c:pt>
                <c:pt idx="3">
                  <c:v>17441</c:v>
                </c:pt>
                <c:pt idx="4">
                  <c:v>17533</c:v>
                </c:pt>
                <c:pt idx="5">
                  <c:v>17624</c:v>
                </c:pt>
                <c:pt idx="6">
                  <c:v>17715</c:v>
                </c:pt>
                <c:pt idx="7">
                  <c:v>17807</c:v>
                </c:pt>
                <c:pt idx="8">
                  <c:v>17899</c:v>
                </c:pt>
                <c:pt idx="9">
                  <c:v>17989</c:v>
                </c:pt>
                <c:pt idx="10">
                  <c:v>18080</c:v>
                </c:pt>
                <c:pt idx="11">
                  <c:v>18172</c:v>
                </c:pt>
                <c:pt idx="12">
                  <c:v>18264</c:v>
                </c:pt>
                <c:pt idx="13">
                  <c:v>18354</c:v>
                </c:pt>
                <c:pt idx="14">
                  <c:v>18445</c:v>
                </c:pt>
                <c:pt idx="15">
                  <c:v>18537</c:v>
                </c:pt>
                <c:pt idx="16">
                  <c:v>18629</c:v>
                </c:pt>
                <c:pt idx="17">
                  <c:v>18719</c:v>
                </c:pt>
                <c:pt idx="18">
                  <c:v>18810</c:v>
                </c:pt>
                <c:pt idx="19">
                  <c:v>18902</c:v>
                </c:pt>
                <c:pt idx="20">
                  <c:v>18994</c:v>
                </c:pt>
                <c:pt idx="21">
                  <c:v>19085</c:v>
                </c:pt>
                <c:pt idx="22">
                  <c:v>19176</c:v>
                </c:pt>
                <c:pt idx="23">
                  <c:v>19268</c:v>
                </c:pt>
                <c:pt idx="24">
                  <c:v>19360</c:v>
                </c:pt>
                <c:pt idx="25">
                  <c:v>19450</c:v>
                </c:pt>
                <c:pt idx="26">
                  <c:v>19541</c:v>
                </c:pt>
                <c:pt idx="27">
                  <c:v>19633</c:v>
                </c:pt>
                <c:pt idx="28">
                  <c:v>19725</c:v>
                </c:pt>
                <c:pt idx="29">
                  <c:v>19815</c:v>
                </c:pt>
                <c:pt idx="30">
                  <c:v>19906</c:v>
                </c:pt>
                <c:pt idx="31">
                  <c:v>19998</c:v>
                </c:pt>
                <c:pt idx="32">
                  <c:v>20090</c:v>
                </c:pt>
                <c:pt idx="33">
                  <c:v>20180</c:v>
                </c:pt>
                <c:pt idx="34">
                  <c:v>20271</c:v>
                </c:pt>
                <c:pt idx="35">
                  <c:v>20363</c:v>
                </c:pt>
                <c:pt idx="36">
                  <c:v>20455</c:v>
                </c:pt>
                <c:pt idx="37">
                  <c:v>20546</c:v>
                </c:pt>
                <c:pt idx="38">
                  <c:v>20637</c:v>
                </c:pt>
                <c:pt idx="39">
                  <c:v>20729</c:v>
                </c:pt>
                <c:pt idx="40">
                  <c:v>20821</c:v>
                </c:pt>
                <c:pt idx="41">
                  <c:v>20911</c:v>
                </c:pt>
                <c:pt idx="42">
                  <c:v>21002</c:v>
                </c:pt>
                <c:pt idx="43">
                  <c:v>21094</c:v>
                </c:pt>
                <c:pt idx="44">
                  <c:v>21186</c:v>
                </c:pt>
                <c:pt idx="45">
                  <c:v>21276</c:v>
                </c:pt>
                <c:pt idx="46">
                  <c:v>21367</c:v>
                </c:pt>
                <c:pt idx="47">
                  <c:v>21459</c:v>
                </c:pt>
                <c:pt idx="48">
                  <c:v>21551</c:v>
                </c:pt>
                <c:pt idx="49">
                  <c:v>21641</c:v>
                </c:pt>
                <c:pt idx="50">
                  <c:v>21732</c:v>
                </c:pt>
                <c:pt idx="51">
                  <c:v>21824</c:v>
                </c:pt>
                <c:pt idx="52">
                  <c:v>21916</c:v>
                </c:pt>
                <c:pt idx="53">
                  <c:v>22007</c:v>
                </c:pt>
                <c:pt idx="54">
                  <c:v>22098</c:v>
                </c:pt>
                <c:pt idx="55">
                  <c:v>22190</c:v>
                </c:pt>
                <c:pt idx="56">
                  <c:v>22282</c:v>
                </c:pt>
                <c:pt idx="57">
                  <c:v>22372</c:v>
                </c:pt>
                <c:pt idx="58">
                  <c:v>22463</c:v>
                </c:pt>
                <c:pt idx="59">
                  <c:v>22555</c:v>
                </c:pt>
                <c:pt idx="60">
                  <c:v>22647</c:v>
                </c:pt>
                <c:pt idx="61">
                  <c:v>22737</c:v>
                </c:pt>
                <c:pt idx="62">
                  <c:v>22828</c:v>
                </c:pt>
                <c:pt idx="63">
                  <c:v>22920</c:v>
                </c:pt>
                <c:pt idx="64">
                  <c:v>23012</c:v>
                </c:pt>
                <c:pt idx="65">
                  <c:v>23102</c:v>
                </c:pt>
                <c:pt idx="66">
                  <c:v>23193</c:v>
                </c:pt>
                <c:pt idx="67">
                  <c:v>23285</c:v>
                </c:pt>
                <c:pt idx="68">
                  <c:v>23377</c:v>
                </c:pt>
                <c:pt idx="69">
                  <c:v>23468</c:v>
                </c:pt>
                <c:pt idx="70">
                  <c:v>23559</c:v>
                </c:pt>
                <c:pt idx="71">
                  <c:v>23651</c:v>
                </c:pt>
                <c:pt idx="72">
                  <c:v>23743</c:v>
                </c:pt>
                <c:pt idx="73">
                  <c:v>23833</c:v>
                </c:pt>
                <c:pt idx="74">
                  <c:v>23924</c:v>
                </c:pt>
                <c:pt idx="75">
                  <c:v>24016</c:v>
                </c:pt>
                <c:pt idx="76">
                  <c:v>24108</c:v>
                </c:pt>
                <c:pt idx="77">
                  <c:v>24198</c:v>
                </c:pt>
                <c:pt idx="78">
                  <c:v>24289</c:v>
                </c:pt>
                <c:pt idx="79">
                  <c:v>24381</c:v>
                </c:pt>
                <c:pt idx="80">
                  <c:v>24473</c:v>
                </c:pt>
                <c:pt idx="81">
                  <c:v>24563</c:v>
                </c:pt>
                <c:pt idx="82">
                  <c:v>24654</c:v>
                </c:pt>
                <c:pt idx="83">
                  <c:v>24746</c:v>
                </c:pt>
                <c:pt idx="84">
                  <c:v>24838</c:v>
                </c:pt>
                <c:pt idx="85">
                  <c:v>24929</c:v>
                </c:pt>
                <c:pt idx="86">
                  <c:v>25020</c:v>
                </c:pt>
                <c:pt idx="87">
                  <c:v>25112</c:v>
                </c:pt>
                <c:pt idx="88">
                  <c:v>25204</c:v>
                </c:pt>
                <c:pt idx="89">
                  <c:v>25294</c:v>
                </c:pt>
                <c:pt idx="90">
                  <c:v>25385</c:v>
                </c:pt>
                <c:pt idx="91">
                  <c:v>25477</c:v>
                </c:pt>
                <c:pt idx="92">
                  <c:v>25569</c:v>
                </c:pt>
                <c:pt idx="93">
                  <c:v>25659</c:v>
                </c:pt>
                <c:pt idx="94">
                  <c:v>25750</c:v>
                </c:pt>
                <c:pt idx="95">
                  <c:v>25842</c:v>
                </c:pt>
                <c:pt idx="96">
                  <c:v>25934</c:v>
                </c:pt>
                <c:pt idx="97">
                  <c:v>26024</c:v>
                </c:pt>
                <c:pt idx="98">
                  <c:v>26115</c:v>
                </c:pt>
                <c:pt idx="99">
                  <c:v>26207</c:v>
                </c:pt>
                <c:pt idx="100">
                  <c:v>26299</c:v>
                </c:pt>
                <c:pt idx="101">
                  <c:v>26390</c:v>
                </c:pt>
                <c:pt idx="102">
                  <c:v>26481</c:v>
                </c:pt>
                <c:pt idx="103">
                  <c:v>26573</c:v>
                </c:pt>
                <c:pt idx="104">
                  <c:v>26665</c:v>
                </c:pt>
                <c:pt idx="105">
                  <c:v>26755</c:v>
                </c:pt>
                <c:pt idx="106">
                  <c:v>26846</c:v>
                </c:pt>
                <c:pt idx="107">
                  <c:v>26938</c:v>
                </c:pt>
                <c:pt idx="108">
                  <c:v>27030</c:v>
                </c:pt>
                <c:pt idx="109">
                  <c:v>27120</c:v>
                </c:pt>
                <c:pt idx="110">
                  <c:v>27211</c:v>
                </c:pt>
                <c:pt idx="111">
                  <c:v>27303</c:v>
                </c:pt>
                <c:pt idx="112">
                  <c:v>27395</c:v>
                </c:pt>
                <c:pt idx="113">
                  <c:v>27485</c:v>
                </c:pt>
                <c:pt idx="114">
                  <c:v>27576</c:v>
                </c:pt>
                <c:pt idx="115">
                  <c:v>27668</c:v>
                </c:pt>
                <c:pt idx="116">
                  <c:v>27760</c:v>
                </c:pt>
                <c:pt idx="117">
                  <c:v>27851</c:v>
                </c:pt>
                <c:pt idx="118">
                  <c:v>27942</c:v>
                </c:pt>
                <c:pt idx="119">
                  <c:v>28034</c:v>
                </c:pt>
                <c:pt idx="120">
                  <c:v>28126</c:v>
                </c:pt>
                <c:pt idx="121">
                  <c:v>28216</c:v>
                </c:pt>
                <c:pt idx="122">
                  <c:v>28307</c:v>
                </c:pt>
                <c:pt idx="123">
                  <c:v>28399</c:v>
                </c:pt>
                <c:pt idx="124">
                  <c:v>28491</c:v>
                </c:pt>
                <c:pt idx="125">
                  <c:v>28581</c:v>
                </c:pt>
                <c:pt idx="126">
                  <c:v>28672</c:v>
                </c:pt>
                <c:pt idx="127">
                  <c:v>28764</c:v>
                </c:pt>
                <c:pt idx="128">
                  <c:v>28856</c:v>
                </c:pt>
                <c:pt idx="129">
                  <c:v>28946</c:v>
                </c:pt>
                <c:pt idx="130">
                  <c:v>29037</c:v>
                </c:pt>
                <c:pt idx="131">
                  <c:v>29129</c:v>
                </c:pt>
                <c:pt idx="132">
                  <c:v>29221</c:v>
                </c:pt>
                <c:pt idx="133">
                  <c:v>29312</c:v>
                </c:pt>
                <c:pt idx="134">
                  <c:v>29403</c:v>
                </c:pt>
                <c:pt idx="135">
                  <c:v>29495</c:v>
                </c:pt>
                <c:pt idx="136">
                  <c:v>29587</c:v>
                </c:pt>
                <c:pt idx="137">
                  <c:v>29677</c:v>
                </c:pt>
                <c:pt idx="138">
                  <c:v>29768</c:v>
                </c:pt>
                <c:pt idx="139">
                  <c:v>29860</c:v>
                </c:pt>
                <c:pt idx="140">
                  <c:v>29952</c:v>
                </c:pt>
                <c:pt idx="141">
                  <c:v>30042</c:v>
                </c:pt>
                <c:pt idx="142">
                  <c:v>30133</c:v>
                </c:pt>
                <c:pt idx="143">
                  <c:v>30225</c:v>
                </c:pt>
                <c:pt idx="144">
                  <c:v>30317</c:v>
                </c:pt>
                <c:pt idx="145">
                  <c:v>30407</c:v>
                </c:pt>
                <c:pt idx="146">
                  <c:v>30498</c:v>
                </c:pt>
                <c:pt idx="147">
                  <c:v>30590</c:v>
                </c:pt>
                <c:pt idx="148">
                  <c:v>30682</c:v>
                </c:pt>
                <c:pt idx="149">
                  <c:v>30773</c:v>
                </c:pt>
                <c:pt idx="150">
                  <c:v>30864</c:v>
                </c:pt>
                <c:pt idx="151">
                  <c:v>30956</c:v>
                </c:pt>
                <c:pt idx="152">
                  <c:v>31048</c:v>
                </c:pt>
                <c:pt idx="153">
                  <c:v>31138</c:v>
                </c:pt>
                <c:pt idx="154">
                  <c:v>31229</c:v>
                </c:pt>
                <c:pt idx="155">
                  <c:v>31321</c:v>
                </c:pt>
                <c:pt idx="156">
                  <c:v>31413</c:v>
                </c:pt>
                <c:pt idx="157">
                  <c:v>31503</c:v>
                </c:pt>
                <c:pt idx="158">
                  <c:v>31594</c:v>
                </c:pt>
                <c:pt idx="159">
                  <c:v>31686</c:v>
                </c:pt>
                <c:pt idx="160">
                  <c:v>31778</c:v>
                </c:pt>
                <c:pt idx="161">
                  <c:v>31868</c:v>
                </c:pt>
                <c:pt idx="162">
                  <c:v>31959</c:v>
                </c:pt>
                <c:pt idx="163">
                  <c:v>32051</c:v>
                </c:pt>
                <c:pt idx="164">
                  <c:v>32143</c:v>
                </c:pt>
                <c:pt idx="165">
                  <c:v>32234</c:v>
                </c:pt>
                <c:pt idx="166">
                  <c:v>32325</c:v>
                </c:pt>
                <c:pt idx="167">
                  <c:v>32417</c:v>
                </c:pt>
                <c:pt idx="168">
                  <c:v>32509</c:v>
                </c:pt>
                <c:pt idx="169">
                  <c:v>32599</c:v>
                </c:pt>
                <c:pt idx="170">
                  <c:v>32690</c:v>
                </c:pt>
                <c:pt idx="171">
                  <c:v>32782</c:v>
                </c:pt>
                <c:pt idx="172">
                  <c:v>32874</c:v>
                </c:pt>
                <c:pt idx="173">
                  <c:v>32964</c:v>
                </c:pt>
                <c:pt idx="174">
                  <c:v>33055</c:v>
                </c:pt>
                <c:pt idx="175">
                  <c:v>33147</c:v>
                </c:pt>
                <c:pt idx="176">
                  <c:v>33239</c:v>
                </c:pt>
                <c:pt idx="177">
                  <c:v>33329</c:v>
                </c:pt>
                <c:pt idx="178">
                  <c:v>33420</c:v>
                </c:pt>
                <c:pt idx="179">
                  <c:v>33512</c:v>
                </c:pt>
                <c:pt idx="180">
                  <c:v>33604</c:v>
                </c:pt>
                <c:pt idx="181">
                  <c:v>33695</c:v>
                </c:pt>
                <c:pt idx="182">
                  <c:v>33786</c:v>
                </c:pt>
                <c:pt idx="183">
                  <c:v>33878</c:v>
                </c:pt>
                <c:pt idx="184">
                  <c:v>33970</c:v>
                </c:pt>
                <c:pt idx="185">
                  <c:v>34060</c:v>
                </c:pt>
                <c:pt idx="186">
                  <c:v>34151</c:v>
                </c:pt>
                <c:pt idx="187">
                  <c:v>34243</c:v>
                </c:pt>
                <c:pt idx="188">
                  <c:v>34335</c:v>
                </c:pt>
                <c:pt idx="189">
                  <c:v>34425</c:v>
                </c:pt>
                <c:pt idx="190">
                  <c:v>34516</c:v>
                </c:pt>
                <c:pt idx="191">
                  <c:v>34608</c:v>
                </c:pt>
                <c:pt idx="192">
                  <c:v>34700</c:v>
                </c:pt>
                <c:pt idx="193">
                  <c:v>34790</c:v>
                </c:pt>
                <c:pt idx="194">
                  <c:v>34881</c:v>
                </c:pt>
                <c:pt idx="195">
                  <c:v>34973</c:v>
                </c:pt>
                <c:pt idx="196">
                  <c:v>35065</c:v>
                </c:pt>
                <c:pt idx="197">
                  <c:v>35156</c:v>
                </c:pt>
                <c:pt idx="198">
                  <c:v>35247</c:v>
                </c:pt>
                <c:pt idx="199">
                  <c:v>35339</c:v>
                </c:pt>
                <c:pt idx="200">
                  <c:v>35431</c:v>
                </c:pt>
                <c:pt idx="201">
                  <c:v>35521</c:v>
                </c:pt>
                <c:pt idx="202">
                  <c:v>35612</c:v>
                </c:pt>
                <c:pt idx="203">
                  <c:v>35704</c:v>
                </c:pt>
                <c:pt idx="204">
                  <c:v>35796</c:v>
                </c:pt>
                <c:pt idx="205">
                  <c:v>35886</c:v>
                </c:pt>
                <c:pt idx="206">
                  <c:v>35977</c:v>
                </c:pt>
                <c:pt idx="207">
                  <c:v>36069</c:v>
                </c:pt>
                <c:pt idx="208">
                  <c:v>36161</c:v>
                </c:pt>
                <c:pt idx="209">
                  <c:v>36251</c:v>
                </c:pt>
                <c:pt idx="210">
                  <c:v>36342</c:v>
                </c:pt>
                <c:pt idx="211">
                  <c:v>36434</c:v>
                </c:pt>
                <c:pt idx="212">
                  <c:v>36526</c:v>
                </c:pt>
                <c:pt idx="213">
                  <c:v>36617</c:v>
                </c:pt>
                <c:pt idx="214">
                  <c:v>36708</c:v>
                </c:pt>
                <c:pt idx="215">
                  <c:v>36800</c:v>
                </c:pt>
                <c:pt idx="216">
                  <c:v>36892</c:v>
                </c:pt>
                <c:pt idx="217">
                  <c:v>36982</c:v>
                </c:pt>
                <c:pt idx="218">
                  <c:v>37073</c:v>
                </c:pt>
                <c:pt idx="219">
                  <c:v>37165</c:v>
                </c:pt>
                <c:pt idx="220">
                  <c:v>37257</c:v>
                </c:pt>
                <c:pt idx="221">
                  <c:v>37347</c:v>
                </c:pt>
                <c:pt idx="222">
                  <c:v>37438</c:v>
                </c:pt>
                <c:pt idx="223">
                  <c:v>37530</c:v>
                </c:pt>
                <c:pt idx="224">
                  <c:v>37622</c:v>
                </c:pt>
                <c:pt idx="225">
                  <c:v>37712</c:v>
                </c:pt>
                <c:pt idx="226">
                  <c:v>37803</c:v>
                </c:pt>
                <c:pt idx="227">
                  <c:v>37895</c:v>
                </c:pt>
                <c:pt idx="228">
                  <c:v>37987</c:v>
                </c:pt>
                <c:pt idx="229">
                  <c:v>38078</c:v>
                </c:pt>
                <c:pt idx="230">
                  <c:v>38169</c:v>
                </c:pt>
                <c:pt idx="231">
                  <c:v>38261</c:v>
                </c:pt>
                <c:pt idx="232">
                  <c:v>38353</c:v>
                </c:pt>
                <c:pt idx="233">
                  <c:v>38443</c:v>
                </c:pt>
                <c:pt idx="234">
                  <c:v>38534</c:v>
                </c:pt>
                <c:pt idx="235">
                  <c:v>38626</c:v>
                </c:pt>
                <c:pt idx="236">
                  <c:v>38718</c:v>
                </c:pt>
                <c:pt idx="237">
                  <c:v>38808</c:v>
                </c:pt>
                <c:pt idx="238">
                  <c:v>38899</c:v>
                </c:pt>
                <c:pt idx="239">
                  <c:v>38991</c:v>
                </c:pt>
                <c:pt idx="240">
                  <c:v>39083</c:v>
                </c:pt>
                <c:pt idx="241">
                  <c:v>39173</c:v>
                </c:pt>
                <c:pt idx="242">
                  <c:v>39264</c:v>
                </c:pt>
                <c:pt idx="243">
                  <c:v>39356</c:v>
                </c:pt>
                <c:pt idx="244">
                  <c:v>39448</c:v>
                </c:pt>
                <c:pt idx="245">
                  <c:v>39539</c:v>
                </c:pt>
                <c:pt idx="246">
                  <c:v>39630</c:v>
                </c:pt>
                <c:pt idx="247">
                  <c:v>39722</c:v>
                </c:pt>
                <c:pt idx="248">
                  <c:v>39814</c:v>
                </c:pt>
                <c:pt idx="249">
                  <c:v>39904</c:v>
                </c:pt>
                <c:pt idx="250">
                  <c:v>39995</c:v>
                </c:pt>
                <c:pt idx="251">
                  <c:v>40087</c:v>
                </c:pt>
                <c:pt idx="252">
                  <c:v>40179</c:v>
                </c:pt>
                <c:pt idx="253">
                  <c:v>40269</c:v>
                </c:pt>
                <c:pt idx="254">
                  <c:v>40360</c:v>
                </c:pt>
                <c:pt idx="255">
                  <c:v>40452</c:v>
                </c:pt>
                <c:pt idx="256">
                  <c:v>40544</c:v>
                </c:pt>
                <c:pt idx="257">
                  <c:v>40634</c:v>
                </c:pt>
                <c:pt idx="258">
                  <c:v>40725</c:v>
                </c:pt>
                <c:pt idx="259">
                  <c:v>40817</c:v>
                </c:pt>
                <c:pt idx="260">
                  <c:v>40909</c:v>
                </c:pt>
                <c:pt idx="261">
                  <c:v>41000</c:v>
                </c:pt>
                <c:pt idx="262">
                  <c:v>41091</c:v>
                </c:pt>
                <c:pt idx="263">
                  <c:v>41183</c:v>
                </c:pt>
                <c:pt idx="264">
                  <c:v>41275</c:v>
                </c:pt>
                <c:pt idx="265">
                  <c:v>41365</c:v>
                </c:pt>
                <c:pt idx="266">
                  <c:v>41456</c:v>
                </c:pt>
                <c:pt idx="267">
                  <c:v>41548</c:v>
                </c:pt>
                <c:pt idx="268">
                  <c:v>41640</c:v>
                </c:pt>
                <c:pt idx="269">
                  <c:v>41730</c:v>
                </c:pt>
                <c:pt idx="270">
                  <c:v>41821</c:v>
                </c:pt>
                <c:pt idx="271">
                  <c:v>41913</c:v>
                </c:pt>
                <c:pt idx="272">
                  <c:v>42005</c:v>
                </c:pt>
                <c:pt idx="273">
                  <c:v>42095</c:v>
                </c:pt>
                <c:pt idx="274">
                  <c:v>42186</c:v>
                </c:pt>
                <c:pt idx="275">
                  <c:v>42278</c:v>
                </c:pt>
                <c:pt idx="276">
                  <c:v>42370</c:v>
                </c:pt>
                <c:pt idx="277">
                  <c:v>42461</c:v>
                </c:pt>
                <c:pt idx="278">
                  <c:v>42552</c:v>
                </c:pt>
                <c:pt idx="279">
                  <c:v>42644</c:v>
                </c:pt>
                <c:pt idx="280">
                  <c:v>42736</c:v>
                </c:pt>
                <c:pt idx="281">
                  <c:v>42826</c:v>
                </c:pt>
                <c:pt idx="282">
                  <c:v>42917</c:v>
                </c:pt>
                <c:pt idx="283">
                  <c:v>43009</c:v>
                </c:pt>
                <c:pt idx="284">
                  <c:v>43101</c:v>
                </c:pt>
                <c:pt idx="285">
                  <c:v>43191</c:v>
                </c:pt>
                <c:pt idx="286">
                  <c:v>43282</c:v>
                </c:pt>
                <c:pt idx="287">
                  <c:v>43374</c:v>
                </c:pt>
                <c:pt idx="288">
                  <c:v>43466</c:v>
                </c:pt>
                <c:pt idx="289">
                  <c:v>43556</c:v>
                </c:pt>
                <c:pt idx="290">
                  <c:v>43647</c:v>
                </c:pt>
                <c:pt idx="291">
                  <c:v>43739</c:v>
                </c:pt>
                <c:pt idx="292">
                  <c:v>43831</c:v>
                </c:pt>
                <c:pt idx="293">
                  <c:v>43922</c:v>
                </c:pt>
                <c:pt idx="294">
                  <c:v>44013</c:v>
                </c:pt>
                <c:pt idx="295">
                  <c:v>44105</c:v>
                </c:pt>
                <c:pt idx="296">
                  <c:v>44197</c:v>
                </c:pt>
                <c:pt idx="297">
                  <c:v>44287</c:v>
                </c:pt>
              </c:numCache>
            </c:numRef>
          </c:cat>
          <c:val>
            <c:numRef>
              <c:f>Quarterly!$K$2:$K$299</c:f>
              <c:numCache>
                <c:formatCode>General</c:formatCode>
                <c:ptCount val="298"/>
                <c:pt idx="0">
                  <c:v>2034.4500000000005</c:v>
                </c:pt>
                <c:pt idx="1">
                  <c:v>2051.7246765004234</c:v>
                </c:pt>
                <c:pt idx="2">
                  <c:v>2069.1460336507498</c:v>
                </c:pt>
                <c:pt idx="3">
                  <c:v>2086.7153169280241</c:v>
                </c:pt>
                <c:pt idx="4">
                  <c:v>2104.4337823847372</c:v>
                </c:pt>
                <c:pt idx="5">
                  <c:v>2122.3026967386209</c:v>
                </c:pt>
                <c:pt idx="6">
                  <c:v>2140.3233374632082</c:v>
                </c:pt>
                <c:pt idx="7">
                  <c:v>2158.4969928791602</c:v>
                </c:pt>
                <c:pt idx="8">
                  <c:v>2176.8249622463723</c:v>
                </c:pt>
                <c:pt idx="9">
                  <c:v>2195.3085558568578</c:v>
                </c:pt>
                <c:pt idx="10">
                  <c:v>2213.9490951284247</c:v>
                </c:pt>
                <c:pt idx="11">
                  <c:v>2232.7479126991434</c:v>
                </c:pt>
                <c:pt idx="12">
                  <c:v>2251.7063525226204</c:v>
                </c:pt>
                <c:pt idx="13">
                  <c:v>2270.8257699640799</c:v>
                </c:pt>
                <c:pt idx="14">
                  <c:v>2290.107531897258</c:v>
                </c:pt>
                <c:pt idx="15">
                  <c:v>2309.553016802126</c:v>
                </c:pt>
                <c:pt idx="16">
                  <c:v>2329.1636148634366</c:v>
                </c:pt>
                <c:pt idx="17">
                  <c:v>2348.9407280701134</c:v>
                </c:pt>
                <c:pt idx="18">
                  <c:v>2368.8857703154763</c:v>
                </c:pt>
                <c:pt idx="19">
                  <c:v>2389.00016749833</c:v>
                </c:pt>
                <c:pt idx="20">
                  <c:v>2409.2853576248958</c:v>
                </c:pt>
                <c:pt idx="21">
                  <c:v>2429.7427909116204</c:v>
                </c:pt>
                <c:pt idx="22">
                  <c:v>2450.3739298888545</c:v>
                </c:pt>
                <c:pt idx="23">
                  <c:v>2471.1802495054098</c:v>
                </c:pt>
                <c:pt idx="24">
                  <c:v>2492.1632372340059</c:v>
                </c:pt>
                <c:pt idx="25">
                  <c:v>2513.3243931776101</c:v>
                </c:pt>
                <c:pt idx="26">
                  <c:v>2534.665230176684</c:v>
                </c:pt>
                <c:pt idx="27">
                  <c:v>2556.1872739173377</c:v>
                </c:pt>
                <c:pt idx="28">
                  <c:v>2577.8920630404041</c:v>
                </c:pt>
                <c:pt idx="29">
                  <c:v>2599.7811492514352</c:v>
                </c:pt>
                <c:pt idx="30">
                  <c:v>2621.8560974316397</c:v>
                </c:pt>
                <c:pt idx="31">
                  <c:v>2644.1184857497574</c:v>
                </c:pt>
                <c:pt idx="32">
                  <c:v>2666.569905774883</c:v>
                </c:pt>
                <c:pt idx="33">
                  <c:v>2689.2119625902506</c:v>
                </c:pt>
                <c:pt idx="34">
                  <c:v>2712.0462749079852</c:v>
                </c:pt>
                <c:pt idx="35">
                  <c:v>2735.0744751848238</c:v>
                </c:pt>
                <c:pt idx="36">
                  <c:v>2758.2982097388231</c:v>
                </c:pt>
                <c:pt idx="37">
                  <c:v>2781.7191388670572</c:v>
                </c:pt>
                <c:pt idx="38">
                  <c:v>2805.3389369643141</c:v>
                </c:pt>
                <c:pt idx="39">
                  <c:v>2829.1592926428025</c:v>
                </c:pt>
                <c:pt idx="40">
                  <c:v>2853.18190885287</c:v>
                </c:pt>
                <c:pt idx="41">
                  <c:v>2877.4085030047499</c:v>
                </c:pt>
                <c:pt idx="42">
                  <c:v>2901.8408070913461</c:v>
                </c:pt>
                <c:pt idx="43">
                  <c:v>2926.480567812047</c:v>
                </c:pt>
                <c:pt idx="44">
                  <c:v>2951.3295466976078</c:v>
                </c:pt>
                <c:pt idx="45">
                  <c:v>2976.3895202360791</c:v>
                </c:pt>
                <c:pt idx="46">
                  <c:v>3001.6622799998131</c:v>
                </c:pt>
                <c:pt idx="47">
                  <c:v>3027.1496327735458</c:v>
                </c:pt>
                <c:pt idx="48">
                  <c:v>3052.8534006835653</c:v>
                </c:pt>
                <c:pt idx="49">
                  <c:v>3078.7754213279777</c:v>
                </c:pt>
                <c:pt idx="50">
                  <c:v>3104.9175479080832</c:v>
                </c:pt>
                <c:pt idx="51">
                  <c:v>3131.2816493608593</c:v>
                </c:pt>
                <c:pt idx="52">
                  <c:v>3157.8696104925762</c:v>
                </c:pt>
                <c:pt idx="53">
                  <c:v>3184.6833321135441</c:v>
                </c:pt>
                <c:pt idx="54">
                  <c:v>3211.7247311740034</c:v>
                </c:pt>
                <c:pt idx="55">
                  <c:v>3238.9957409011736</c:v>
                </c:pt>
                <c:pt idx="56">
                  <c:v>3266.4983109374566</c:v>
                </c:pt>
                <c:pt idx="57">
                  <c:v>3294.2344074798261</c:v>
                </c:pt>
                <c:pt idx="58">
                  <c:v>3322.2060134203894</c:v>
                </c:pt>
                <c:pt idx="59">
                  <c:v>3350.4151284881468</c:v>
                </c:pt>
                <c:pt idx="60">
                  <c:v>3378.8637693919572</c:v>
                </c:pt>
                <c:pt idx="61">
                  <c:v>3407.5539699647152</c:v>
                </c:pt>
                <c:pt idx="62">
                  <c:v>3436.4877813087514</c:v>
                </c:pt>
                <c:pt idx="63">
                  <c:v>3465.6672719424687</c:v>
                </c:pt>
                <c:pt idx="64">
                  <c:v>3495.0945279482248</c:v>
                </c:pt>
                <c:pt idx="65">
                  <c:v>3524.7716531214687</c:v>
                </c:pt>
                <c:pt idx="66">
                  <c:v>3554.7007691211425</c:v>
                </c:pt>
                <c:pt idx="67">
                  <c:v>3584.8840156213632</c:v>
                </c:pt>
                <c:pt idx="68">
                  <c:v>3615.3235504643908</c:v>
                </c:pt>
                <c:pt idx="69">
                  <c:v>3646.0215498148959</c:v>
                </c:pt>
                <c:pt idx="70">
                  <c:v>3676.980208315535</c:v>
                </c:pt>
                <c:pt idx="71">
                  <c:v>3708.2017392438493</c:v>
                </c:pt>
                <c:pt idx="72">
                  <c:v>3739.688374670498</c:v>
                </c:pt>
                <c:pt idx="73">
                  <c:v>3771.4423656188269</c:v>
                </c:pt>
                <c:pt idx="74">
                  <c:v>3803.4659822258004</c:v>
                </c:pt>
                <c:pt idx="75">
                  <c:v>3835.7615139042964</c:v>
                </c:pt>
                <c:pt idx="76">
                  <c:v>3868.3312695067793</c:v>
                </c:pt>
                <c:pt idx="77">
                  <c:v>3901.1775774903635</c:v>
                </c:pt>
                <c:pt idx="78">
                  <c:v>3934.3027860832763</c:v>
                </c:pt>
                <c:pt idx="79">
                  <c:v>3967.709263452738</c:v>
                </c:pt>
                <c:pt idx="80">
                  <c:v>4001.3993978742669</c:v>
                </c:pt>
                <c:pt idx="81">
                  <c:v>4035.3755979024158</c:v>
                </c:pt>
                <c:pt idx="82">
                  <c:v>4069.6402925429657</c:v>
                </c:pt>
                <c:pt idx="83">
                  <c:v>4104.1959314265796</c:v>
                </c:pt>
                <c:pt idx="84">
                  <c:v>4139.0449849839288</c:v>
                </c:pt>
                <c:pt idx="85">
                  <c:v>4174.1899446223069</c:v>
                </c:pt>
                <c:pt idx="86">
                  <c:v>4209.6333229037436</c:v>
                </c:pt>
                <c:pt idx="87">
                  <c:v>4245.3776537246358</c:v>
                </c:pt>
                <c:pt idx="88">
                  <c:v>4281.4254924968936</c:v>
                </c:pt>
                <c:pt idx="89">
                  <c:v>4317.7794163306326</c:v>
                </c:pt>
                <c:pt idx="90">
                  <c:v>4354.4420242184151</c:v>
                </c:pt>
                <c:pt idx="91">
                  <c:v>4391.4159372210561</c:v>
                </c:pt>
                <c:pt idx="92">
                  <c:v>4428.7037986550049</c:v>
                </c:pt>
                <c:pt idx="93">
                  <c:v>4466.3082742813231</c:v>
                </c:pt>
                <c:pt idx="94">
                  <c:v>4504.232052496257</c:v>
                </c:pt>
                <c:pt idx="95">
                  <c:v>4542.4778445234442</c:v>
                </c:pt>
                <c:pt idx="96">
                  <c:v>4581.0483846077341</c:v>
                </c:pt>
                <c:pt idx="97">
                  <c:v>4619.9464302106671</c:v>
                </c:pt>
                <c:pt idx="98">
                  <c:v>4659.1747622076073</c:v>
                </c:pt>
                <c:pt idx="99">
                  <c:v>4698.7361850865545</c:v>
                </c:pt>
                <c:pt idx="100">
                  <c:v>4738.6335271486378</c:v>
                </c:pt>
                <c:pt idx="101">
                  <c:v>4778.8696407103134</c:v>
                </c:pt>
                <c:pt idx="102">
                  <c:v>4819.447402307288</c:v>
                </c:pt>
                <c:pt idx="103">
                  <c:v>4860.3697129001584</c:v>
                </c:pt>
                <c:pt idx="104">
                  <c:v>4901.6394980818077</c:v>
                </c:pt>
                <c:pt idx="105">
                  <c:v>4943.2597082865614</c:v>
                </c:pt>
                <c:pt idx="106">
                  <c:v>4985.2333190011168</c:v>
                </c:pt>
                <c:pt idx="107">
                  <c:v>5027.5633309772666</c:v>
                </c:pt>
                <c:pt idx="108">
                  <c:v>5070.2527704464219</c:v>
                </c:pt>
                <c:pt idx="109">
                  <c:v>5113.3046893359679</c:v>
                </c:pt>
                <c:pt idx="110">
                  <c:v>5156.7221654874475</c:v>
                </c:pt>
                <c:pt idx="111">
                  <c:v>5200.5083028765985</c:v>
                </c:pt>
                <c:pt idx="112">
                  <c:v>5244.6662318352655</c:v>
                </c:pt>
                <c:pt idx="113">
                  <c:v>5289.1991092751878</c:v>
                </c:pt>
                <c:pt idx="114">
                  <c:v>5334.1101189136925</c:v>
                </c:pt>
                <c:pt idx="115">
                  <c:v>5379.4024715013056</c:v>
                </c:pt>
                <c:pt idx="116">
                  <c:v>5425.0794050512877</c:v>
                </c:pt>
                <c:pt idx="117">
                  <c:v>5471.1441850711317</c:v>
                </c:pt>
                <c:pt idx="118">
                  <c:v>5517.600104796009</c:v>
                </c:pt>
                <c:pt idx="119">
                  <c:v>5564.4504854242159</c:v>
                </c:pt>
                <c:pt idx="120">
                  <c:v>5611.6986763546029</c:v>
                </c:pt>
                <c:pt idx="121">
                  <c:v>5659.3480554260386</c:v>
                </c:pt>
                <c:pt idx="122">
                  <c:v>5707.4020291588822</c:v>
                </c:pt>
                <c:pt idx="123">
                  <c:v>5755.8640329985346</c:v>
                </c:pt>
                <c:pt idx="124">
                  <c:v>5804.7375315610316</c:v>
                </c:pt>
                <c:pt idx="125">
                  <c:v>5854.0260188807415</c:v>
                </c:pt>
                <c:pt idx="126">
                  <c:v>5903.733018660153</c:v>
                </c:pt>
                <c:pt idx="127">
                  <c:v>5953.8620845217984</c:v>
                </c:pt>
                <c:pt idx="128">
                  <c:v>6004.4168002622937</c:v>
                </c:pt>
                <c:pt idx="129">
                  <c:v>6055.4007801085609</c:v>
                </c:pt>
                <c:pt idx="130">
                  <c:v>6106.8176689762095</c:v>
                </c:pt>
                <c:pt idx="131">
                  <c:v>6158.6711427301161</c:v>
                </c:pt>
                <c:pt idx="132">
                  <c:v>6210.9649084472167</c:v>
                </c:pt>
                <c:pt idx="133">
                  <c:v>6263.7027046815338</c:v>
                </c:pt>
                <c:pt idx="134">
                  <c:v>6316.8883017314502</c:v>
                </c:pt>
                <c:pt idx="135">
                  <c:v>6370.5255019092474</c:v>
                </c:pt>
                <c:pt idx="136">
                  <c:v>6424.6181398129465</c:v>
                </c:pt>
                <c:pt idx="137">
                  <c:v>6479.1700826004417</c:v>
                </c:pt>
                <c:pt idx="138">
                  <c:v>6534.1852302659754</c:v>
                </c:pt>
                <c:pt idx="139">
                  <c:v>6589.6675159189472</c:v>
                </c:pt>
                <c:pt idx="140">
                  <c:v>6645.6209060651045</c:v>
                </c:pt>
                <c:pt idx="141">
                  <c:v>6702.049400890106</c:v>
                </c:pt>
                <c:pt idx="142">
                  <c:v>6758.9570345455086</c:v>
                </c:pt>
                <c:pt idx="143">
                  <c:v>6816.3478754371681</c:v>
                </c:pt>
                <c:pt idx="144">
                  <c:v>6874.2260265160967</c:v>
                </c:pt>
                <c:pt idx="145">
                  <c:v>6932.5956255717892</c:v>
                </c:pt>
                <c:pt idx="146">
                  <c:v>6991.460845528045</c:v>
                </c:pt>
                <c:pt idx="147">
                  <c:v>7050.8258947412842</c:v>
                </c:pt>
                <c:pt idx="148">
                  <c:v>7110.6950173014175</c:v>
                </c:pt>
                <c:pt idx="149">
                  <c:v>7171.0724933352622</c:v>
                </c:pt>
                <c:pt idx="150">
                  <c:v>7231.96263931253</c:v>
                </c:pt>
                <c:pt idx="151">
                  <c:v>7293.3698083544195</c:v>
                </c:pt>
                <c:pt idx="152">
                  <c:v>7355.2983905448282</c:v>
                </c:pt>
                <c:pt idx="153">
                  <c:v>7417.7528132442048</c:v>
                </c:pt>
                <c:pt idx="154">
                  <c:v>7480.7375414060671</c:v>
                </c:pt>
                <c:pt idx="155">
                  <c:v>7544.2570778962063</c:v>
                </c:pt>
                <c:pt idx="156">
                  <c:v>7608.3159638146053</c:v>
                </c:pt>
                <c:pt idx="157">
                  <c:v>7672.918778820087</c:v>
                </c:pt>
                <c:pt idx="158">
                  <c:v>7738.0701414577252</c:v>
                </c:pt>
                <c:pt idx="159">
                  <c:v>7803.774709489021</c:v>
                </c:pt>
                <c:pt idx="160">
                  <c:v>7870.0371802248983</c:v>
                </c:pt>
                <c:pt idx="161">
                  <c:v>7936.862290861528</c:v>
                </c:pt>
                <c:pt idx="162">
                  <c:v>8004.2548188189821</c:v>
                </c:pt>
                <c:pt idx="163">
                  <c:v>8072.2195820827892</c:v>
                </c:pt>
                <c:pt idx="164">
                  <c:v>8140.7614395483761</c:v>
                </c:pt>
                <c:pt idx="165">
                  <c:v>8209.8852913684368</c:v>
                </c:pt>
                <c:pt idx="166">
                  <c:v>8279.5960793032464</c:v>
                </c:pt>
                <c:pt idx="167">
                  <c:v>8349.8987870739638</c:v>
                </c:pt>
                <c:pt idx="168">
                  <c:v>8420.7984407189197</c:v>
                </c:pt>
                <c:pt idx="169">
                  <c:v>8492.3001089529334</c:v>
                </c:pt>
                <c:pt idx="170">
                  <c:v>8564.4089035296856</c:v>
                </c:pt>
                <c:pt idx="171">
                  <c:v>8637.1299796071617</c:v>
                </c:pt>
                <c:pt idx="172">
                  <c:v>8710.4685361162046</c:v>
                </c:pt>
                <c:pt idx="173">
                  <c:v>8784.4298161321931</c:v>
                </c:pt>
                <c:pt idx="174">
                  <c:v>8859.0191072498692</c:v>
                </c:pt>
                <c:pt idx="175">
                  <c:v>8934.2417419613685</c:v>
                </c:pt>
                <c:pt idx="176">
                  <c:v>9010.1030980374398</c:v>
                </c:pt>
                <c:pt idx="177">
                  <c:v>9086.6085989119074</c:v>
                </c:pt>
                <c:pt idx="178">
                  <c:v>9163.7637140694023</c:v>
                </c:pt>
                <c:pt idx="179">
                  <c:v>9241.5739594363913</c:v>
                </c:pt>
                <c:pt idx="180">
                  <c:v>9320.0448977755004</c:v>
                </c:pt>
                <c:pt idx="181">
                  <c:v>9399.1821390832229</c:v>
                </c:pt>
                <c:pt idx="182">
                  <c:v>9478.9913409909732</c:v>
                </c:pt>
                <c:pt idx="183">
                  <c:v>9559.4782091695633</c:v>
                </c:pt>
                <c:pt idx="184">
                  <c:v>9640.648497737111</c:v>
                </c:pt>
                <c:pt idx="185">
                  <c:v>9722.5080096704114</c:v>
                </c:pt>
                <c:pt idx="186">
                  <c:v>9805.0625972197886</c:v>
                </c:pt>
                <c:pt idx="187">
                  <c:v>9888.3181623274959</c:v>
                </c:pt>
                <c:pt idx="188">
                  <c:v>9972.2806570496414</c:v>
                </c:pt>
                <c:pt idx="189">
                  <c:v>10056.956083981719</c:v>
                </c:pt>
                <c:pt idx="190">
                  <c:v>10142.350496687734</c:v>
                </c:pt>
                <c:pt idx="191">
                  <c:v>10228.470000132982</c:v>
                </c:pt>
                <c:pt idx="192">
                  <c:v>10315.320751120515</c:v>
                </c:pt>
                <c:pt idx="193">
                  <c:v>10402.908958731274</c:v>
                </c:pt>
                <c:pt idx="194">
                  <c:v>10491.240884768011</c:v>
                </c:pt>
                <c:pt idx="195">
                  <c:v>10580.322844202936</c:v>
                </c:pt>
                <c:pt idx="196">
                  <c:v>10670.161205629192</c:v>
                </c:pt>
                <c:pt idx="197">
                  <c:v>10760.762391716151</c:v>
                </c:pt>
                <c:pt idx="198">
                  <c:v>10852.132879668579</c:v>
                </c:pt>
                <c:pt idx="199">
                  <c:v>10944.279201689709</c:v>
                </c:pt>
                <c:pt idx="200">
                  <c:v>11037.207945448217</c:v>
                </c:pt>
                <c:pt idx="201">
                  <c:v>11130.925754549213</c:v>
                </c:pt>
                <c:pt idx="202">
                  <c:v>11225.439329009176</c:v>
                </c:pt>
                <c:pt idx="203">
                  <c:v>11320.755425734957</c:v>
                </c:pt>
                <c:pt idx="204">
                  <c:v>11416.88085900684</c:v>
                </c:pt>
                <c:pt idx="205">
                  <c:v>11513.822500965709</c:v>
                </c:pt>
                <c:pt idx="206">
                  <c:v>11611.587282104336</c:v>
                </c:pt>
                <c:pt idx="207">
                  <c:v>11710.18219176286</c:v>
                </c:pt>
                <c:pt idx="208">
                  <c:v>11809.61427862846</c:v>
                </c:pt>
                <c:pt idx="209">
                  <c:v>11909.890651239282</c:v>
                </c:pt>
                <c:pt idx="210">
                  <c:v>12011.018478492631</c:v>
                </c:pt>
                <c:pt idx="211">
                  <c:v>12113.004990157489</c:v>
                </c:pt>
                <c:pt idx="212">
                  <c:v>12215.857477391379</c:v>
                </c:pt>
                <c:pt idx="213">
                  <c:v>12319.583293261621</c:v>
                </c:pt>
                <c:pt idx="214">
                  <c:v>12424.189853271017</c:v>
                </c:pt>
                <c:pt idx="215">
                  <c:v>12529.68463588799</c:v>
                </c:pt>
                <c:pt idx="216">
                  <c:v>12636.075183081231</c:v>
                </c:pt>
                <c:pt idx="217">
                  <c:v>12743.36910085889</c:v>
                </c:pt>
                <c:pt idx="218">
                  <c:v>12851.574059812332</c:v>
                </c:pt>
                <c:pt idx="219">
                  <c:v>12960.697795664524</c:v>
                </c:pt>
                <c:pt idx="220">
                  <c:v>13070.748109823071</c:v>
                </c:pt>
                <c:pt idx="221">
                  <c:v>13181.73286993795</c:v>
                </c:pt>
                <c:pt idx="222">
                  <c:v>13293.660010463977</c:v>
                </c:pt>
                <c:pt idx="223">
                  <c:v>13406.537533228055</c:v>
                </c:pt>
                <c:pt idx="224">
                  <c:v>13520.373508001237</c:v>
                </c:pt>
                <c:pt idx="225">
                  <c:v>13635.17607307564</c:v>
                </c:pt>
                <c:pt idx="226">
                  <c:v>13750.953435846264</c:v>
                </c:pt>
                <c:pt idx="227">
                  <c:v>13867.713873397754</c:v>
                </c:pt>
                <c:pt idx="228">
                  <c:v>13985.46573309614</c:v>
                </c:pt>
                <c:pt idx="229">
                  <c:v>14104.217433185595</c:v>
                </c:pt>
                <c:pt idx="230">
                  <c:v>14223.977463390276</c:v>
                </c:pt>
                <c:pt idx="231">
                  <c:v>14344.754385521261</c:v>
                </c:pt>
                <c:pt idx="232">
                  <c:v>14466.556834088644</c:v>
                </c:pt>
                <c:pt idx="233">
                  <c:v>14589.393516918828</c:v>
                </c:pt>
                <c:pt idx="234">
                  <c:v>14713.27321577707</c:v>
                </c:pt>
                <c:pt idx="235">
                  <c:v>14838.204786995282</c:v>
                </c:pt>
                <c:pt idx="236">
                  <c:v>14964.197162105202</c:v>
                </c:pt>
                <c:pt idx="237">
                  <c:v>15091.259348476911</c:v>
                </c:pt>
                <c:pt idx="238">
                  <c:v>15219.400429962781</c:v>
                </c:pt>
                <c:pt idx="239">
                  <c:v>15348.629567546901</c:v>
                </c:pt>
                <c:pt idx="240">
                  <c:v>15478.956</c:v>
                </c:pt>
                <c:pt idx="241">
                  <c:v>15610.389044539943</c:v>
                </c:pt>
                <c:pt idx="242">
                  <c:v>15742.938097497838</c:v>
                </c:pt>
                <c:pt idx="243">
                  <c:v>15876.612634989771</c:v>
                </c:pt>
                <c:pt idx="244">
                  <c:v>16011.4222135943</c:v>
                </c:pt>
                <c:pt idx="245">
                  <c:v>16147.376471035637</c:v>
                </c:pt>
                <c:pt idx="246">
                  <c:v>16284.485126872691</c:v>
                </c:pt>
                <c:pt idx="247">
                  <c:v>16422.7579831939</c:v>
                </c:pt>
                <c:pt idx="248">
                  <c:v>16562.204925318023</c:v>
                </c:pt>
                <c:pt idx="249">
                  <c:v>16702.835922500843</c:v>
                </c:pt>
                <c:pt idx="250">
                  <c:v>16844.661028647886</c:v>
                </c:pt>
                <c:pt idx="251">
                  <c:v>16987.69038303319</c:v>
                </c:pt>
                <c:pt idx="252">
                  <c:v>17131.934211024174</c:v>
                </c:pt>
                <c:pt idx="253">
                  <c:v>17277.402824812656</c:v>
                </c:pt>
                <c:pt idx="254">
                  <c:v>17424.106624152104</c:v>
                </c:pt>
                <c:pt idx="255">
                  <c:v>17572.056097101111</c:v>
                </c:pt>
                <c:pt idx="256">
                  <c:v>17721.261820773219</c:v>
                </c:pt>
                <c:pt idx="257">
                  <c:v>17871.734462093067</c:v>
                </c:pt>
                <c:pt idx="258">
                  <c:v>18023.484778559003</c:v>
                </c:pt>
                <c:pt idx="259">
                  <c:v>18176.523619012154</c:v>
                </c:pt>
                <c:pt idx="260">
                  <c:v>18330.861924412013</c:v>
                </c:pt>
                <c:pt idx="261">
                  <c:v>18486.510728618625</c:v>
                </c:pt>
                <c:pt idx="262">
                  <c:v>18643.481159181429</c:v>
                </c:pt>
                <c:pt idx="263">
                  <c:v>18801.784438134757</c:v>
                </c:pt>
                <c:pt idx="264">
                  <c:v>18961.431882800131</c:v>
                </c:pt>
                <c:pt idx="265">
                  <c:v>19122.434906595354</c:v>
                </c:pt>
                <c:pt idx="266">
                  <c:v>19284.805019850453</c:v>
                </c:pt>
                <c:pt idx="267">
                  <c:v>19448.553830630597</c:v>
                </c:pt>
                <c:pt idx="268">
                  <c:v>19613.693045565942</c:v>
                </c:pt>
                <c:pt idx="269">
                  <c:v>19780.234470688581</c:v>
                </c:pt>
                <c:pt idx="270">
                  <c:v>19948.190012276566</c:v>
                </c:pt>
                <c:pt idx="271">
                  <c:v>20117.571677705087</c:v>
                </c:pt>
                <c:pt idx="272">
                  <c:v>20288.391576304923</c:v>
                </c:pt>
                <c:pt idx="273">
                  <c:v>20460.661920228136</c:v>
                </c:pt>
                <c:pt idx="274">
                  <c:v>20634.395025321148</c:v>
                </c:pt>
                <c:pt idx="275">
                  <c:v>20809.603312005198</c:v>
                </c:pt>
                <c:pt idx="276">
                  <c:v>20986.299306164325</c:v>
                </c:pt>
                <c:pt idx="277">
                  <c:v>21164.495640040823</c:v>
                </c:pt>
                <c:pt idx="278">
                  <c:v>21344.205053138383</c:v>
                </c:pt>
                <c:pt idx="279">
                  <c:v>21525.440393132812</c:v>
                </c:pt>
                <c:pt idx="280">
                  <c:v>21708.214616790567</c:v>
                </c:pt>
                <c:pt idx="281">
                  <c:v>21892.540790895029</c:v>
                </c:pt>
                <c:pt idx="282">
                  <c:v>22078.432093180676</c:v>
                </c:pt>
                <c:pt idx="283">
                  <c:v>22265.901813275177</c:v>
                </c:pt>
                <c:pt idx="284">
                  <c:v>22454.963353649491</c:v>
                </c:pt>
                <c:pt idx="285">
                  <c:v>22645.630230576015</c:v>
                </c:pt>
                <c:pt idx="286">
                  <c:v>22837.916075094883</c:v>
                </c:pt>
                <c:pt idx="287">
                  <c:v>23031.834633988477</c:v>
                </c:pt>
                <c:pt idx="288">
                  <c:v>23227.399770764219</c:v>
                </c:pt>
                <c:pt idx="289">
                  <c:v>23424.625466645641</c:v>
                </c:pt>
                <c:pt idx="290">
                  <c:v>23623.525821571977</c:v>
                </c:pt>
                <c:pt idx="291">
                  <c:v>23824.115055206155</c:v>
                </c:pt>
                <c:pt idx="292">
                  <c:v>24026.407507951397</c:v>
                </c:pt>
                <c:pt idx="293">
                  <c:v>24230.417641976419</c:v>
                </c:pt>
                <c:pt idx="294">
                  <c:v>24436.160042249361</c:v>
                </c:pt>
                <c:pt idx="295">
                  <c:v>24643.649417580502</c:v>
                </c:pt>
                <c:pt idx="296">
                  <c:v>24852.900601673773</c:v>
                </c:pt>
                <c:pt idx="297">
                  <c:v>25063.928554187274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5DA-9444-B717-82F9041753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17371856"/>
        <c:axId val="817407200"/>
      </c:lineChart>
      <c:dateAx>
        <c:axId val="817371856"/>
        <c:scaling>
          <c:orientation val="minMax"/>
        </c:scaling>
        <c:delete val="0"/>
        <c:axPos val="b"/>
        <c:numFmt formatCode="yyyy\-mm\-dd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7407200"/>
        <c:crosses val="autoZero"/>
        <c:auto val="1"/>
        <c:lblOffset val="100"/>
        <c:baseTimeUnit val="months"/>
      </c:dateAx>
      <c:valAx>
        <c:axId val="817407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7371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5-4A76-A549-B12D-8CB9E103A6DC}"/>
              </c:ext>
            </c:extLst>
          </c:dPt>
          <c:dPt>
            <c:idx val="2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6-4A76-A549-B12D-8CB9E103A6DC}"/>
              </c:ext>
            </c:extLst>
          </c:dPt>
          <c:dPt>
            <c:idx val="3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7-4A76-A549-B12D-8CB9E103A6DC}"/>
              </c:ext>
            </c:extLst>
          </c:dPt>
          <c:dPt>
            <c:idx val="4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8-4A76-A549-B12D-8CB9E103A6DC}"/>
              </c:ext>
            </c:extLst>
          </c:dPt>
          <c:dPt>
            <c:idx val="5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9-4A76-A549-B12D-8CB9E103A6DC}"/>
              </c:ext>
            </c:extLst>
          </c:dPt>
          <c:dPt>
            <c:idx val="6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A-4A76-A549-B12D-8CB9E103A6DC}"/>
              </c:ext>
            </c:extLst>
          </c:dPt>
          <c:dPt>
            <c:idx val="7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B-4A76-A549-B12D-8CB9E103A6DC}"/>
              </c:ext>
            </c:extLst>
          </c:dPt>
          <c:dPt>
            <c:idx val="8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C-4A76-A549-B12D-8CB9E103A6DC}"/>
              </c:ext>
            </c:extLst>
          </c:dPt>
          <c:dPt>
            <c:idx val="9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D-4A76-A549-B12D-8CB9E103A6DC}"/>
              </c:ext>
            </c:extLst>
          </c:dPt>
          <c:dPt>
            <c:idx val="10"/>
            <c:invertIfNegative val="0"/>
            <c:bubble3D val="0"/>
            <c:spPr>
              <a:solidFill>
                <a:srgbClr val="0432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A76-A549-B12D-8CB9E103A6DC}"/>
              </c:ext>
            </c:extLst>
          </c:dPt>
          <c:dPt>
            <c:idx val="11"/>
            <c:invertIfNegative val="0"/>
            <c:bubble3D val="0"/>
            <c:spPr>
              <a:solidFill>
                <a:srgbClr val="0432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A76-A549-B12D-8CB9E103A6DC}"/>
              </c:ext>
            </c:extLst>
          </c:dPt>
          <c:dPt>
            <c:idx val="12"/>
            <c:invertIfNegative val="0"/>
            <c:bubble3D val="0"/>
            <c:spPr>
              <a:solidFill>
                <a:srgbClr val="0432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A76-A549-B12D-8CB9E103A6DC}"/>
              </c:ext>
            </c:extLst>
          </c:dPt>
          <c:dPt>
            <c:idx val="13"/>
            <c:invertIfNegative val="0"/>
            <c:bubble3D val="0"/>
            <c:spPr>
              <a:solidFill>
                <a:srgbClr val="0432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A76-A549-B12D-8CB9E103A6DC}"/>
              </c:ext>
            </c:extLst>
          </c:dPt>
          <c:dPt>
            <c:idx val="14"/>
            <c:invertIfNegative val="0"/>
            <c:bubble3D val="0"/>
            <c:spPr>
              <a:solidFill>
                <a:srgbClr val="0432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4A76-A549-B12D-8CB9E103A6DC}"/>
              </c:ext>
            </c:extLst>
          </c:dPt>
          <c:dPt>
            <c:idx val="15"/>
            <c:invertIfNegative val="0"/>
            <c:bubble3D val="0"/>
            <c:spPr>
              <a:solidFill>
                <a:srgbClr val="0432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4A76-A549-B12D-8CB9E103A6DC}"/>
              </c:ext>
            </c:extLst>
          </c:dPt>
          <c:dPt>
            <c:idx val="16"/>
            <c:invertIfNegative val="0"/>
            <c:bubble3D val="0"/>
            <c:spPr>
              <a:solidFill>
                <a:srgbClr val="0432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4A76-A549-B12D-8CB9E103A6DC}"/>
              </c:ext>
            </c:extLst>
          </c:dPt>
          <c:dPt>
            <c:idx val="17"/>
            <c:invertIfNegative val="0"/>
            <c:bubble3D val="0"/>
            <c:spPr>
              <a:solidFill>
                <a:srgbClr val="0432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4A76-A549-B12D-8CB9E103A6DC}"/>
              </c:ext>
            </c:extLst>
          </c:dPt>
          <c:dPt>
            <c:idx val="19"/>
            <c:invertIfNegative val="0"/>
            <c:bubble3D val="0"/>
            <c:spPr>
              <a:solidFill>
                <a:srgbClr val="0432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4A76-A549-B12D-8CB9E103A6DC}"/>
              </c:ext>
            </c:extLst>
          </c:dPt>
          <c:dPt>
            <c:idx val="20"/>
            <c:invertIfNegative val="0"/>
            <c:bubble3D val="0"/>
            <c:spPr>
              <a:solidFill>
                <a:srgbClr val="0432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4A76-A549-B12D-8CB9E103A6DC}"/>
              </c:ext>
            </c:extLst>
          </c:dPt>
          <c:dPt>
            <c:idx val="21"/>
            <c:invertIfNegative val="0"/>
            <c:bubble3D val="0"/>
            <c:spPr>
              <a:solidFill>
                <a:srgbClr val="0432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4A76-A549-B12D-8CB9E103A6DC}"/>
              </c:ext>
            </c:extLst>
          </c:dPt>
          <c:dPt>
            <c:idx val="22"/>
            <c:invertIfNegative val="0"/>
            <c:bubble3D val="0"/>
            <c:spPr>
              <a:solidFill>
                <a:srgbClr val="0432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4A76-A549-B12D-8CB9E103A6DC}"/>
              </c:ext>
            </c:extLst>
          </c:dPt>
          <c:dPt>
            <c:idx val="23"/>
            <c:invertIfNegative val="0"/>
            <c:bubble3D val="0"/>
            <c:spPr>
              <a:solidFill>
                <a:srgbClr val="0432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4A76-A549-B12D-8CB9E103A6DC}"/>
              </c:ext>
            </c:extLst>
          </c:dPt>
          <c:dPt>
            <c:idx val="24"/>
            <c:invertIfNegative val="0"/>
            <c:bubble3D val="0"/>
            <c:spPr>
              <a:solidFill>
                <a:srgbClr val="0432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4A76-A549-B12D-8CB9E103A6DC}"/>
              </c:ext>
            </c:extLst>
          </c:dPt>
          <c:dPt>
            <c:idx val="25"/>
            <c:invertIfNegative val="0"/>
            <c:bubble3D val="0"/>
            <c:spPr>
              <a:solidFill>
                <a:srgbClr val="0432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4A76-A549-B12D-8CB9E103A6DC}"/>
              </c:ext>
            </c:extLst>
          </c:dPt>
          <c:dPt>
            <c:idx val="26"/>
            <c:invertIfNegative val="0"/>
            <c:bubble3D val="0"/>
            <c:spPr>
              <a:solidFill>
                <a:srgbClr val="0432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4A76-A549-B12D-8CB9E103A6DC}"/>
              </c:ext>
            </c:extLst>
          </c:dPt>
          <c:dPt>
            <c:idx val="27"/>
            <c:invertIfNegative val="0"/>
            <c:bubble3D val="0"/>
            <c:spPr>
              <a:solidFill>
                <a:srgbClr val="0432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1-4A76-A549-B12D-8CB9E103A6DC}"/>
              </c:ext>
            </c:extLst>
          </c:dPt>
          <c:dPt>
            <c:idx val="28"/>
            <c:invertIfNegative val="0"/>
            <c:bubble3D val="0"/>
            <c:spPr>
              <a:solidFill>
                <a:srgbClr val="0432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3-4A76-A549-B12D-8CB9E103A6DC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4A76-A549-B12D-8CB9E103A6DC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4A76-A549-B12D-8CB9E103A6DC}"/>
                </c:ext>
              </c:extLst>
            </c:dLbl>
            <c:dLbl>
              <c:idx val="2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4A76-A549-B12D-8CB9E103A6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'FRED Graph'!$L$3:$L$32</c:f>
              <c:numCache>
                <c:formatCode>yyyy\-mm\-dd</c:formatCode>
                <c:ptCount val="30"/>
                <c:pt idx="0">
                  <c:v>33239</c:v>
                </c:pt>
                <c:pt idx="1">
                  <c:v>33604</c:v>
                </c:pt>
                <c:pt idx="2">
                  <c:v>33970</c:v>
                </c:pt>
                <c:pt idx="3">
                  <c:v>34335</c:v>
                </c:pt>
                <c:pt idx="4">
                  <c:v>34700</c:v>
                </c:pt>
                <c:pt idx="5">
                  <c:v>35065</c:v>
                </c:pt>
                <c:pt idx="6">
                  <c:v>35431</c:v>
                </c:pt>
                <c:pt idx="7">
                  <c:v>35796</c:v>
                </c:pt>
                <c:pt idx="8">
                  <c:v>36161</c:v>
                </c:pt>
                <c:pt idx="9">
                  <c:v>36526</c:v>
                </c:pt>
                <c:pt idx="10">
                  <c:v>36892</c:v>
                </c:pt>
                <c:pt idx="11">
                  <c:v>37257</c:v>
                </c:pt>
                <c:pt idx="12">
                  <c:v>37622</c:v>
                </c:pt>
                <c:pt idx="13">
                  <c:v>37987</c:v>
                </c:pt>
                <c:pt idx="14">
                  <c:v>38353</c:v>
                </c:pt>
                <c:pt idx="15">
                  <c:v>38718</c:v>
                </c:pt>
                <c:pt idx="16">
                  <c:v>39083</c:v>
                </c:pt>
                <c:pt idx="17">
                  <c:v>39448</c:v>
                </c:pt>
                <c:pt idx="18">
                  <c:v>39814</c:v>
                </c:pt>
                <c:pt idx="19">
                  <c:v>40179</c:v>
                </c:pt>
                <c:pt idx="20">
                  <c:v>40544</c:v>
                </c:pt>
                <c:pt idx="21">
                  <c:v>40909</c:v>
                </c:pt>
                <c:pt idx="22">
                  <c:v>41275</c:v>
                </c:pt>
                <c:pt idx="23">
                  <c:v>41640</c:v>
                </c:pt>
                <c:pt idx="24">
                  <c:v>42005</c:v>
                </c:pt>
                <c:pt idx="25">
                  <c:v>42370</c:v>
                </c:pt>
                <c:pt idx="26">
                  <c:v>42736</c:v>
                </c:pt>
                <c:pt idx="27">
                  <c:v>43101</c:v>
                </c:pt>
                <c:pt idx="28">
                  <c:v>43466</c:v>
                </c:pt>
                <c:pt idx="29">
                  <c:v>43831</c:v>
                </c:pt>
              </c:numCache>
            </c:numRef>
          </c:cat>
          <c:val>
            <c:numRef>
              <c:f>'FRED Graph'!$M$3:$M$32</c:f>
              <c:numCache>
                <c:formatCode>General</c:formatCode>
                <c:ptCount val="30"/>
                <c:pt idx="0">
                  <c:v>0</c:v>
                </c:pt>
                <c:pt idx="1">
                  <c:v>3.52</c:v>
                </c:pt>
                <c:pt idx="2">
                  <c:v>2.75</c:v>
                </c:pt>
                <c:pt idx="3">
                  <c:v>4.03</c:v>
                </c:pt>
                <c:pt idx="4">
                  <c:v>2.68</c:v>
                </c:pt>
                <c:pt idx="5">
                  <c:v>3.77</c:v>
                </c:pt>
                <c:pt idx="6">
                  <c:v>4.45</c:v>
                </c:pt>
                <c:pt idx="7">
                  <c:v>4.4800000000000004</c:v>
                </c:pt>
                <c:pt idx="8">
                  <c:v>4.79</c:v>
                </c:pt>
                <c:pt idx="9">
                  <c:v>4.08</c:v>
                </c:pt>
                <c:pt idx="10">
                  <c:v>0.95</c:v>
                </c:pt>
                <c:pt idx="11">
                  <c:v>1.7</c:v>
                </c:pt>
                <c:pt idx="12">
                  <c:v>2.8</c:v>
                </c:pt>
                <c:pt idx="13">
                  <c:v>3.85</c:v>
                </c:pt>
                <c:pt idx="14">
                  <c:v>3.48</c:v>
                </c:pt>
                <c:pt idx="15">
                  <c:v>2.78</c:v>
                </c:pt>
                <c:pt idx="16">
                  <c:v>2.0099999999999998</c:v>
                </c:pt>
                <c:pt idx="17">
                  <c:v>0.12</c:v>
                </c:pt>
                <c:pt idx="18">
                  <c:v>0</c:v>
                </c:pt>
                <c:pt idx="19">
                  <c:v>2.71</c:v>
                </c:pt>
                <c:pt idx="20">
                  <c:v>1.55</c:v>
                </c:pt>
                <c:pt idx="21">
                  <c:v>2.2799999999999998</c:v>
                </c:pt>
                <c:pt idx="22">
                  <c:v>1.84</c:v>
                </c:pt>
                <c:pt idx="23">
                  <c:v>2.29</c:v>
                </c:pt>
                <c:pt idx="24">
                  <c:v>2.71</c:v>
                </c:pt>
                <c:pt idx="25">
                  <c:v>1.67</c:v>
                </c:pt>
                <c:pt idx="26">
                  <c:v>2.2599999999999998</c:v>
                </c:pt>
                <c:pt idx="27">
                  <c:v>2.92</c:v>
                </c:pt>
                <c:pt idx="28">
                  <c:v>2.29</c:v>
                </c:pt>
                <c:pt idx="2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7-4A76-A549-B12D-8CB9E103A6DC}"/>
            </c:ext>
          </c:extLst>
        </c:ser>
        <c:ser>
          <c:idx val="1"/>
          <c:order val="1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4A76-A549-B12D-8CB9E103A6D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4A76-A549-B12D-8CB9E103A6D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4A76-A549-B12D-8CB9E103A6DC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4A76-A549-B12D-8CB9E103A6DC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4A76-A549-B12D-8CB9E103A6DC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4A76-A549-B12D-8CB9E103A6DC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4A76-A549-B12D-8CB9E103A6DC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4A76-A549-B12D-8CB9E103A6DC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4A76-A549-B12D-8CB9E103A6DC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4A76-A549-B12D-8CB9E103A6DC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2-4A76-A549-B12D-8CB9E103A6DC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3-4A76-A549-B12D-8CB9E103A6DC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4-4A76-A549-B12D-8CB9E103A6DC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5-4A76-A549-B12D-8CB9E103A6DC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6-4A76-A549-B12D-8CB9E103A6DC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7-4A76-A549-B12D-8CB9E103A6DC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8-4A76-A549-B12D-8CB9E103A6DC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9-4A76-A549-B12D-8CB9E103A6DC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A-4A76-A549-B12D-8CB9E103A6DC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B-4A76-A549-B12D-8CB9E103A6DC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C-4A76-A549-B12D-8CB9E103A6DC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D-4A76-A549-B12D-8CB9E103A6DC}"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E-4A76-A549-B12D-8CB9E103A6DC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F-4A76-A549-B12D-8CB9E103A6DC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0-4A76-A549-B12D-8CB9E103A6DC}"/>
                </c:ext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1-4A76-A549-B12D-8CB9E103A6DC}"/>
                </c:ext>
              </c:extLst>
            </c:dLbl>
            <c:dLbl>
              <c:idx val="2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2-4A76-A549-B12D-8CB9E103A6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'FRED Graph'!$L$3:$L$32</c:f>
              <c:numCache>
                <c:formatCode>yyyy\-mm\-dd</c:formatCode>
                <c:ptCount val="30"/>
                <c:pt idx="0">
                  <c:v>33239</c:v>
                </c:pt>
                <c:pt idx="1">
                  <c:v>33604</c:v>
                </c:pt>
                <c:pt idx="2">
                  <c:v>33970</c:v>
                </c:pt>
                <c:pt idx="3">
                  <c:v>34335</c:v>
                </c:pt>
                <c:pt idx="4">
                  <c:v>34700</c:v>
                </c:pt>
                <c:pt idx="5">
                  <c:v>35065</c:v>
                </c:pt>
                <c:pt idx="6">
                  <c:v>35431</c:v>
                </c:pt>
                <c:pt idx="7">
                  <c:v>35796</c:v>
                </c:pt>
                <c:pt idx="8">
                  <c:v>36161</c:v>
                </c:pt>
                <c:pt idx="9">
                  <c:v>36526</c:v>
                </c:pt>
                <c:pt idx="10">
                  <c:v>36892</c:v>
                </c:pt>
                <c:pt idx="11">
                  <c:v>37257</c:v>
                </c:pt>
                <c:pt idx="12">
                  <c:v>37622</c:v>
                </c:pt>
                <c:pt idx="13">
                  <c:v>37987</c:v>
                </c:pt>
                <c:pt idx="14">
                  <c:v>38353</c:v>
                </c:pt>
                <c:pt idx="15">
                  <c:v>38718</c:v>
                </c:pt>
                <c:pt idx="16">
                  <c:v>39083</c:v>
                </c:pt>
                <c:pt idx="17">
                  <c:v>39448</c:v>
                </c:pt>
                <c:pt idx="18">
                  <c:v>39814</c:v>
                </c:pt>
                <c:pt idx="19">
                  <c:v>40179</c:v>
                </c:pt>
                <c:pt idx="20">
                  <c:v>40544</c:v>
                </c:pt>
                <c:pt idx="21">
                  <c:v>40909</c:v>
                </c:pt>
                <c:pt idx="22">
                  <c:v>41275</c:v>
                </c:pt>
                <c:pt idx="23">
                  <c:v>41640</c:v>
                </c:pt>
                <c:pt idx="24">
                  <c:v>42005</c:v>
                </c:pt>
                <c:pt idx="25">
                  <c:v>42370</c:v>
                </c:pt>
                <c:pt idx="26">
                  <c:v>42736</c:v>
                </c:pt>
                <c:pt idx="27">
                  <c:v>43101</c:v>
                </c:pt>
                <c:pt idx="28">
                  <c:v>43466</c:v>
                </c:pt>
                <c:pt idx="29">
                  <c:v>43831</c:v>
                </c:pt>
              </c:numCache>
            </c:numRef>
          </c:cat>
          <c:val>
            <c:numRef>
              <c:f>'FRED Graph'!$N$3:$N$32</c:f>
              <c:numCache>
                <c:formatCode>General</c:formatCode>
                <c:ptCount val="30"/>
                <c:pt idx="0">
                  <c:v>-0.11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-2.6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-3.4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3-4A76-A549-B12D-8CB9E103A6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6"/>
        <c:overlap val="92"/>
        <c:axId val="416069424"/>
        <c:axId val="416071072"/>
      </c:barChart>
      <c:dateAx>
        <c:axId val="416069424"/>
        <c:scaling>
          <c:orientation val="minMax"/>
        </c:scaling>
        <c:delete val="0"/>
        <c:axPos val="b"/>
        <c:numFmt formatCode="yyyy\-mm\-dd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6071072"/>
        <c:crosses val="autoZero"/>
        <c:auto val="1"/>
        <c:lblOffset val="100"/>
        <c:baseTimeUnit val="years"/>
      </c:dateAx>
      <c:valAx>
        <c:axId val="416071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6069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'FRED Graph'!$B$14</c:f>
              <c:strCache>
                <c:ptCount val="1"/>
                <c:pt idx="0">
                  <c:v>Consumption</c:v>
                </c:pt>
              </c:strCache>
            </c:strRef>
          </c:tx>
          <c:spPr>
            <a:solidFill>
              <a:srgbClr val="0432FF"/>
            </a:solidFill>
            <a:ln>
              <a:solidFill>
                <a:srgbClr val="0432FF"/>
              </a:solidFill>
            </a:ln>
            <a:effectLst/>
          </c:spPr>
          <c:invertIfNegative val="0"/>
          <c:cat>
            <c:numRef>
              <c:f>'FRED Graph'!$A$15:$A$134</c:f>
              <c:numCache>
                <c:formatCode>yyyy\-mm\-dd</c:formatCode>
                <c:ptCount val="120"/>
                <c:pt idx="0">
                  <c:v>32874</c:v>
                </c:pt>
                <c:pt idx="1">
                  <c:v>32964</c:v>
                </c:pt>
                <c:pt idx="2">
                  <c:v>33055</c:v>
                </c:pt>
                <c:pt idx="3">
                  <c:v>33147</c:v>
                </c:pt>
                <c:pt idx="4">
                  <c:v>33239</c:v>
                </c:pt>
                <c:pt idx="5">
                  <c:v>33329</c:v>
                </c:pt>
                <c:pt idx="6">
                  <c:v>33420</c:v>
                </c:pt>
                <c:pt idx="7">
                  <c:v>33512</c:v>
                </c:pt>
                <c:pt idx="8">
                  <c:v>33604</c:v>
                </c:pt>
                <c:pt idx="9">
                  <c:v>33695</c:v>
                </c:pt>
                <c:pt idx="10">
                  <c:v>33786</c:v>
                </c:pt>
                <c:pt idx="11">
                  <c:v>33878</c:v>
                </c:pt>
                <c:pt idx="12">
                  <c:v>33970</c:v>
                </c:pt>
                <c:pt idx="13">
                  <c:v>34060</c:v>
                </c:pt>
                <c:pt idx="14">
                  <c:v>34151</c:v>
                </c:pt>
                <c:pt idx="15">
                  <c:v>34243</c:v>
                </c:pt>
                <c:pt idx="16">
                  <c:v>34335</c:v>
                </c:pt>
                <c:pt idx="17">
                  <c:v>34425</c:v>
                </c:pt>
                <c:pt idx="18">
                  <c:v>34516</c:v>
                </c:pt>
                <c:pt idx="19">
                  <c:v>34608</c:v>
                </c:pt>
                <c:pt idx="20">
                  <c:v>34700</c:v>
                </c:pt>
                <c:pt idx="21">
                  <c:v>34790</c:v>
                </c:pt>
                <c:pt idx="22">
                  <c:v>34881</c:v>
                </c:pt>
                <c:pt idx="23">
                  <c:v>34973</c:v>
                </c:pt>
                <c:pt idx="24">
                  <c:v>35065</c:v>
                </c:pt>
                <c:pt idx="25">
                  <c:v>35156</c:v>
                </c:pt>
                <c:pt idx="26">
                  <c:v>35247</c:v>
                </c:pt>
                <c:pt idx="27">
                  <c:v>35339</c:v>
                </c:pt>
                <c:pt idx="28">
                  <c:v>35431</c:v>
                </c:pt>
                <c:pt idx="29">
                  <c:v>35521</c:v>
                </c:pt>
                <c:pt idx="30">
                  <c:v>35612</c:v>
                </c:pt>
                <c:pt idx="31">
                  <c:v>35704</c:v>
                </c:pt>
                <c:pt idx="32">
                  <c:v>35796</c:v>
                </c:pt>
                <c:pt idx="33">
                  <c:v>35886</c:v>
                </c:pt>
                <c:pt idx="34">
                  <c:v>35977</c:v>
                </c:pt>
                <c:pt idx="35">
                  <c:v>36069</c:v>
                </c:pt>
                <c:pt idx="36">
                  <c:v>36161</c:v>
                </c:pt>
                <c:pt idx="37">
                  <c:v>36251</c:v>
                </c:pt>
                <c:pt idx="38">
                  <c:v>36342</c:v>
                </c:pt>
                <c:pt idx="39">
                  <c:v>36434</c:v>
                </c:pt>
                <c:pt idx="40">
                  <c:v>36526</c:v>
                </c:pt>
                <c:pt idx="41">
                  <c:v>36617</c:v>
                </c:pt>
                <c:pt idx="42">
                  <c:v>36708</c:v>
                </c:pt>
                <c:pt idx="43">
                  <c:v>36800</c:v>
                </c:pt>
                <c:pt idx="44">
                  <c:v>36892</c:v>
                </c:pt>
                <c:pt idx="45">
                  <c:v>36982</c:v>
                </c:pt>
                <c:pt idx="46">
                  <c:v>37073</c:v>
                </c:pt>
                <c:pt idx="47">
                  <c:v>37165</c:v>
                </c:pt>
                <c:pt idx="48">
                  <c:v>37257</c:v>
                </c:pt>
                <c:pt idx="49">
                  <c:v>37347</c:v>
                </c:pt>
                <c:pt idx="50">
                  <c:v>37438</c:v>
                </c:pt>
                <c:pt idx="51">
                  <c:v>37530</c:v>
                </c:pt>
                <c:pt idx="52">
                  <c:v>37622</c:v>
                </c:pt>
                <c:pt idx="53">
                  <c:v>37712</c:v>
                </c:pt>
                <c:pt idx="54">
                  <c:v>37803</c:v>
                </c:pt>
                <c:pt idx="55">
                  <c:v>37895</c:v>
                </c:pt>
                <c:pt idx="56">
                  <c:v>37987</c:v>
                </c:pt>
                <c:pt idx="57">
                  <c:v>38078</c:v>
                </c:pt>
                <c:pt idx="58">
                  <c:v>38169</c:v>
                </c:pt>
                <c:pt idx="59">
                  <c:v>38261</c:v>
                </c:pt>
                <c:pt idx="60">
                  <c:v>38353</c:v>
                </c:pt>
                <c:pt idx="61">
                  <c:v>38443</c:v>
                </c:pt>
                <c:pt idx="62">
                  <c:v>38534</c:v>
                </c:pt>
                <c:pt idx="63">
                  <c:v>38626</c:v>
                </c:pt>
                <c:pt idx="64">
                  <c:v>38718</c:v>
                </c:pt>
                <c:pt idx="65">
                  <c:v>38808</c:v>
                </c:pt>
                <c:pt idx="66">
                  <c:v>38899</c:v>
                </c:pt>
                <c:pt idx="67">
                  <c:v>38991</c:v>
                </c:pt>
                <c:pt idx="68">
                  <c:v>39083</c:v>
                </c:pt>
                <c:pt idx="69">
                  <c:v>39173</c:v>
                </c:pt>
                <c:pt idx="70">
                  <c:v>39264</c:v>
                </c:pt>
                <c:pt idx="71">
                  <c:v>39356</c:v>
                </c:pt>
                <c:pt idx="72">
                  <c:v>39448</c:v>
                </c:pt>
                <c:pt idx="73">
                  <c:v>39539</c:v>
                </c:pt>
                <c:pt idx="74">
                  <c:v>39630</c:v>
                </c:pt>
                <c:pt idx="75">
                  <c:v>39722</c:v>
                </c:pt>
                <c:pt idx="76">
                  <c:v>39814</c:v>
                </c:pt>
                <c:pt idx="77">
                  <c:v>39904</c:v>
                </c:pt>
                <c:pt idx="78">
                  <c:v>39995</c:v>
                </c:pt>
                <c:pt idx="79">
                  <c:v>40087</c:v>
                </c:pt>
                <c:pt idx="80">
                  <c:v>40179</c:v>
                </c:pt>
                <c:pt idx="81">
                  <c:v>40269</c:v>
                </c:pt>
                <c:pt idx="82">
                  <c:v>40360</c:v>
                </c:pt>
                <c:pt idx="83">
                  <c:v>40452</c:v>
                </c:pt>
                <c:pt idx="84">
                  <c:v>40544</c:v>
                </c:pt>
                <c:pt idx="85">
                  <c:v>40634</c:v>
                </c:pt>
                <c:pt idx="86">
                  <c:v>40725</c:v>
                </c:pt>
                <c:pt idx="87">
                  <c:v>40817</c:v>
                </c:pt>
                <c:pt idx="88">
                  <c:v>40909</c:v>
                </c:pt>
                <c:pt idx="89">
                  <c:v>41000</c:v>
                </c:pt>
                <c:pt idx="90">
                  <c:v>41091</c:v>
                </c:pt>
                <c:pt idx="91">
                  <c:v>41183</c:v>
                </c:pt>
                <c:pt idx="92">
                  <c:v>41275</c:v>
                </c:pt>
                <c:pt idx="93">
                  <c:v>41365</c:v>
                </c:pt>
                <c:pt idx="94">
                  <c:v>41456</c:v>
                </c:pt>
                <c:pt idx="95">
                  <c:v>41548</c:v>
                </c:pt>
                <c:pt idx="96">
                  <c:v>41640</c:v>
                </c:pt>
                <c:pt idx="97">
                  <c:v>41730</c:v>
                </c:pt>
                <c:pt idx="98">
                  <c:v>41821</c:v>
                </c:pt>
                <c:pt idx="99">
                  <c:v>41913</c:v>
                </c:pt>
                <c:pt idx="100">
                  <c:v>42005</c:v>
                </c:pt>
                <c:pt idx="101">
                  <c:v>42095</c:v>
                </c:pt>
                <c:pt idx="102">
                  <c:v>42186</c:v>
                </c:pt>
                <c:pt idx="103">
                  <c:v>42278</c:v>
                </c:pt>
                <c:pt idx="104">
                  <c:v>42370</c:v>
                </c:pt>
                <c:pt idx="105">
                  <c:v>42461</c:v>
                </c:pt>
                <c:pt idx="106">
                  <c:v>42552</c:v>
                </c:pt>
                <c:pt idx="107">
                  <c:v>42644</c:v>
                </c:pt>
                <c:pt idx="108">
                  <c:v>42736</c:v>
                </c:pt>
                <c:pt idx="109">
                  <c:v>42826</c:v>
                </c:pt>
                <c:pt idx="110">
                  <c:v>42917</c:v>
                </c:pt>
                <c:pt idx="111">
                  <c:v>43009</c:v>
                </c:pt>
                <c:pt idx="112">
                  <c:v>43101</c:v>
                </c:pt>
                <c:pt idx="113">
                  <c:v>43191</c:v>
                </c:pt>
                <c:pt idx="114">
                  <c:v>43282</c:v>
                </c:pt>
                <c:pt idx="115">
                  <c:v>43374</c:v>
                </c:pt>
                <c:pt idx="116">
                  <c:v>43466</c:v>
                </c:pt>
                <c:pt idx="117">
                  <c:v>43556</c:v>
                </c:pt>
                <c:pt idx="118">
                  <c:v>43647</c:v>
                </c:pt>
                <c:pt idx="119">
                  <c:v>43739</c:v>
                </c:pt>
              </c:numCache>
            </c:numRef>
          </c:cat>
          <c:val>
            <c:numRef>
              <c:f>'FRED Graph'!$B$15:$B$134</c:f>
              <c:numCache>
                <c:formatCode>0.00</c:formatCode>
                <c:ptCount val="120"/>
                <c:pt idx="0">
                  <c:v>2.17</c:v>
                </c:pt>
                <c:pt idx="1">
                  <c:v>0.77</c:v>
                </c:pt>
                <c:pt idx="2">
                  <c:v>1</c:v>
                </c:pt>
                <c:pt idx="3">
                  <c:v>-1.96</c:v>
                </c:pt>
                <c:pt idx="4">
                  <c:v>-1</c:v>
                </c:pt>
                <c:pt idx="5">
                  <c:v>2.11</c:v>
                </c:pt>
                <c:pt idx="6">
                  <c:v>1.27</c:v>
                </c:pt>
                <c:pt idx="7">
                  <c:v>-0.12</c:v>
                </c:pt>
                <c:pt idx="8">
                  <c:v>4.83</c:v>
                </c:pt>
                <c:pt idx="9">
                  <c:v>1.78</c:v>
                </c:pt>
                <c:pt idx="10">
                  <c:v>2.77</c:v>
                </c:pt>
                <c:pt idx="11">
                  <c:v>3.08</c:v>
                </c:pt>
                <c:pt idx="12">
                  <c:v>0.98</c:v>
                </c:pt>
                <c:pt idx="13">
                  <c:v>2.35</c:v>
                </c:pt>
                <c:pt idx="14">
                  <c:v>2.88</c:v>
                </c:pt>
                <c:pt idx="15">
                  <c:v>2.31</c:v>
                </c:pt>
                <c:pt idx="16">
                  <c:v>2.98</c:v>
                </c:pt>
                <c:pt idx="17">
                  <c:v>2.0499999999999998</c:v>
                </c:pt>
                <c:pt idx="18">
                  <c:v>1.98</c:v>
                </c:pt>
                <c:pt idx="19">
                  <c:v>2.83</c:v>
                </c:pt>
                <c:pt idx="20">
                  <c:v>0.66</c:v>
                </c:pt>
                <c:pt idx="21">
                  <c:v>2.2799999999999998</c:v>
                </c:pt>
                <c:pt idx="22">
                  <c:v>2.38</c:v>
                </c:pt>
                <c:pt idx="23">
                  <c:v>1.82</c:v>
                </c:pt>
                <c:pt idx="24">
                  <c:v>2.41</c:v>
                </c:pt>
                <c:pt idx="25">
                  <c:v>2.85</c:v>
                </c:pt>
                <c:pt idx="26">
                  <c:v>1.58</c:v>
                </c:pt>
                <c:pt idx="27">
                  <c:v>2.08</c:v>
                </c:pt>
                <c:pt idx="28">
                  <c:v>2.74</c:v>
                </c:pt>
                <c:pt idx="29">
                  <c:v>1.21</c:v>
                </c:pt>
                <c:pt idx="30">
                  <c:v>4.4000000000000004</c:v>
                </c:pt>
                <c:pt idx="31">
                  <c:v>3.09</c:v>
                </c:pt>
                <c:pt idx="32">
                  <c:v>2.63</c:v>
                </c:pt>
                <c:pt idx="33">
                  <c:v>4.5599999999999996</c:v>
                </c:pt>
                <c:pt idx="34">
                  <c:v>3.42</c:v>
                </c:pt>
                <c:pt idx="35">
                  <c:v>3.81</c:v>
                </c:pt>
                <c:pt idx="36">
                  <c:v>2.69</c:v>
                </c:pt>
                <c:pt idx="37">
                  <c:v>4</c:v>
                </c:pt>
                <c:pt idx="38">
                  <c:v>2.99</c:v>
                </c:pt>
                <c:pt idx="39">
                  <c:v>3.91</c:v>
                </c:pt>
                <c:pt idx="40">
                  <c:v>3.99</c:v>
                </c:pt>
                <c:pt idx="41">
                  <c:v>2.54</c:v>
                </c:pt>
                <c:pt idx="42">
                  <c:v>2.52</c:v>
                </c:pt>
                <c:pt idx="43">
                  <c:v>2.31</c:v>
                </c:pt>
                <c:pt idx="44">
                  <c:v>0.94</c:v>
                </c:pt>
                <c:pt idx="45">
                  <c:v>0.52</c:v>
                </c:pt>
                <c:pt idx="46">
                  <c:v>0.9</c:v>
                </c:pt>
                <c:pt idx="47">
                  <c:v>4.2699999999999996</c:v>
                </c:pt>
                <c:pt idx="48">
                  <c:v>0.57999999999999996</c:v>
                </c:pt>
                <c:pt idx="49">
                  <c:v>1.34</c:v>
                </c:pt>
                <c:pt idx="50">
                  <c:v>1.86</c:v>
                </c:pt>
                <c:pt idx="51">
                  <c:v>1.48</c:v>
                </c:pt>
                <c:pt idx="52">
                  <c:v>1.31</c:v>
                </c:pt>
                <c:pt idx="53">
                  <c:v>3.1</c:v>
                </c:pt>
                <c:pt idx="54">
                  <c:v>3.87</c:v>
                </c:pt>
                <c:pt idx="55">
                  <c:v>1.88</c:v>
                </c:pt>
                <c:pt idx="56">
                  <c:v>2.5299999999999998</c:v>
                </c:pt>
                <c:pt idx="57">
                  <c:v>1.49</c:v>
                </c:pt>
                <c:pt idx="58">
                  <c:v>3.18</c:v>
                </c:pt>
                <c:pt idx="59">
                  <c:v>3.07</c:v>
                </c:pt>
                <c:pt idx="60">
                  <c:v>1.74</c:v>
                </c:pt>
                <c:pt idx="61">
                  <c:v>2.97</c:v>
                </c:pt>
                <c:pt idx="62">
                  <c:v>2.23</c:v>
                </c:pt>
                <c:pt idx="63">
                  <c:v>0.48</c:v>
                </c:pt>
                <c:pt idx="64">
                  <c:v>2.92</c:v>
                </c:pt>
                <c:pt idx="65">
                  <c:v>1.38</c:v>
                </c:pt>
                <c:pt idx="66">
                  <c:v>1.73</c:v>
                </c:pt>
                <c:pt idx="67">
                  <c:v>2.6</c:v>
                </c:pt>
                <c:pt idx="68">
                  <c:v>1.7</c:v>
                </c:pt>
                <c:pt idx="69">
                  <c:v>0.73</c:v>
                </c:pt>
                <c:pt idx="70">
                  <c:v>1.8</c:v>
                </c:pt>
                <c:pt idx="71">
                  <c:v>1.05</c:v>
                </c:pt>
                <c:pt idx="72">
                  <c:v>-0.4</c:v>
                </c:pt>
                <c:pt idx="73">
                  <c:v>0.76</c:v>
                </c:pt>
                <c:pt idx="74">
                  <c:v>-2.06</c:v>
                </c:pt>
                <c:pt idx="75">
                  <c:v>-2.31</c:v>
                </c:pt>
                <c:pt idx="76">
                  <c:v>-0.6</c:v>
                </c:pt>
                <c:pt idx="77">
                  <c:v>-1.26</c:v>
                </c:pt>
                <c:pt idx="78">
                  <c:v>1.88</c:v>
                </c:pt>
                <c:pt idx="79">
                  <c:v>-0.28000000000000003</c:v>
                </c:pt>
                <c:pt idx="80">
                  <c:v>1.56</c:v>
                </c:pt>
                <c:pt idx="81">
                  <c:v>2.4500000000000002</c:v>
                </c:pt>
                <c:pt idx="82">
                  <c:v>1.95</c:v>
                </c:pt>
                <c:pt idx="83">
                  <c:v>1.67</c:v>
                </c:pt>
                <c:pt idx="84">
                  <c:v>1.05</c:v>
                </c:pt>
                <c:pt idx="85">
                  <c:v>0.3</c:v>
                </c:pt>
                <c:pt idx="86">
                  <c:v>0.84</c:v>
                </c:pt>
                <c:pt idx="87">
                  <c:v>0.49</c:v>
                </c:pt>
                <c:pt idx="88">
                  <c:v>1.97</c:v>
                </c:pt>
                <c:pt idx="89">
                  <c:v>0.48</c:v>
                </c:pt>
                <c:pt idx="90">
                  <c:v>0.55000000000000004</c:v>
                </c:pt>
                <c:pt idx="91">
                  <c:v>1.0900000000000001</c:v>
                </c:pt>
                <c:pt idx="92">
                  <c:v>1.48</c:v>
                </c:pt>
                <c:pt idx="93">
                  <c:v>0.42</c:v>
                </c:pt>
                <c:pt idx="94">
                  <c:v>1.02</c:v>
                </c:pt>
                <c:pt idx="95">
                  <c:v>2.15</c:v>
                </c:pt>
                <c:pt idx="96">
                  <c:v>1.01</c:v>
                </c:pt>
                <c:pt idx="97">
                  <c:v>2.5299999999999998</c:v>
                </c:pt>
                <c:pt idx="98">
                  <c:v>2.67</c:v>
                </c:pt>
                <c:pt idx="99">
                  <c:v>3</c:v>
                </c:pt>
                <c:pt idx="100">
                  <c:v>1.82</c:v>
                </c:pt>
                <c:pt idx="101">
                  <c:v>1.83</c:v>
                </c:pt>
                <c:pt idx="102">
                  <c:v>2.0499999999999998</c:v>
                </c:pt>
                <c:pt idx="103">
                  <c:v>1.35</c:v>
                </c:pt>
                <c:pt idx="104">
                  <c:v>1.98</c:v>
                </c:pt>
                <c:pt idx="105">
                  <c:v>1.37</c:v>
                </c:pt>
                <c:pt idx="106">
                  <c:v>1.59</c:v>
                </c:pt>
                <c:pt idx="107">
                  <c:v>1.32</c:v>
                </c:pt>
                <c:pt idx="108">
                  <c:v>1.98</c:v>
                </c:pt>
                <c:pt idx="109">
                  <c:v>1.28</c:v>
                </c:pt>
                <c:pt idx="110">
                  <c:v>1.55</c:v>
                </c:pt>
                <c:pt idx="111">
                  <c:v>2.88</c:v>
                </c:pt>
                <c:pt idx="112">
                  <c:v>1.64</c:v>
                </c:pt>
                <c:pt idx="113">
                  <c:v>2.34</c:v>
                </c:pt>
                <c:pt idx="114">
                  <c:v>1.79</c:v>
                </c:pt>
                <c:pt idx="115">
                  <c:v>1.1599999999999999</c:v>
                </c:pt>
                <c:pt idx="116">
                  <c:v>0.43</c:v>
                </c:pt>
                <c:pt idx="117">
                  <c:v>2.37</c:v>
                </c:pt>
                <c:pt idx="118">
                  <c:v>2.12</c:v>
                </c:pt>
                <c:pt idx="119">
                  <c:v>1.1299999999999999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86-3C40-8A58-E29015626AC7}"/>
            </c:ext>
          </c:extLst>
        </c:ser>
        <c:ser>
          <c:idx val="1"/>
          <c:order val="1"/>
          <c:tx>
            <c:strRef>
              <c:f>'FRED Graph'!$C$14</c:f>
              <c:strCache>
                <c:ptCount val="1"/>
                <c:pt idx="0">
                  <c:v>Investment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  <a:effectLst/>
          </c:spPr>
          <c:invertIfNegative val="0"/>
          <c:cat>
            <c:numRef>
              <c:f>'FRED Graph'!$A$15:$A$134</c:f>
              <c:numCache>
                <c:formatCode>yyyy\-mm\-dd</c:formatCode>
                <c:ptCount val="120"/>
                <c:pt idx="0">
                  <c:v>32874</c:v>
                </c:pt>
                <c:pt idx="1">
                  <c:v>32964</c:v>
                </c:pt>
                <c:pt idx="2">
                  <c:v>33055</c:v>
                </c:pt>
                <c:pt idx="3">
                  <c:v>33147</c:v>
                </c:pt>
                <c:pt idx="4">
                  <c:v>33239</c:v>
                </c:pt>
                <c:pt idx="5">
                  <c:v>33329</c:v>
                </c:pt>
                <c:pt idx="6">
                  <c:v>33420</c:v>
                </c:pt>
                <c:pt idx="7">
                  <c:v>33512</c:v>
                </c:pt>
                <c:pt idx="8">
                  <c:v>33604</c:v>
                </c:pt>
                <c:pt idx="9">
                  <c:v>33695</c:v>
                </c:pt>
                <c:pt idx="10">
                  <c:v>33786</c:v>
                </c:pt>
                <c:pt idx="11">
                  <c:v>33878</c:v>
                </c:pt>
                <c:pt idx="12">
                  <c:v>33970</c:v>
                </c:pt>
                <c:pt idx="13">
                  <c:v>34060</c:v>
                </c:pt>
                <c:pt idx="14">
                  <c:v>34151</c:v>
                </c:pt>
                <c:pt idx="15">
                  <c:v>34243</c:v>
                </c:pt>
                <c:pt idx="16">
                  <c:v>34335</c:v>
                </c:pt>
                <c:pt idx="17">
                  <c:v>34425</c:v>
                </c:pt>
                <c:pt idx="18">
                  <c:v>34516</c:v>
                </c:pt>
                <c:pt idx="19">
                  <c:v>34608</c:v>
                </c:pt>
                <c:pt idx="20">
                  <c:v>34700</c:v>
                </c:pt>
                <c:pt idx="21">
                  <c:v>34790</c:v>
                </c:pt>
                <c:pt idx="22">
                  <c:v>34881</c:v>
                </c:pt>
                <c:pt idx="23">
                  <c:v>34973</c:v>
                </c:pt>
                <c:pt idx="24">
                  <c:v>35065</c:v>
                </c:pt>
                <c:pt idx="25">
                  <c:v>35156</c:v>
                </c:pt>
                <c:pt idx="26">
                  <c:v>35247</c:v>
                </c:pt>
                <c:pt idx="27">
                  <c:v>35339</c:v>
                </c:pt>
                <c:pt idx="28">
                  <c:v>35431</c:v>
                </c:pt>
                <c:pt idx="29">
                  <c:v>35521</c:v>
                </c:pt>
                <c:pt idx="30">
                  <c:v>35612</c:v>
                </c:pt>
                <c:pt idx="31">
                  <c:v>35704</c:v>
                </c:pt>
                <c:pt idx="32">
                  <c:v>35796</c:v>
                </c:pt>
                <c:pt idx="33">
                  <c:v>35886</c:v>
                </c:pt>
                <c:pt idx="34">
                  <c:v>35977</c:v>
                </c:pt>
                <c:pt idx="35">
                  <c:v>36069</c:v>
                </c:pt>
                <c:pt idx="36">
                  <c:v>36161</c:v>
                </c:pt>
                <c:pt idx="37">
                  <c:v>36251</c:v>
                </c:pt>
                <c:pt idx="38">
                  <c:v>36342</c:v>
                </c:pt>
                <c:pt idx="39">
                  <c:v>36434</c:v>
                </c:pt>
                <c:pt idx="40">
                  <c:v>36526</c:v>
                </c:pt>
                <c:pt idx="41">
                  <c:v>36617</c:v>
                </c:pt>
                <c:pt idx="42">
                  <c:v>36708</c:v>
                </c:pt>
                <c:pt idx="43">
                  <c:v>36800</c:v>
                </c:pt>
                <c:pt idx="44">
                  <c:v>36892</c:v>
                </c:pt>
                <c:pt idx="45">
                  <c:v>36982</c:v>
                </c:pt>
                <c:pt idx="46">
                  <c:v>37073</c:v>
                </c:pt>
                <c:pt idx="47">
                  <c:v>37165</c:v>
                </c:pt>
                <c:pt idx="48">
                  <c:v>37257</c:v>
                </c:pt>
                <c:pt idx="49">
                  <c:v>37347</c:v>
                </c:pt>
                <c:pt idx="50">
                  <c:v>37438</c:v>
                </c:pt>
                <c:pt idx="51">
                  <c:v>37530</c:v>
                </c:pt>
                <c:pt idx="52">
                  <c:v>37622</c:v>
                </c:pt>
                <c:pt idx="53">
                  <c:v>37712</c:v>
                </c:pt>
                <c:pt idx="54">
                  <c:v>37803</c:v>
                </c:pt>
                <c:pt idx="55">
                  <c:v>37895</c:v>
                </c:pt>
                <c:pt idx="56">
                  <c:v>37987</c:v>
                </c:pt>
                <c:pt idx="57">
                  <c:v>38078</c:v>
                </c:pt>
                <c:pt idx="58">
                  <c:v>38169</c:v>
                </c:pt>
                <c:pt idx="59">
                  <c:v>38261</c:v>
                </c:pt>
                <c:pt idx="60">
                  <c:v>38353</c:v>
                </c:pt>
                <c:pt idx="61">
                  <c:v>38443</c:v>
                </c:pt>
                <c:pt idx="62">
                  <c:v>38534</c:v>
                </c:pt>
                <c:pt idx="63">
                  <c:v>38626</c:v>
                </c:pt>
                <c:pt idx="64">
                  <c:v>38718</c:v>
                </c:pt>
                <c:pt idx="65">
                  <c:v>38808</c:v>
                </c:pt>
                <c:pt idx="66">
                  <c:v>38899</c:v>
                </c:pt>
                <c:pt idx="67">
                  <c:v>38991</c:v>
                </c:pt>
                <c:pt idx="68">
                  <c:v>39083</c:v>
                </c:pt>
                <c:pt idx="69">
                  <c:v>39173</c:v>
                </c:pt>
                <c:pt idx="70">
                  <c:v>39264</c:v>
                </c:pt>
                <c:pt idx="71">
                  <c:v>39356</c:v>
                </c:pt>
                <c:pt idx="72">
                  <c:v>39448</c:v>
                </c:pt>
                <c:pt idx="73">
                  <c:v>39539</c:v>
                </c:pt>
                <c:pt idx="74">
                  <c:v>39630</c:v>
                </c:pt>
                <c:pt idx="75">
                  <c:v>39722</c:v>
                </c:pt>
                <c:pt idx="76">
                  <c:v>39814</c:v>
                </c:pt>
                <c:pt idx="77">
                  <c:v>39904</c:v>
                </c:pt>
                <c:pt idx="78">
                  <c:v>39995</c:v>
                </c:pt>
                <c:pt idx="79">
                  <c:v>40087</c:v>
                </c:pt>
                <c:pt idx="80">
                  <c:v>40179</c:v>
                </c:pt>
                <c:pt idx="81">
                  <c:v>40269</c:v>
                </c:pt>
                <c:pt idx="82">
                  <c:v>40360</c:v>
                </c:pt>
                <c:pt idx="83">
                  <c:v>40452</c:v>
                </c:pt>
                <c:pt idx="84">
                  <c:v>40544</c:v>
                </c:pt>
                <c:pt idx="85">
                  <c:v>40634</c:v>
                </c:pt>
                <c:pt idx="86">
                  <c:v>40725</c:v>
                </c:pt>
                <c:pt idx="87">
                  <c:v>40817</c:v>
                </c:pt>
                <c:pt idx="88">
                  <c:v>40909</c:v>
                </c:pt>
                <c:pt idx="89">
                  <c:v>41000</c:v>
                </c:pt>
                <c:pt idx="90">
                  <c:v>41091</c:v>
                </c:pt>
                <c:pt idx="91">
                  <c:v>41183</c:v>
                </c:pt>
                <c:pt idx="92">
                  <c:v>41275</c:v>
                </c:pt>
                <c:pt idx="93">
                  <c:v>41365</c:v>
                </c:pt>
                <c:pt idx="94">
                  <c:v>41456</c:v>
                </c:pt>
                <c:pt idx="95">
                  <c:v>41548</c:v>
                </c:pt>
                <c:pt idx="96">
                  <c:v>41640</c:v>
                </c:pt>
                <c:pt idx="97">
                  <c:v>41730</c:v>
                </c:pt>
                <c:pt idx="98">
                  <c:v>41821</c:v>
                </c:pt>
                <c:pt idx="99">
                  <c:v>41913</c:v>
                </c:pt>
                <c:pt idx="100">
                  <c:v>42005</c:v>
                </c:pt>
                <c:pt idx="101">
                  <c:v>42095</c:v>
                </c:pt>
                <c:pt idx="102">
                  <c:v>42186</c:v>
                </c:pt>
                <c:pt idx="103">
                  <c:v>42278</c:v>
                </c:pt>
                <c:pt idx="104">
                  <c:v>42370</c:v>
                </c:pt>
                <c:pt idx="105">
                  <c:v>42461</c:v>
                </c:pt>
                <c:pt idx="106">
                  <c:v>42552</c:v>
                </c:pt>
                <c:pt idx="107">
                  <c:v>42644</c:v>
                </c:pt>
                <c:pt idx="108">
                  <c:v>42736</c:v>
                </c:pt>
                <c:pt idx="109">
                  <c:v>42826</c:v>
                </c:pt>
                <c:pt idx="110">
                  <c:v>42917</c:v>
                </c:pt>
                <c:pt idx="111">
                  <c:v>43009</c:v>
                </c:pt>
                <c:pt idx="112">
                  <c:v>43101</c:v>
                </c:pt>
                <c:pt idx="113">
                  <c:v>43191</c:v>
                </c:pt>
                <c:pt idx="114">
                  <c:v>43282</c:v>
                </c:pt>
                <c:pt idx="115">
                  <c:v>43374</c:v>
                </c:pt>
                <c:pt idx="116">
                  <c:v>43466</c:v>
                </c:pt>
                <c:pt idx="117">
                  <c:v>43556</c:v>
                </c:pt>
                <c:pt idx="118">
                  <c:v>43647</c:v>
                </c:pt>
                <c:pt idx="119">
                  <c:v>43739</c:v>
                </c:pt>
              </c:numCache>
            </c:numRef>
          </c:cat>
          <c:val>
            <c:numRef>
              <c:f>'FRED Graph'!$C$15:$C$134</c:f>
              <c:numCache>
                <c:formatCode>0.00</c:formatCode>
                <c:ptCount val="120"/>
                <c:pt idx="0">
                  <c:v>0.7</c:v>
                </c:pt>
                <c:pt idx="1">
                  <c:v>0.03</c:v>
                </c:pt>
                <c:pt idx="2">
                  <c:v>-1.29</c:v>
                </c:pt>
                <c:pt idx="3">
                  <c:v>-3.66</c:v>
                </c:pt>
                <c:pt idx="4">
                  <c:v>-2.04</c:v>
                </c:pt>
                <c:pt idx="5">
                  <c:v>0.05</c:v>
                </c:pt>
                <c:pt idx="6">
                  <c:v>1.21</c:v>
                </c:pt>
                <c:pt idx="7">
                  <c:v>2.15</c:v>
                </c:pt>
                <c:pt idx="8">
                  <c:v>-1.1599999999999999</c:v>
                </c:pt>
                <c:pt idx="9">
                  <c:v>3.4</c:v>
                </c:pt>
                <c:pt idx="10">
                  <c:v>0.5</c:v>
                </c:pt>
                <c:pt idx="11">
                  <c:v>1.92</c:v>
                </c:pt>
                <c:pt idx="12">
                  <c:v>1.49</c:v>
                </c:pt>
                <c:pt idx="13">
                  <c:v>0.39</c:v>
                </c:pt>
                <c:pt idx="14">
                  <c:v>-0.42</c:v>
                </c:pt>
                <c:pt idx="15">
                  <c:v>3.4</c:v>
                </c:pt>
                <c:pt idx="16">
                  <c:v>2.56</c:v>
                </c:pt>
                <c:pt idx="17">
                  <c:v>3.39</c:v>
                </c:pt>
                <c:pt idx="18">
                  <c:v>-1.1399999999999999</c:v>
                </c:pt>
                <c:pt idx="19">
                  <c:v>2.81</c:v>
                </c:pt>
                <c:pt idx="20">
                  <c:v>0.69</c:v>
                </c:pt>
                <c:pt idx="21">
                  <c:v>-1.5</c:v>
                </c:pt>
                <c:pt idx="22">
                  <c:v>-0.41</c:v>
                </c:pt>
                <c:pt idx="23">
                  <c:v>1.69</c:v>
                </c:pt>
                <c:pt idx="24">
                  <c:v>1.1200000000000001</c:v>
                </c:pt>
                <c:pt idx="25">
                  <c:v>3.37</c:v>
                </c:pt>
                <c:pt idx="26">
                  <c:v>3.21</c:v>
                </c:pt>
                <c:pt idx="27">
                  <c:v>-0.09</c:v>
                </c:pt>
                <c:pt idx="28">
                  <c:v>1.43</c:v>
                </c:pt>
                <c:pt idx="29">
                  <c:v>4.47</c:v>
                </c:pt>
                <c:pt idx="30">
                  <c:v>1.07</c:v>
                </c:pt>
                <c:pt idx="31">
                  <c:v>1.1299999999999999</c:v>
                </c:pt>
                <c:pt idx="32">
                  <c:v>3.29</c:v>
                </c:pt>
                <c:pt idx="33">
                  <c:v>-0.46</c:v>
                </c:pt>
                <c:pt idx="34">
                  <c:v>1.96</c:v>
                </c:pt>
                <c:pt idx="35">
                  <c:v>2.38</c:v>
                </c:pt>
                <c:pt idx="36">
                  <c:v>2.09</c:v>
                </c:pt>
                <c:pt idx="37">
                  <c:v>0.03</c:v>
                </c:pt>
                <c:pt idx="38">
                  <c:v>2.14</c:v>
                </c:pt>
                <c:pt idx="39">
                  <c:v>2.14</c:v>
                </c:pt>
                <c:pt idx="40">
                  <c:v>-0.55000000000000004</c:v>
                </c:pt>
                <c:pt idx="41">
                  <c:v>4.6900000000000004</c:v>
                </c:pt>
                <c:pt idx="42">
                  <c:v>-0.8</c:v>
                </c:pt>
                <c:pt idx="43">
                  <c:v>0.16</c:v>
                </c:pt>
                <c:pt idx="44">
                  <c:v>-3.58</c:v>
                </c:pt>
                <c:pt idx="45">
                  <c:v>0.14000000000000001</c:v>
                </c:pt>
                <c:pt idx="46">
                  <c:v>-1.57</c:v>
                </c:pt>
                <c:pt idx="47">
                  <c:v>-3.56</c:v>
                </c:pt>
                <c:pt idx="48">
                  <c:v>2.14</c:v>
                </c:pt>
                <c:pt idx="49">
                  <c:v>1.23</c:v>
                </c:pt>
                <c:pt idx="50">
                  <c:v>-0.05</c:v>
                </c:pt>
                <c:pt idx="51">
                  <c:v>-0.01</c:v>
                </c:pt>
                <c:pt idx="52">
                  <c:v>0.56000000000000005</c:v>
                </c:pt>
                <c:pt idx="53">
                  <c:v>0.51</c:v>
                </c:pt>
                <c:pt idx="54">
                  <c:v>2.62</c:v>
                </c:pt>
                <c:pt idx="55">
                  <c:v>2.4300000000000002</c:v>
                </c:pt>
                <c:pt idx="56">
                  <c:v>0.17</c:v>
                </c:pt>
                <c:pt idx="57">
                  <c:v>2.91</c:v>
                </c:pt>
                <c:pt idx="58">
                  <c:v>1.18</c:v>
                </c:pt>
                <c:pt idx="59">
                  <c:v>1.59</c:v>
                </c:pt>
                <c:pt idx="60">
                  <c:v>2.16</c:v>
                </c:pt>
                <c:pt idx="61">
                  <c:v>-1.03</c:v>
                </c:pt>
                <c:pt idx="62">
                  <c:v>1.03</c:v>
                </c:pt>
                <c:pt idx="63">
                  <c:v>2.54</c:v>
                </c:pt>
                <c:pt idx="64">
                  <c:v>1.26</c:v>
                </c:pt>
                <c:pt idx="65">
                  <c:v>-0.51</c:v>
                </c:pt>
                <c:pt idx="66">
                  <c:v>-0.33</c:v>
                </c:pt>
                <c:pt idx="67">
                  <c:v>-1.55</c:v>
                </c:pt>
                <c:pt idx="68">
                  <c:v>-0.57999999999999996</c:v>
                </c:pt>
                <c:pt idx="69">
                  <c:v>0.8</c:v>
                </c:pt>
                <c:pt idx="70">
                  <c:v>-0.77</c:v>
                </c:pt>
                <c:pt idx="71">
                  <c:v>-0.89</c:v>
                </c:pt>
                <c:pt idx="72">
                  <c:v>-1.87</c:v>
                </c:pt>
                <c:pt idx="73">
                  <c:v>-1.26</c:v>
                </c:pt>
                <c:pt idx="74">
                  <c:v>-1.36</c:v>
                </c:pt>
                <c:pt idx="75">
                  <c:v>-6.36</c:v>
                </c:pt>
                <c:pt idx="76">
                  <c:v>-7.18</c:v>
                </c:pt>
                <c:pt idx="77">
                  <c:v>-3.15</c:v>
                </c:pt>
                <c:pt idx="78">
                  <c:v>-0.08</c:v>
                </c:pt>
                <c:pt idx="79">
                  <c:v>4.75</c:v>
                </c:pt>
                <c:pt idx="80">
                  <c:v>1.28</c:v>
                </c:pt>
                <c:pt idx="81">
                  <c:v>2.95</c:v>
                </c:pt>
                <c:pt idx="82">
                  <c:v>2.59</c:v>
                </c:pt>
                <c:pt idx="83">
                  <c:v>-0.17</c:v>
                </c:pt>
                <c:pt idx="84">
                  <c:v>-1.1000000000000001</c:v>
                </c:pt>
                <c:pt idx="85">
                  <c:v>2.35</c:v>
                </c:pt>
                <c:pt idx="86">
                  <c:v>0.18</c:v>
                </c:pt>
                <c:pt idx="87">
                  <c:v>4.58</c:v>
                </c:pt>
                <c:pt idx="88">
                  <c:v>1.31</c:v>
                </c:pt>
                <c:pt idx="89">
                  <c:v>1.46</c:v>
                </c:pt>
                <c:pt idx="90">
                  <c:v>0.28999999999999998</c:v>
                </c:pt>
                <c:pt idx="91">
                  <c:v>-0.56999999999999995</c:v>
                </c:pt>
                <c:pt idx="92">
                  <c:v>2.42</c:v>
                </c:pt>
                <c:pt idx="93">
                  <c:v>0.75</c:v>
                </c:pt>
                <c:pt idx="94">
                  <c:v>2.6</c:v>
                </c:pt>
                <c:pt idx="95">
                  <c:v>0.27</c:v>
                </c:pt>
                <c:pt idx="96">
                  <c:v>-0.74</c:v>
                </c:pt>
                <c:pt idx="97">
                  <c:v>2.9</c:v>
                </c:pt>
                <c:pt idx="98">
                  <c:v>1.46</c:v>
                </c:pt>
                <c:pt idx="99">
                  <c:v>0.08</c:v>
                </c:pt>
                <c:pt idx="100">
                  <c:v>2.4500000000000002</c:v>
                </c:pt>
                <c:pt idx="101">
                  <c:v>0.23</c:v>
                </c:pt>
                <c:pt idx="102">
                  <c:v>-0.13</c:v>
                </c:pt>
                <c:pt idx="103">
                  <c:v>-0.82</c:v>
                </c:pt>
                <c:pt idx="104">
                  <c:v>-0.3</c:v>
                </c:pt>
                <c:pt idx="105">
                  <c:v>-0.35</c:v>
                </c:pt>
                <c:pt idx="106">
                  <c:v>0.14000000000000001</c:v>
                </c:pt>
                <c:pt idx="107">
                  <c:v>1.72</c:v>
                </c:pt>
                <c:pt idx="108">
                  <c:v>-0.23</c:v>
                </c:pt>
                <c:pt idx="109">
                  <c:v>1.19</c:v>
                </c:pt>
                <c:pt idx="110">
                  <c:v>1.05</c:v>
                </c:pt>
                <c:pt idx="111">
                  <c:v>0.81</c:v>
                </c:pt>
                <c:pt idx="112">
                  <c:v>1.45</c:v>
                </c:pt>
                <c:pt idx="113">
                  <c:v>0.14000000000000001</c:v>
                </c:pt>
                <c:pt idx="114">
                  <c:v>1.64</c:v>
                </c:pt>
                <c:pt idx="115">
                  <c:v>0.39</c:v>
                </c:pt>
                <c:pt idx="116">
                  <c:v>1.1299999999999999</c:v>
                </c:pt>
                <c:pt idx="117">
                  <c:v>0.48</c:v>
                </c:pt>
                <c:pt idx="118">
                  <c:v>0.22</c:v>
                </c:pt>
                <c:pt idx="119">
                  <c:v>-1.18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086-3C40-8A58-E29015626AC7}"/>
            </c:ext>
          </c:extLst>
        </c:ser>
        <c:ser>
          <c:idx val="2"/>
          <c:order val="2"/>
          <c:tx>
            <c:strRef>
              <c:f>'FRED Graph'!$D$14</c:f>
              <c:strCache>
                <c:ptCount val="1"/>
                <c:pt idx="0">
                  <c:v>Government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rgbClr val="00B050"/>
              </a:solidFill>
            </a:ln>
            <a:effectLst/>
          </c:spPr>
          <c:invertIfNegative val="0"/>
          <c:cat>
            <c:numRef>
              <c:f>'FRED Graph'!$A$15:$A$134</c:f>
              <c:numCache>
                <c:formatCode>yyyy\-mm\-dd</c:formatCode>
                <c:ptCount val="120"/>
                <c:pt idx="0">
                  <c:v>32874</c:v>
                </c:pt>
                <c:pt idx="1">
                  <c:v>32964</c:v>
                </c:pt>
                <c:pt idx="2">
                  <c:v>33055</c:v>
                </c:pt>
                <c:pt idx="3">
                  <c:v>33147</c:v>
                </c:pt>
                <c:pt idx="4">
                  <c:v>33239</c:v>
                </c:pt>
                <c:pt idx="5">
                  <c:v>33329</c:v>
                </c:pt>
                <c:pt idx="6">
                  <c:v>33420</c:v>
                </c:pt>
                <c:pt idx="7">
                  <c:v>33512</c:v>
                </c:pt>
                <c:pt idx="8">
                  <c:v>33604</c:v>
                </c:pt>
                <c:pt idx="9">
                  <c:v>33695</c:v>
                </c:pt>
                <c:pt idx="10">
                  <c:v>33786</c:v>
                </c:pt>
                <c:pt idx="11">
                  <c:v>33878</c:v>
                </c:pt>
                <c:pt idx="12">
                  <c:v>33970</c:v>
                </c:pt>
                <c:pt idx="13">
                  <c:v>34060</c:v>
                </c:pt>
                <c:pt idx="14">
                  <c:v>34151</c:v>
                </c:pt>
                <c:pt idx="15">
                  <c:v>34243</c:v>
                </c:pt>
                <c:pt idx="16">
                  <c:v>34335</c:v>
                </c:pt>
                <c:pt idx="17">
                  <c:v>34425</c:v>
                </c:pt>
                <c:pt idx="18">
                  <c:v>34516</c:v>
                </c:pt>
                <c:pt idx="19">
                  <c:v>34608</c:v>
                </c:pt>
                <c:pt idx="20">
                  <c:v>34700</c:v>
                </c:pt>
                <c:pt idx="21">
                  <c:v>34790</c:v>
                </c:pt>
                <c:pt idx="22">
                  <c:v>34881</c:v>
                </c:pt>
                <c:pt idx="23">
                  <c:v>34973</c:v>
                </c:pt>
                <c:pt idx="24">
                  <c:v>35065</c:v>
                </c:pt>
                <c:pt idx="25">
                  <c:v>35156</c:v>
                </c:pt>
                <c:pt idx="26">
                  <c:v>35247</c:v>
                </c:pt>
                <c:pt idx="27">
                  <c:v>35339</c:v>
                </c:pt>
                <c:pt idx="28">
                  <c:v>35431</c:v>
                </c:pt>
                <c:pt idx="29">
                  <c:v>35521</c:v>
                </c:pt>
                <c:pt idx="30">
                  <c:v>35612</c:v>
                </c:pt>
                <c:pt idx="31">
                  <c:v>35704</c:v>
                </c:pt>
                <c:pt idx="32">
                  <c:v>35796</c:v>
                </c:pt>
                <c:pt idx="33">
                  <c:v>35886</c:v>
                </c:pt>
                <c:pt idx="34">
                  <c:v>35977</c:v>
                </c:pt>
                <c:pt idx="35">
                  <c:v>36069</c:v>
                </c:pt>
                <c:pt idx="36">
                  <c:v>36161</c:v>
                </c:pt>
                <c:pt idx="37">
                  <c:v>36251</c:v>
                </c:pt>
                <c:pt idx="38">
                  <c:v>36342</c:v>
                </c:pt>
                <c:pt idx="39">
                  <c:v>36434</c:v>
                </c:pt>
                <c:pt idx="40">
                  <c:v>36526</c:v>
                </c:pt>
                <c:pt idx="41">
                  <c:v>36617</c:v>
                </c:pt>
                <c:pt idx="42">
                  <c:v>36708</c:v>
                </c:pt>
                <c:pt idx="43">
                  <c:v>36800</c:v>
                </c:pt>
                <c:pt idx="44">
                  <c:v>36892</c:v>
                </c:pt>
                <c:pt idx="45">
                  <c:v>36982</c:v>
                </c:pt>
                <c:pt idx="46">
                  <c:v>37073</c:v>
                </c:pt>
                <c:pt idx="47">
                  <c:v>37165</c:v>
                </c:pt>
                <c:pt idx="48">
                  <c:v>37257</c:v>
                </c:pt>
                <c:pt idx="49">
                  <c:v>37347</c:v>
                </c:pt>
                <c:pt idx="50">
                  <c:v>37438</c:v>
                </c:pt>
                <c:pt idx="51">
                  <c:v>37530</c:v>
                </c:pt>
                <c:pt idx="52">
                  <c:v>37622</c:v>
                </c:pt>
                <c:pt idx="53">
                  <c:v>37712</c:v>
                </c:pt>
                <c:pt idx="54">
                  <c:v>37803</c:v>
                </c:pt>
                <c:pt idx="55">
                  <c:v>37895</c:v>
                </c:pt>
                <c:pt idx="56">
                  <c:v>37987</c:v>
                </c:pt>
                <c:pt idx="57">
                  <c:v>38078</c:v>
                </c:pt>
                <c:pt idx="58">
                  <c:v>38169</c:v>
                </c:pt>
                <c:pt idx="59">
                  <c:v>38261</c:v>
                </c:pt>
                <c:pt idx="60">
                  <c:v>38353</c:v>
                </c:pt>
                <c:pt idx="61">
                  <c:v>38443</c:v>
                </c:pt>
                <c:pt idx="62">
                  <c:v>38534</c:v>
                </c:pt>
                <c:pt idx="63">
                  <c:v>38626</c:v>
                </c:pt>
                <c:pt idx="64">
                  <c:v>38718</c:v>
                </c:pt>
                <c:pt idx="65">
                  <c:v>38808</c:v>
                </c:pt>
                <c:pt idx="66">
                  <c:v>38899</c:v>
                </c:pt>
                <c:pt idx="67">
                  <c:v>38991</c:v>
                </c:pt>
                <c:pt idx="68">
                  <c:v>39083</c:v>
                </c:pt>
                <c:pt idx="69">
                  <c:v>39173</c:v>
                </c:pt>
                <c:pt idx="70">
                  <c:v>39264</c:v>
                </c:pt>
                <c:pt idx="71">
                  <c:v>39356</c:v>
                </c:pt>
                <c:pt idx="72">
                  <c:v>39448</c:v>
                </c:pt>
                <c:pt idx="73">
                  <c:v>39539</c:v>
                </c:pt>
                <c:pt idx="74">
                  <c:v>39630</c:v>
                </c:pt>
                <c:pt idx="75">
                  <c:v>39722</c:v>
                </c:pt>
                <c:pt idx="76">
                  <c:v>39814</c:v>
                </c:pt>
                <c:pt idx="77">
                  <c:v>39904</c:v>
                </c:pt>
                <c:pt idx="78">
                  <c:v>39995</c:v>
                </c:pt>
                <c:pt idx="79">
                  <c:v>40087</c:v>
                </c:pt>
                <c:pt idx="80">
                  <c:v>40179</c:v>
                </c:pt>
                <c:pt idx="81">
                  <c:v>40269</c:v>
                </c:pt>
                <c:pt idx="82">
                  <c:v>40360</c:v>
                </c:pt>
                <c:pt idx="83">
                  <c:v>40452</c:v>
                </c:pt>
                <c:pt idx="84">
                  <c:v>40544</c:v>
                </c:pt>
                <c:pt idx="85">
                  <c:v>40634</c:v>
                </c:pt>
                <c:pt idx="86">
                  <c:v>40725</c:v>
                </c:pt>
                <c:pt idx="87">
                  <c:v>40817</c:v>
                </c:pt>
                <c:pt idx="88">
                  <c:v>40909</c:v>
                </c:pt>
                <c:pt idx="89">
                  <c:v>41000</c:v>
                </c:pt>
                <c:pt idx="90">
                  <c:v>41091</c:v>
                </c:pt>
                <c:pt idx="91">
                  <c:v>41183</c:v>
                </c:pt>
                <c:pt idx="92">
                  <c:v>41275</c:v>
                </c:pt>
                <c:pt idx="93">
                  <c:v>41365</c:v>
                </c:pt>
                <c:pt idx="94">
                  <c:v>41456</c:v>
                </c:pt>
                <c:pt idx="95">
                  <c:v>41548</c:v>
                </c:pt>
                <c:pt idx="96">
                  <c:v>41640</c:v>
                </c:pt>
                <c:pt idx="97">
                  <c:v>41730</c:v>
                </c:pt>
                <c:pt idx="98">
                  <c:v>41821</c:v>
                </c:pt>
                <c:pt idx="99">
                  <c:v>41913</c:v>
                </c:pt>
                <c:pt idx="100">
                  <c:v>42005</c:v>
                </c:pt>
                <c:pt idx="101">
                  <c:v>42095</c:v>
                </c:pt>
                <c:pt idx="102">
                  <c:v>42186</c:v>
                </c:pt>
                <c:pt idx="103">
                  <c:v>42278</c:v>
                </c:pt>
                <c:pt idx="104">
                  <c:v>42370</c:v>
                </c:pt>
                <c:pt idx="105">
                  <c:v>42461</c:v>
                </c:pt>
                <c:pt idx="106">
                  <c:v>42552</c:v>
                </c:pt>
                <c:pt idx="107">
                  <c:v>42644</c:v>
                </c:pt>
                <c:pt idx="108">
                  <c:v>42736</c:v>
                </c:pt>
                <c:pt idx="109">
                  <c:v>42826</c:v>
                </c:pt>
                <c:pt idx="110">
                  <c:v>42917</c:v>
                </c:pt>
                <c:pt idx="111">
                  <c:v>43009</c:v>
                </c:pt>
                <c:pt idx="112">
                  <c:v>43101</c:v>
                </c:pt>
                <c:pt idx="113">
                  <c:v>43191</c:v>
                </c:pt>
                <c:pt idx="114">
                  <c:v>43282</c:v>
                </c:pt>
                <c:pt idx="115">
                  <c:v>43374</c:v>
                </c:pt>
                <c:pt idx="116">
                  <c:v>43466</c:v>
                </c:pt>
                <c:pt idx="117">
                  <c:v>43556</c:v>
                </c:pt>
                <c:pt idx="118">
                  <c:v>43647</c:v>
                </c:pt>
                <c:pt idx="119">
                  <c:v>43739</c:v>
                </c:pt>
              </c:numCache>
            </c:numRef>
          </c:cat>
          <c:val>
            <c:numRef>
              <c:f>'FRED Graph'!$D$15:$D$134</c:f>
              <c:numCache>
                <c:formatCode>0.00</c:formatCode>
                <c:ptCount val="120"/>
                <c:pt idx="0">
                  <c:v>1.33</c:v>
                </c:pt>
                <c:pt idx="1">
                  <c:v>0.13</c:v>
                </c:pt>
                <c:pt idx="2">
                  <c:v>0.13</c:v>
                </c:pt>
                <c:pt idx="3">
                  <c:v>0.55000000000000004</c:v>
                </c:pt>
                <c:pt idx="4">
                  <c:v>0.49</c:v>
                </c:pt>
                <c:pt idx="5">
                  <c:v>0.35</c:v>
                </c:pt>
                <c:pt idx="6">
                  <c:v>-0.23</c:v>
                </c:pt>
                <c:pt idx="7">
                  <c:v>-0.61</c:v>
                </c:pt>
                <c:pt idx="8">
                  <c:v>0.77</c:v>
                </c:pt>
                <c:pt idx="9">
                  <c:v>-0.14000000000000001</c:v>
                </c:pt>
                <c:pt idx="10">
                  <c:v>0.55000000000000004</c:v>
                </c:pt>
                <c:pt idx="11">
                  <c:v>0.01</c:v>
                </c:pt>
                <c:pt idx="12">
                  <c:v>-1.01</c:v>
                </c:pt>
                <c:pt idx="13">
                  <c:v>0.01</c:v>
                </c:pt>
                <c:pt idx="14">
                  <c:v>0.11</c:v>
                </c:pt>
                <c:pt idx="15">
                  <c:v>0.28999999999999998</c:v>
                </c:pt>
                <c:pt idx="16">
                  <c:v>-0.97</c:v>
                </c:pt>
                <c:pt idx="17">
                  <c:v>0.4</c:v>
                </c:pt>
                <c:pt idx="18">
                  <c:v>1.3</c:v>
                </c:pt>
                <c:pt idx="19">
                  <c:v>-0.66</c:v>
                </c:pt>
                <c:pt idx="20">
                  <c:v>0.28000000000000003</c:v>
                </c:pt>
                <c:pt idx="21">
                  <c:v>0.26</c:v>
                </c:pt>
                <c:pt idx="22">
                  <c:v>-0.19</c:v>
                </c:pt>
                <c:pt idx="23">
                  <c:v>-0.78</c:v>
                </c:pt>
                <c:pt idx="24">
                  <c:v>0.51</c:v>
                </c:pt>
                <c:pt idx="25">
                  <c:v>0.96</c:v>
                </c:pt>
                <c:pt idx="26">
                  <c:v>0.01</c:v>
                </c:pt>
                <c:pt idx="27">
                  <c:v>0.52</c:v>
                </c:pt>
                <c:pt idx="28">
                  <c:v>-0.38</c:v>
                </c:pt>
                <c:pt idx="29">
                  <c:v>0.96</c:v>
                </c:pt>
                <c:pt idx="30">
                  <c:v>0.34</c:v>
                </c:pt>
                <c:pt idx="31">
                  <c:v>0.37</c:v>
                </c:pt>
                <c:pt idx="32">
                  <c:v>-0.25</c:v>
                </c:pt>
                <c:pt idx="33">
                  <c:v>1.25</c:v>
                </c:pt>
                <c:pt idx="34">
                  <c:v>0.56000000000000005</c:v>
                </c:pt>
                <c:pt idx="35">
                  <c:v>0.45</c:v>
                </c:pt>
                <c:pt idx="36">
                  <c:v>0.52</c:v>
                </c:pt>
                <c:pt idx="37">
                  <c:v>0.27</c:v>
                </c:pt>
                <c:pt idx="38">
                  <c:v>0.88</c:v>
                </c:pt>
                <c:pt idx="39">
                  <c:v>1.1399999999999999</c:v>
                </c:pt>
                <c:pt idx="40">
                  <c:v>-0.51</c:v>
                </c:pt>
                <c:pt idx="41">
                  <c:v>0.73</c:v>
                </c:pt>
                <c:pt idx="42">
                  <c:v>-0.3</c:v>
                </c:pt>
                <c:pt idx="43">
                  <c:v>0.44</c:v>
                </c:pt>
                <c:pt idx="44">
                  <c:v>1.1200000000000001</c:v>
                </c:pt>
                <c:pt idx="45">
                  <c:v>1.26</c:v>
                </c:pt>
                <c:pt idx="46">
                  <c:v>-0.08</c:v>
                </c:pt>
                <c:pt idx="47">
                  <c:v>1.21</c:v>
                </c:pt>
                <c:pt idx="48">
                  <c:v>1.29</c:v>
                </c:pt>
                <c:pt idx="49">
                  <c:v>0.57999999999999996</c:v>
                </c:pt>
                <c:pt idx="50">
                  <c:v>0.39</c:v>
                </c:pt>
                <c:pt idx="51">
                  <c:v>0.56999999999999995</c:v>
                </c:pt>
                <c:pt idx="52">
                  <c:v>0.06</c:v>
                </c:pt>
                <c:pt idx="53">
                  <c:v>0.72</c:v>
                </c:pt>
                <c:pt idx="54">
                  <c:v>0.19</c:v>
                </c:pt>
                <c:pt idx="55">
                  <c:v>0.47</c:v>
                </c:pt>
                <c:pt idx="56">
                  <c:v>0.35</c:v>
                </c:pt>
                <c:pt idx="57">
                  <c:v>0.21</c:v>
                </c:pt>
                <c:pt idx="58">
                  <c:v>0.15</c:v>
                </c:pt>
                <c:pt idx="59">
                  <c:v>-0.03</c:v>
                </c:pt>
                <c:pt idx="60">
                  <c:v>0.4</c:v>
                </c:pt>
                <c:pt idx="61">
                  <c:v>-0.04</c:v>
                </c:pt>
                <c:pt idx="62">
                  <c:v>0.25</c:v>
                </c:pt>
                <c:pt idx="63">
                  <c:v>0.05</c:v>
                </c:pt>
                <c:pt idx="64">
                  <c:v>0.96</c:v>
                </c:pt>
                <c:pt idx="65">
                  <c:v>-0.03</c:v>
                </c:pt>
                <c:pt idx="66">
                  <c:v>-0.11</c:v>
                </c:pt>
                <c:pt idx="67">
                  <c:v>0.64</c:v>
                </c:pt>
                <c:pt idx="68">
                  <c:v>0.12</c:v>
                </c:pt>
                <c:pt idx="69">
                  <c:v>0.71</c:v>
                </c:pt>
                <c:pt idx="70">
                  <c:v>0.36</c:v>
                </c:pt>
                <c:pt idx="71">
                  <c:v>0.61</c:v>
                </c:pt>
                <c:pt idx="72">
                  <c:v>0.18</c:v>
                </c:pt>
                <c:pt idx="73">
                  <c:v>0.69</c:v>
                </c:pt>
                <c:pt idx="74">
                  <c:v>0.65</c:v>
                </c:pt>
                <c:pt idx="75">
                  <c:v>0.57999999999999996</c:v>
                </c:pt>
                <c:pt idx="76">
                  <c:v>0.95</c:v>
                </c:pt>
                <c:pt idx="77">
                  <c:v>1.23</c:v>
                </c:pt>
                <c:pt idx="78">
                  <c:v>0.24</c:v>
                </c:pt>
                <c:pt idx="79">
                  <c:v>0.16</c:v>
                </c:pt>
                <c:pt idx="80">
                  <c:v>-0.37</c:v>
                </c:pt>
                <c:pt idx="81">
                  <c:v>0.27</c:v>
                </c:pt>
                <c:pt idx="82">
                  <c:v>-0.59</c:v>
                </c:pt>
                <c:pt idx="83">
                  <c:v>-0.52</c:v>
                </c:pt>
                <c:pt idx="84">
                  <c:v>-1.01</c:v>
                </c:pt>
                <c:pt idx="85">
                  <c:v>-0.55000000000000004</c:v>
                </c:pt>
                <c:pt idx="86">
                  <c:v>-1.1599999999999999</c:v>
                </c:pt>
                <c:pt idx="87">
                  <c:v>-0.05</c:v>
                </c:pt>
                <c:pt idx="88">
                  <c:v>-0.33</c:v>
                </c:pt>
                <c:pt idx="89">
                  <c:v>-0.41</c:v>
                </c:pt>
                <c:pt idx="90">
                  <c:v>-0.11</c:v>
                </c:pt>
                <c:pt idx="91">
                  <c:v>-0.75</c:v>
                </c:pt>
                <c:pt idx="92">
                  <c:v>-0.68</c:v>
                </c:pt>
                <c:pt idx="93">
                  <c:v>-0.12</c:v>
                </c:pt>
                <c:pt idx="94">
                  <c:v>-0.4</c:v>
                </c:pt>
                <c:pt idx="95">
                  <c:v>-0.57999999999999996</c:v>
                </c:pt>
                <c:pt idx="96">
                  <c:v>-0.3</c:v>
                </c:pt>
                <c:pt idx="97">
                  <c:v>0.1</c:v>
                </c:pt>
                <c:pt idx="98">
                  <c:v>0.49</c:v>
                </c:pt>
                <c:pt idx="99">
                  <c:v>-0.04</c:v>
                </c:pt>
                <c:pt idx="100">
                  <c:v>0.37</c:v>
                </c:pt>
                <c:pt idx="101">
                  <c:v>0.61</c:v>
                </c:pt>
                <c:pt idx="102">
                  <c:v>0.32</c:v>
                </c:pt>
                <c:pt idx="103">
                  <c:v>0.26</c:v>
                </c:pt>
                <c:pt idx="104">
                  <c:v>0.75</c:v>
                </c:pt>
                <c:pt idx="105">
                  <c:v>-0.11</c:v>
                </c:pt>
                <c:pt idx="106">
                  <c:v>0.36</c:v>
                </c:pt>
                <c:pt idx="107">
                  <c:v>0.15</c:v>
                </c:pt>
                <c:pt idx="108">
                  <c:v>-0.15</c:v>
                </c:pt>
                <c:pt idx="109">
                  <c:v>0.21</c:v>
                </c:pt>
                <c:pt idx="110">
                  <c:v>-0.05</c:v>
                </c:pt>
                <c:pt idx="111">
                  <c:v>0.49</c:v>
                </c:pt>
                <c:pt idx="112">
                  <c:v>0.15</c:v>
                </c:pt>
                <c:pt idx="113">
                  <c:v>0.49</c:v>
                </c:pt>
                <c:pt idx="114">
                  <c:v>0.17</c:v>
                </c:pt>
                <c:pt idx="115">
                  <c:v>-0.14000000000000001</c:v>
                </c:pt>
                <c:pt idx="116">
                  <c:v>0.47</c:v>
                </c:pt>
                <c:pt idx="117">
                  <c:v>0.86</c:v>
                </c:pt>
                <c:pt idx="118">
                  <c:v>0.36</c:v>
                </c:pt>
                <c:pt idx="119">
                  <c:v>0.52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086-3C40-8A58-E29015626AC7}"/>
            </c:ext>
          </c:extLst>
        </c:ser>
        <c:ser>
          <c:idx val="3"/>
          <c:order val="3"/>
          <c:tx>
            <c:strRef>
              <c:f>'FRED Graph'!$E$14</c:f>
              <c:strCache>
                <c:ptCount val="1"/>
                <c:pt idx="0">
                  <c:v>Neet Exports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/>
          </c:spPr>
          <c:invertIfNegative val="0"/>
          <c:cat>
            <c:numRef>
              <c:f>'FRED Graph'!$A$15:$A$134</c:f>
              <c:numCache>
                <c:formatCode>yyyy\-mm\-dd</c:formatCode>
                <c:ptCount val="120"/>
                <c:pt idx="0">
                  <c:v>32874</c:v>
                </c:pt>
                <c:pt idx="1">
                  <c:v>32964</c:v>
                </c:pt>
                <c:pt idx="2">
                  <c:v>33055</c:v>
                </c:pt>
                <c:pt idx="3">
                  <c:v>33147</c:v>
                </c:pt>
                <c:pt idx="4">
                  <c:v>33239</c:v>
                </c:pt>
                <c:pt idx="5">
                  <c:v>33329</c:v>
                </c:pt>
                <c:pt idx="6">
                  <c:v>33420</c:v>
                </c:pt>
                <c:pt idx="7">
                  <c:v>33512</c:v>
                </c:pt>
                <c:pt idx="8">
                  <c:v>33604</c:v>
                </c:pt>
                <c:pt idx="9">
                  <c:v>33695</c:v>
                </c:pt>
                <c:pt idx="10">
                  <c:v>33786</c:v>
                </c:pt>
                <c:pt idx="11">
                  <c:v>33878</c:v>
                </c:pt>
                <c:pt idx="12">
                  <c:v>33970</c:v>
                </c:pt>
                <c:pt idx="13">
                  <c:v>34060</c:v>
                </c:pt>
                <c:pt idx="14">
                  <c:v>34151</c:v>
                </c:pt>
                <c:pt idx="15">
                  <c:v>34243</c:v>
                </c:pt>
                <c:pt idx="16">
                  <c:v>34335</c:v>
                </c:pt>
                <c:pt idx="17">
                  <c:v>34425</c:v>
                </c:pt>
                <c:pt idx="18">
                  <c:v>34516</c:v>
                </c:pt>
                <c:pt idx="19">
                  <c:v>34608</c:v>
                </c:pt>
                <c:pt idx="20">
                  <c:v>34700</c:v>
                </c:pt>
                <c:pt idx="21">
                  <c:v>34790</c:v>
                </c:pt>
                <c:pt idx="22">
                  <c:v>34881</c:v>
                </c:pt>
                <c:pt idx="23">
                  <c:v>34973</c:v>
                </c:pt>
                <c:pt idx="24">
                  <c:v>35065</c:v>
                </c:pt>
                <c:pt idx="25">
                  <c:v>35156</c:v>
                </c:pt>
                <c:pt idx="26">
                  <c:v>35247</c:v>
                </c:pt>
                <c:pt idx="27">
                  <c:v>35339</c:v>
                </c:pt>
                <c:pt idx="28">
                  <c:v>35431</c:v>
                </c:pt>
                <c:pt idx="29">
                  <c:v>35521</c:v>
                </c:pt>
                <c:pt idx="30">
                  <c:v>35612</c:v>
                </c:pt>
                <c:pt idx="31">
                  <c:v>35704</c:v>
                </c:pt>
                <c:pt idx="32">
                  <c:v>35796</c:v>
                </c:pt>
                <c:pt idx="33">
                  <c:v>35886</c:v>
                </c:pt>
                <c:pt idx="34">
                  <c:v>35977</c:v>
                </c:pt>
                <c:pt idx="35">
                  <c:v>36069</c:v>
                </c:pt>
                <c:pt idx="36">
                  <c:v>36161</c:v>
                </c:pt>
                <c:pt idx="37">
                  <c:v>36251</c:v>
                </c:pt>
                <c:pt idx="38">
                  <c:v>36342</c:v>
                </c:pt>
                <c:pt idx="39">
                  <c:v>36434</c:v>
                </c:pt>
                <c:pt idx="40">
                  <c:v>36526</c:v>
                </c:pt>
                <c:pt idx="41">
                  <c:v>36617</c:v>
                </c:pt>
                <c:pt idx="42">
                  <c:v>36708</c:v>
                </c:pt>
                <c:pt idx="43">
                  <c:v>36800</c:v>
                </c:pt>
                <c:pt idx="44">
                  <c:v>36892</c:v>
                </c:pt>
                <c:pt idx="45">
                  <c:v>36982</c:v>
                </c:pt>
                <c:pt idx="46">
                  <c:v>37073</c:v>
                </c:pt>
                <c:pt idx="47">
                  <c:v>37165</c:v>
                </c:pt>
                <c:pt idx="48">
                  <c:v>37257</c:v>
                </c:pt>
                <c:pt idx="49">
                  <c:v>37347</c:v>
                </c:pt>
                <c:pt idx="50">
                  <c:v>37438</c:v>
                </c:pt>
                <c:pt idx="51">
                  <c:v>37530</c:v>
                </c:pt>
                <c:pt idx="52">
                  <c:v>37622</c:v>
                </c:pt>
                <c:pt idx="53">
                  <c:v>37712</c:v>
                </c:pt>
                <c:pt idx="54">
                  <c:v>37803</c:v>
                </c:pt>
                <c:pt idx="55">
                  <c:v>37895</c:v>
                </c:pt>
                <c:pt idx="56">
                  <c:v>37987</c:v>
                </c:pt>
                <c:pt idx="57">
                  <c:v>38078</c:v>
                </c:pt>
                <c:pt idx="58">
                  <c:v>38169</c:v>
                </c:pt>
                <c:pt idx="59">
                  <c:v>38261</c:v>
                </c:pt>
                <c:pt idx="60">
                  <c:v>38353</c:v>
                </c:pt>
                <c:pt idx="61">
                  <c:v>38443</c:v>
                </c:pt>
                <c:pt idx="62">
                  <c:v>38534</c:v>
                </c:pt>
                <c:pt idx="63">
                  <c:v>38626</c:v>
                </c:pt>
                <c:pt idx="64">
                  <c:v>38718</c:v>
                </c:pt>
                <c:pt idx="65">
                  <c:v>38808</c:v>
                </c:pt>
                <c:pt idx="66">
                  <c:v>38899</c:v>
                </c:pt>
                <c:pt idx="67">
                  <c:v>38991</c:v>
                </c:pt>
                <c:pt idx="68">
                  <c:v>39083</c:v>
                </c:pt>
                <c:pt idx="69">
                  <c:v>39173</c:v>
                </c:pt>
                <c:pt idx="70">
                  <c:v>39264</c:v>
                </c:pt>
                <c:pt idx="71">
                  <c:v>39356</c:v>
                </c:pt>
                <c:pt idx="72">
                  <c:v>39448</c:v>
                </c:pt>
                <c:pt idx="73">
                  <c:v>39539</c:v>
                </c:pt>
                <c:pt idx="74">
                  <c:v>39630</c:v>
                </c:pt>
                <c:pt idx="75">
                  <c:v>39722</c:v>
                </c:pt>
                <c:pt idx="76">
                  <c:v>39814</c:v>
                </c:pt>
                <c:pt idx="77">
                  <c:v>39904</c:v>
                </c:pt>
                <c:pt idx="78">
                  <c:v>39995</c:v>
                </c:pt>
                <c:pt idx="79">
                  <c:v>40087</c:v>
                </c:pt>
                <c:pt idx="80">
                  <c:v>40179</c:v>
                </c:pt>
                <c:pt idx="81">
                  <c:v>40269</c:v>
                </c:pt>
                <c:pt idx="82">
                  <c:v>40360</c:v>
                </c:pt>
                <c:pt idx="83">
                  <c:v>40452</c:v>
                </c:pt>
                <c:pt idx="84">
                  <c:v>40544</c:v>
                </c:pt>
                <c:pt idx="85">
                  <c:v>40634</c:v>
                </c:pt>
                <c:pt idx="86">
                  <c:v>40725</c:v>
                </c:pt>
                <c:pt idx="87">
                  <c:v>40817</c:v>
                </c:pt>
                <c:pt idx="88">
                  <c:v>40909</c:v>
                </c:pt>
                <c:pt idx="89">
                  <c:v>41000</c:v>
                </c:pt>
                <c:pt idx="90">
                  <c:v>41091</c:v>
                </c:pt>
                <c:pt idx="91">
                  <c:v>41183</c:v>
                </c:pt>
                <c:pt idx="92">
                  <c:v>41275</c:v>
                </c:pt>
                <c:pt idx="93">
                  <c:v>41365</c:v>
                </c:pt>
                <c:pt idx="94">
                  <c:v>41456</c:v>
                </c:pt>
                <c:pt idx="95">
                  <c:v>41548</c:v>
                </c:pt>
                <c:pt idx="96">
                  <c:v>41640</c:v>
                </c:pt>
                <c:pt idx="97">
                  <c:v>41730</c:v>
                </c:pt>
                <c:pt idx="98">
                  <c:v>41821</c:v>
                </c:pt>
                <c:pt idx="99">
                  <c:v>41913</c:v>
                </c:pt>
                <c:pt idx="100">
                  <c:v>42005</c:v>
                </c:pt>
                <c:pt idx="101">
                  <c:v>42095</c:v>
                </c:pt>
                <c:pt idx="102">
                  <c:v>42186</c:v>
                </c:pt>
                <c:pt idx="103">
                  <c:v>42278</c:v>
                </c:pt>
                <c:pt idx="104">
                  <c:v>42370</c:v>
                </c:pt>
                <c:pt idx="105">
                  <c:v>42461</c:v>
                </c:pt>
                <c:pt idx="106">
                  <c:v>42552</c:v>
                </c:pt>
                <c:pt idx="107">
                  <c:v>42644</c:v>
                </c:pt>
                <c:pt idx="108">
                  <c:v>42736</c:v>
                </c:pt>
                <c:pt idx="109">
                  <c:v>42826</c:v>
                </c:pt>
                <c:pt idx="110">
                  <c:v>42917</c:v>
                </c:pt>
                <c:pt idx="111">
                  <c:v>43009</c:v>
                </c:pt>
                <c:pt idx="112">
                  <c:v>43101</c:v>
                </c:pt>
                <c:pt idx="113">
                  <c:v>43191</c:v>
                </c:pt>
                <c:pt idx="114">
                  <c:v>43282</c:v>
                </c:pt>
                <c:pt idx="115">
                  <c:v>43374</c:v>
                </c:pt>
                <c:pt idx="116">
                  <c:v>43466</c:v>
                </c:pt>
                <c:pt idx="117">
                  <c:v>43556</c:v>
                </c:pt>
                <c:pt idx="118">
                  <c:v>43647</c:v>
                </c:pt>
                <c:pt idx="119">
                  <c:v>43739</c:v>
                </c:pt>
              </c:numCache>
            </c:numRef>
          </c:cat>
          <c:val>
            <c:numRef>
              <c:f>'FRED Graph'!$E$15:$E$134</c:f>
              <c:numCache>
                <c:formatCode>0.00</c:formatCode>
                <c:ptCount val="120"/>
                <c:pt idx="0">
                  <c:v>0.25</c:v>
                </c:pt>
                <c:pt idx="1">
                  <c:v>0.52</c:v>
                </c:pt>
                <c:pt idx="2">
                  <c:v>0.44</c:v>
                </c:pt>
                <c:pt idx="3">
                  <c:v>1.47</c:v>
                </c:pt>
                <c:pt idx="4">
                  <c:v>0.69</c:v>
                </c:pt>
                <c:pt idx="5">
                  <c:v>0.65</c:v>
                </c:pt>
                <c:pt idx="6">
                  <c:v>-0.21</c:v>
                </c:pt>
                <c:pt idx="7">
                  <c:v>-0.02</c:v>
                </c:pt>
                <c:pt idx="8">
                  <c:v>0.44</c:v>
                </c:pt>
                <c:pt idx="9">
                  <c:v>-0.63</c:v>
                </c:pt>
                <c:pt idx="10">
                  <c:v>0.19</c:v>
                </c:pt>
                <c:pt idx="11">
                  <c:v>-0.77</c:v>
                </c:pt>
                <c:pt idx="12">
                  <c:v>-0.79</c:v>
                </c:pt>
                <c:pt idx="13">
                  <c:v>-0.4</c:v>
                </c:pt>
                <c:pt idx="14">
                  <c:v>-0.66</c:v>
                </c:pt>
                <c:pt idx="15">
                  <c:v>-0.45</c:v>
                </c:pt>
                <c:pt idx="16">
                  <c:v>-0.63</c:v>
                </c:pt>
                <c:pt idx="17">
                  <c:v>-0.3</c:v>
                </c:pt>
                <c:pt idx="18">
                  <c:v>0.22</c:v>
                </c:pt>
                <c:pt idx="19">
                  <c:v>-0.32</c:v>
                </c:pt>
                <c:pt idx="20">
                  <c:v>-0.2</c:v>
                </c:pt>
                <c:pt idx="21">
                  <c:v>0.15</c:v>
                </c:pt>
                <c:pt idx="22">
                  <c:v>1.67</c:v>
                </c:pt>
                <c:pt idx="23">
                  <c:v>0.02</c:v>
                </c:pt>
                <c:pt idx="24">
                  <c:v>-1.01</c:v>
                </c:pt>
                <c:pt idx="25">
                  <c:v>-0.33</c:v>
                </c:pt>
                <c:pt idx="26">
                  <c:v>-1.17</c:v>
                </c:pt>
                <c:pt idx="27">
                  <c:v>1.71</c:v>
                </c:pt>
                <c:pt idx="28">
                  <c:v>-1.18</c:v>
                </c:pt>
                <c:pt idx="29">
                  <c:v>0.19</c:v>
                </c:pt>
                <c:pt idx="30">
                  <c:v>-0.72</c:v>
                </c:pt>
                <c:pt idx="31">
                  <c:v>-1.1000000000000001</c:v>
                </c:pt>
                <c:pt idx="32">
                  <c:v>-1.61</c:v>
                </c:pt>
                <c:pt idx="33">
                  <c:v>-1.59</c:v>
                </c:pt>
                <c:pt idx="34">
                  <c:v>-0.83</c:v>
                </c:pt>
                <c:pt idx="35">
                  <c:v>-0.01</c:v>
                </c:pt>
                <c:pt idx="36">
                  <c:v>-1.47</c:v>
                </c:pt>
                <c:pt idx="37">
                  <c:v>-0.92</c:v>
                </c:pt>
                <c:pt idx="38">
                  <c:v>-0.61</c:v>
                </c:pt>
                <c:pt idx="39">
                  <c:v>-0.45</c:v>
                </c:pt>
                <c:pt idx="40">
                  <c:v>-1.46</c:v>
                </c:pt>
                <c:pt idx="41">
                  <c:v>-0.48</c:v>
                </c:pt>
                <c:pt idx="42">
                  <c:v>-1.02</c:v>
                </c:pt>
                <c:pt idx="43">
                  <c:v>-0.51</c:v>
                </c:pt>
                <c:pt idx="44">
                  <c:v>0.23</c:v>
                </c:pt>
                <c:pt idx="45">
                  <c:v>0.59</c:v>
                </c:pt>
                <c:pt idx="46">
                  <c:v>-0.85</c:v>
                </c:pt>
                <c:pt idx="47">
                  <c:v>-0.81</c:v>
                </c:pt>
                <c:pt idx="48">
                  <c:v>-0.67</c:v>
                </c:pt>
                <c:pt idx="49">
                  <c:v>-0.66</c:v>
                </c:pt>
                <c:pt idx="50">
                  <c:v>-0.56999999999999995</c:v>
                </c:pt>
                <c:pt idx="51">
                  <c:v>-1.51</c:v>
                </c:pt>
                <c:pt idx="52">
                  <c:v>0.15</c:v>
                </c:pt>
                <c:pt idx="53">
                  <c:v>-0.71</c:v>
                </c:pt>
                <c:pt idx="54">
                  <c:v>0.16</c:v>
                </c:pt>
                <c:pt idx="55">
                  <c:v>-0.09</c:v>
                </c:pt>
                <c:pt idx="56">
                  <c:v>-0.73</c:v>
                </c:pt>
                <c:pt idx="57">
                  <c:v>-1.46</c:v>
                </c:pt>
                <c:pt idx="58">
                  <c:v>-0.7</c:v>
                </c:pt>
                <c:pt idx="59">
                  <c:v>-0.48</c:v>
                </c:pt>
                <c:pt idx="60">
                  <c:v>0.22</c:v>
                </c:pt>
                <c:pt idx="61">
                  <c:v>0.06</c:v>
                </c:pt>
                <c:pt idx="62">
                  <c:v>-0.34</c:v>
                </c:pt>
                <c:pt idx="63">
                  <c:v>-0.77</c:v>
                </c:pt>
                <c:pt idx="64">
                  <c:v>0.36</c:v>
                </c:pt>
                <c:pt idx="65">
                  <c:v>0.15</c:v>
                </c:pt>
                <c:pt idx="66">
                  <c:v>-0.69</c:v>
                </c:pt>
                <c:pt idx="67">
                  <c:v>1.73</c:v>
                </c:pt>
                <c:pt idx="68">
                  <c:v>-0.06</c:v>
                </c:pt>
                <c:pt idx="69">
                  <c:v>0.33</c:v>
                </c:pt>
                <c:pt idx="70">
                  <c:v>1.04</c:v>
                </c:pt>
                <c:pt idx="71">
                  <c:v>1.69</c:v>
                </c:pt>
                <c:pt idx="72">
                  <c:v>0.48</c:v>
                </c:pt>
                <c:pt idx="73">
                  <c:v>2.12</c:v>
                </c:pt>
                <c:pt idx="74">
                  <c:v>0.68</c:v>
                </c:pt>
                <c:pt idx="75">
                  <c:v>-0.37</c:v>
                </c:pt>
                <c:pt idx="76">
                  <c:v>2.25</c:v>
                </c:pt>
                <c:pt idx="77">
                  <c:v>2.5099999999999998</c:v>
                </c:pt>
                <c:pt idx="78">
                  <c:v>-0.59</c:v>
                </c:pt>
                <c:pt idx="79">
                  <c:v>-0.28000000000000003</c:v>
                </c:pt>
                <c:pt idx="80">
                  <c:v>-0.46</c:v>
                </c:pt>
                <c:pt idx="81">
                  <c:v>-1.73</c:v>
                </c:pt>
                <c:pt idx="82">
                  <c:v>-0.82</c:v>
                </c:pt>
                <c:pt idx="83">
                  <c:v>1.1100000000000001</c:v>
                </c:pt>
                <c:pt idx="84">
                  <c:v>0.09</c:v>
                </c:pt>
                <c:pt idx="85">
                  <c:v>0.64</c:v>
                </c:pt>
                <c:pt idx="86">
                  <c:v>-0.02</c:v>
                </c:pt>
                <c:pt idx="87">
                  <c:v>-0.46</c:v>
                </c:pt>
                <c:pt idx="88">
                  <c:v>0.37</c:v>
                </c:pt>
                <c:pt idx="89">
                  <c:v>0.31</c:v>
                </c:pt>
                <c:pt idx="90">
                  <c:v>-0.02</c:v>
                </c:pt>
                <c:pt idx="91">
                  <c:v>0.68</c:v>
                </c:pt>
                <c:pt idx="92">
                  <c:v>0.3</c:v>
                </c:pt>
                <c:pt idx="93">
                  <c:v>-0.49</c:v>
                </c:pt>
                <c:pt idx="94">
                  <c:v>-0.01</c:v>
                </c:pt>
                <c:pt idx="95">
                  <c:v>1.04</c:v>
                </c:pt>
                <c:pt idx="96">
                  <c:v>-1.36</c:v>
                </c:pt>
                <c:pt idx="97">
                  <c:v>-0.28999999999999998</c:v>
                </c:pt>
                <c:pt idx="98">
                  <c:v>0.12</c:v>
                </c:pt>
                <c:pt idx="99">
                  <c:v>-1.24</c:v>
                </c:pt>
                <c:pt idx="100">
                  <c:v>-1.34</c:v>
                </c:pt>
                <c:pt idx="101">
                  <c:v>-0.32</c:v>
                </c:pt>
                <c:pt idx="102">
                  <c:v>-0.95</c:v>
                </c:pt>
                <c:pt idx="103">
                  <c:v>-0.2</c:v>
                </c:pt>
                <c:pt idx="104">
                  <c:v>-0.06</c:v>
                </c:pt>
                <c:pt idx="105">
                  <c:v>0.3</c:v>
                </c:pt>
                <c:pt idx="106">
                  <c:v>0.33</c:v>
                </c:pt>
                <c:pt idx="107">
                  <c:v>-1.19</c:v>
                </c:pt>
                <c:pt idx="108">
                  <c:v>0.31</c:v>
                </c:pt>
                <c:pt idx="109">
                  <c:v>-0.42</c:v>
                </c:pt>
                <c:pt idx="110">
                  <c:v>0.36</c:v>
                </c:pt>
                <c:pt idx="111">
                  <c:v>-0.37</c:v>
                </c:pt>
                <c:pt idx="112">
                  <c:v>-0.16</c:v>
                </c:pt>
                <c:pt idx="113">
                  <c:v>0.4</c:v>
                </c:pt>
                <c:pt idx="114">
                  <c:v>-1.66</c:v>
                </c:pt>
                <c:pt idx="115">
                  <c:v>-0.51</c:v>
                </c:pt>
                <c:pt idx="116">
                  <c:v>0.39</c:v>
                </c:pt>
                <c:pt idx="117">
                  <c:v>-0.5</c:v>
                </c:pt>
                <c:pt idx="118">
                  <c:v>7.0000000000000007E-2</c:v>
                </c:pt>
                <c:pt idx="119">
                  <c:v>1.43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086-3C40-8A58-E29015626A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863284976"/>
        <c:axId val="863154848"/>
      </c:barChart>
      <c:dateAx>
        <c:axId val="863284976"/>
        <c:scaling>
          <c:orientation val="minMax"/>
        </c:scaling>
        <c:delete val="0"/>
        <c:axPos val="b"/>
        <c:numFmt formatCode="yyyy\-mm\-dd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3154848"/>
        <c:crosses val="autoZero"/>
        <c:auto val="1"/>
        <c:lblOffset val="100"/>
        <c:baseTimeUnit val="months"/>
      </c:dateAx>
      <c:valAx>
        <c:axId val="863154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3284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'FRED Graph'!$B$14</c:f>
              <c:strCache>
                <c:ptCount val="1"/>
                <c:pt idx="0">
                  <c:v>Consumption</c:v>
                </c:pt>
              </c:strCache>
            </c:strRef>
          </c:tx>
          <c:spPr>
            <a:solidFill>
              <a:srgbClr val="0432FF"/>
            </a:solidFill>
            <a:ln>
              <a:solidFill>
                <a:srgbClr val="0432FF"/>
              </a:solidFill>
            </a:ln>
            <a:effectLst/>
          </c:spPr>
          <c:invertIfNegative val="0"/>
          <c:cat>
            <c:numRef>
              <c:f>'FRED Graph'!$A$15:$A$61</c:f>
              <c:numCache>
                <c:formatCode>yyyy\-mm\-dd</c:formatCode>
                <c:ptCount val="47"/>
                <c:pt idx="0">
                  <c:v>40179</c:v>
                </c:pt>
                <c:pt idx="1">
                  <c:v>40269</c:v>
                </c:pt>
                <c:pt idx="2">
                  <c:v>40360</c:v>
                </c:pt>
                <c:pt idx="3">
                  <c:v>40452</c:v>
                </c:pt>
                <c:pt idx="4">
                  <c:v>40544</c:v>
                </c:pt>
                <c:pt idx="5">
                  <c:v>40634</c:v>
                </c:pt>
                <c:pt idx="6">
                  <c:v>40725</c:v>
                </c:pt>
                <c:pt idx="7">
                  <c:v>40817</c:v>
                </c:pt>
                <c:pt idx="8">
                  <c:v>40909</c:v>
                </c:pt>
                <c:pt idx="9">
                  <c:v>41000</c:v>
                </c:pt>
                <c:pt idx="10">
                  <c:v>41091</c:v>
                </c:pt>
                <c:pt idx="11">
                  <c:v>41183</c:v>
                </c:pt>
                <c:pt idx="12">
                  <c:v>41275</c:v>
                </c:pt>
                <c:pt idx="13">
                  <c:v>41365</c:v>
                </c:pt>
                <c:pt idx="14">
                  <c:v>41456</c:v>
                </c:pt>
                <c:pt idx="15">
                  <c:v>41548</c:v>
                </c:pt>
                <c:pt idx="16">
                  <c:v>41640</c:v>
                </c:pt>
                <c:pt idx="17">
                  <c:v>41730</c:v>
                </c:pt>
                <c:pt idx="18">
                  <c:v>41821</c:v>
                </c:pt>
                <c:pt idx="19">
                  <c:v>41913</c:v>
                </c:pt>
                <c:pt idx="20">
                  <c:v>42005</c:v>
                </c:pt>
                <c:pt idx="21">
                  <c:v>42095</c:v>
                </c:pt>
                <c:pt idx="22">
                  <c:v>42186</c:v>
                </c:pt>
                <c:pt idx="23">
                  <c:v>42278</c:v>
                </c:pt>
                <c:pt idx="24">
                  <c:v>42370</c:v>
                </c:pt>
                <c:pt idx="25">
                  <c:v>42461</c:v>
                </c:pt>
                <c:pt idx="26">
                  <c:v>42552</c:v>
                </c:pt>
                <c:pt idx="27">
                  <c:v>42644</c:v>
                </c:pt>
                <c:pt idx="28">
                  <c:v>42736</c:v>
                </c:pt>
                <c:pt idx="29">
                  <c:v>42826</c:v>
                </c:pt>
                <c:pt idx="30">
                  <c:v>42917</c:v>
                </c:pt>
                <c:pt idx="31">
                  <c:v>43009</c:v>
                </c:pt>
                <c:pt idx="32">
                  <c:v>43101</c:v>
                </c:pt>
                <c:pt idx="33">
                  <c:v>43191</c:v>
                </c:pt>
                <c:pt idx="34">
                  <c:v>43282</c:v>
                </c:pt>
                <c:pt idx="35">
                  <c:v>43374</c:v>
                </c:pt>
                <c:pt idx="36">
                  <c:v>43466</c:v>
                </c:pt>
                <c:pt idx="37">
                  <c:v>43556</c:v>
                </c:pt>
                <c:pt idx="38">
                  <c:v>43647</c:v>
                </c:pt>
                <c:pt idx="39">
                  <c:v>43739</c:v>
                </c:pt>
                <c:pt idx="40">
                  <c:v>43831</c:v>
                </c:pt>
                <c:pt idx="41">
                  <c:v>43922</c:v>
                </c:pt>
                <c:pt idx="42">
                  <c:v>44013</c:v>
                </c:pt>
                <c:pt idx="43">
                  <c:v>44105</c:v>
                </c:pt>
                <c:pt idx="44">
                  <c:v>44197</c:v>
                </c:pt>
                <c:pt idx="45">
                  <c:v>44287</c:v>
                </c:pt>
                <c:pt idx="46">
                  <c:v>44378</c:v>
                </c:pt>
              </c:numCache>
            </c:numRef>
          </c:cat>
          <c:val>
            <c:numRef>
              <c:f>'FRED Graph'!$B$15:$B$61</c:f>
              <c:numCache>
                <c:formatCode>0.00</c:formatCode>
                <c:ptCount val="47"/>
                <c:pt idx="0">
                  <c:v>1.56</c:v>
                </c:pt>
                <c:pt idx="1">
                  <c:v>2.4500000000000002</c:v>
                </c:pt>
                <c:pt idx="2">
                  <c:v>1.95</c:v>
                </c:pt>
                <c:pt idx="3">
                  <c:v>1.67</c:v>
                </c:pt>
                <c:pt idx="4">
                  <c:v>1.05</c:v>
                </c:pt>
                <c:pt idx="5">
                  <c:v>0.3</c:v>
                </c:pt>
                <c:pt idx="6">
                  <c:v>0.84</c:v>
                </c:pt>
                <c:pt idx="7">
                  <c:v>0.49</c:v>
                </c:pt>
                <c:pt idx="8">
                  <c:v>1.97</c:v>
                </c:pt>
                <c:pt idx="9">
                  <c:v>0.48</c:v>
                </c:pt>
                <c:pt idx="10">
                  <c:v>0.55000000000000004</c:v>
                </c:pt>
                <c:pt idx="11">
                  <c:v>1.0900000000000001</c:v>
                </c:pt>
                <c:pt idx="12">
                  <c:v>1.48</c:v>
                </c:pt>
                <c:pt idx="13">
                  <c:v>0.42</c:v>
                </c:pt>
                <c:pt idx="14">
                  <c:v>1.02</c:v>
                </c:pt>
                <c:pt idx="15">
                  <c:v>2.15</c:v>
                </c:pt>
                <c:pt idx="16">
                  <c:v>1.01</c:v>
                </c:pt>
                <c:pt idx="17">
                  <c:v>2.5299999999999998</c:v>
                </c:pt>
                <c:pt idx="18">
                  <c:v>2.67</c:v>
                </c:pt>
                <c:pt idx="19">
                  <c:v>3</c:v>
                </c:pt>
                <c:pt idx="20">
                  <c:v>1.82</c:v>
                </c:pt>
                <c:pt idx="21">
                  <c:v>1.83</c:v>
                </c:pt>
                <c:pt idx="22">
                  <c:v>2.0499999999999998</c:v>
                </c:pt>
                <c:pt idx="23">
                  <c:v>1.35</c:v>
                </c:pt>
                <c:pt idx="24">
                  <c:v>1.98</c:v>
                </c:pt>
                <c:pt idx="25">
                  <c:v>1.37</c:v>
                </c:pt>
                <c:pt idx="26">
                  <c:v>1.59</c:v>
                </c:pt>
                <c:pt idx="27">
                  <c:v>1.32</c:v>
                </c:pt>
                <c:pt idx="28">
                  <c:v>1.98</c:v>
                </c:pt>
                <c:pt idx="29">
                  <c:v>1.28</c:v>
                </c:pt>
                <c:pt idx="30">
                  <c:v>1.55</c:v>
                </c:pt>
                <c:pt idx="31">
                  <c:v>2.88</c:v>
                </c:pt>
                <c:pt idx="32">
                  <c:v>1.64</c:v>
                </c:pt>
                <c:pt idx="33">
                  <c:v>2.34</c:v>
                </c:pt>
                <c:pt idx="34">
                  <c:v>1.79</c:v>
                </c:pt>
                <c:pt idx="35">
                  <c:v>1.1599999999999999</c:v>
                </c:pt>
                <c:pt idx="36">
                  <c:v>0.43</c:v>
                </c:pt>
                <c:pt idx="37">
                  <c:v>2.37</c:v>
                </c:pt>
                <c:pt idx="38">
                  <c:v>2.12</c:v>
                </c:pt>
                <c:pt idx="39">
                  <c:v>1.1299999999999999</c:v>
                </c:pt>
                <c:pt idx="40">
                  <c:v>-4.79</c:v>
                </c:pt>
                <c:pt idx="41">
                  <c:v>-24.1</c:v>
                </c:pt>
                <c:pt idx="42">
                  <c:v>25.51</c:v>
                </c:pt>
                <c:pt idx="43">
                  <c:v>2.2599999999999998</c:v>
                </c:pt>
                <c:pt idx="44">
                  <c:v>7.44</c:v>
                </c:pt>
                <c:pt idx="45">
                  <c:v>7.92</c:v>
                </c:pt>
                <c:pt idx="46">
                  <c:v>1.35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05-1448-BD7C-12F2BBE9A814}"/>
            </c:ext>
          </c:extLst>
        </c:ser>
        <c:ser>
          <c:idx val="1"/>
          <c:order val="1"/>
          <c:tx>
            <c:strRef>
              <c:f>'FRED Graph'!$C$14</c:f>
              <c:strCache>
                <c:ptCount val="1"/>
                <c:pt idx="0">
                  <c:v>Investment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  <a:effectLst/>
          </c:spPr>
          <c:invertIfNegative val="0"/>
          <c:cat>
            <c:numRef>
              <c:f>'FRED Graph'!$A$15:$A$61</c:f>
              <c:numCache>
                <c:formatCode>yyyy\-mm\-dd</c:formatCode>
                <c:ptCount val="47"/>
                <c:pt idx="0">
                  <c:v>40179</c:v>
                </c:pt>
                <c:pt idx="1">
                  <c:v>40269</c:v>
                </c:pt>
                <c:pt idx="2">
                  <c:v>40360</c:v>
                </c:pt>
                <c:pt idx="3">
                  <c:v>40452</c:v>
                </c:pt>
                <c:pt idx="4">
                  <c:v>40544</c:v>
                </c:pt>
                <c:pt idx="5">
                  <c:v>40634</c:v>
                </c:pt>
                <c:pt idx="6">
                  <c:v>40725</c:v>
                </c:pt>
                <c:pt idx="7">
                  <c:v>40817</c:v>
                </c:pt>
                <c:pt idx="8">
                  <c:v>40909</c:v>
                </c:pt>
                <c:pt idx="9">
                  <c:v>41000</c:v>
                </c:pt>
                <c:pt idx="10">
                  <c:v>41091</c:v>
                </c:pt>
                <c:pt idx="11">
                  <c:v>41183</c:v>
                </c:pt>
                <c:pt idx="12">
                  <c:v>41275</c:v>
                </c:pt>
                <c:pt idx="13">
                  <c:v>41365</c:v>
                </c:pt>
                <c:pt idx="14">
                  <c:v>41456</c:v>
                </c:pt>
                <c:pt idx="15">
                  <c:v>41548</c:v>
                </c:pt>
                <c:pt idx="16">
                  <c:v>41640</c:v>
                </c:pt>
                <c:pt idx="17">
                  <c:v>41730</c:v>
                </c:pt>
                <c:pt idx="18">
                  <c:v>41821</c:v>
                </c:pt>
                <c:pt idx="19">
                  <c:v>41913</c:v>
                </c:pt>
                <c:pt idx="20">
                  <c:v>42005</c:v>
                </c:pt>
                <c:pt idx="21">
                  <c:v>42095</c:v>
                </c:pt>
                <c:pt idx="22">
                  <c:v>42186</c:v>
                </c:pt>
                <c:pt idx="23">
                  <c:v>42278</c:v>
                </c:pt>
                <c:pt idx="24">
                  <c:v>42370</c:v>
                </c:pt>
                <c:pt idx="25">
                  <c:v>42461</c:v>
                </c:pt>
                <c:pt idx="26">
                  <c:v>42552</c:v>
                </c:pt>
                <c:pt idx="27">
                  <c:v>42644</c:v>
                </c:pt>
                <c:pt idx="28">
                  <c:v>42736</c:v>
                </c:pt>
                <c:pt idx="29">
                  <c:v>42826</c:v>
                </c:pt>
                <c:pt idx="30">
                  <c:v>42917</c:v>
                </c:pt>
                <c:pt idx="31">
                  <c:v>43009</c:v>
                </c:pt>
                <c:pt idx="32">
                  <c:v>43101</c:v>
                </c:pt>
                <c:pt idx="33">
                  <c:v>43191</c:v>
                </c:pt>
                <c:pt idx="34">
                  <c:v>43282</c:v>
                </c:pt>
                <c:pt idx="35">
                  <c:v>43374</c:v>
                </c:pt>
                <c:pt idx="36">
                  <c:v>43466</c:v>
                </c:pt>
                <c:pt idx="37">
                  <c:v>43556</c:v>
                </c:pt>
                <c:pt idx="38">
                  <c:v>43647</c:v>
                </c:pt>
                <c:pt idx="39">
                  <c:v>43739</c:v>
                </c:pt>
                <c:pt idx="40">
                  <c:v>43831</c:v>
                </c:pt>
                <c:pt idx="41">
                  <c:v>43922</c:v>
                </c:pt>
                <c:pt idx="42">
                  <c:v>44013</c:v>
                </c:pt>
                <c:pt idx="43">
                  <c:v>44105</c:v>
                </c:pt>
                <c:pt idx="44">
                  <c:v>44197</c:v>
                </c:pt>
                <c:pt idx="45">
                  <c:v>44287</c:v>
                </c:pt>
                <c:pt idx="46">
                  <c:v>44378</c:v>
                </c:pt>
              </c:numCache>
            </c:numRef>
          </c:cat>
          <c:val>
            <c:numRef>
              <c:f>'FRED Graph'!$C$15:$C$61</c:f>
              <c:numCache>
                <c:formatCode>0.00</c:formatCode>
                <c:ptCount val="47"/>
                <c:pt idx="0">
                  <c:v>1.28</c:v>
                </c:pt>
                <c:pt idx="1">
                  <c:v>2.95</c:v>
                </c:pt>
                <c:pt idx="2">
                  <c:v>2.59</c:v>
                </c:pt>
                <c:pt idx="3">
                  <c:v>-0.17</c:v>
                </c:pt>
                <c:pt idx="4">
                  <c:v>-1.1000000000000001</c:v>
                </c:pt>
                <c:pt idx="5">
                  <c:v>2.35</c:v>
                </c:pt>
                <c:pt idx="6">
                  <c:v>0.18</c:v>
                </c:pt>
                <c:pt idx="7">
                  <c:v>4.58</c:v>
                </c:pt>
                <c:pt idx="8">
                  <c:v>1.31</c:v>
                </c:pt>
                <c:pt idx="9">
                  <c:v>1.46</c:v>
                </c:pt>
                <c:pt idx="10">
                  <c:v>0.28999999999999998</c:v>
                </c:pt>
                <c:pt idx="11">
                  <c:v>-0.56999999999999995</c:v>
                </c:pt>
                <c:pt idx="12">
                  <c:v>2.42</c:v>
                </c:pt>
                <c:pt idx="13">
                  <c:v>0.75</c:v>
                </c:pt>
                <c:pt idx="14">
                  <c:v>2.6</c:v>
                </c:pt>
                <c:pt idx="15">
                  <c:v>0.27</c:v>
                </c:pt>
                <c:pt idx="16">
                  <c:v>-0.74</c:v>
                </c:pt>
                <c:pt idx="17">
                  <c:v>2.9</c:v>
                </c:pt>
                <c:pt idx="18">
                  <c:v>1.46</c:v>
                </c:pt>
                <c:pt idx="19">
                  <c:v>0.08</c:v>
                </c:pt>
                <c:pt idx="20">
                  <c:v>2.4500000000000002</c:v>
                </c:pt>
                <c:pt idx="21">
                  <c:v>0.23</c:v>
                </c:pt>
                <c:pt idx="22">
                  <c:v>-0.13</c:v>
                </c:pt>
                <c:pt idx="23">
                  <c:v>-0.82</c:v>
                </c:pt>
                <c:pt idx="24">
                  <c:v>-0.3</c:v>
                </c:pt>
                <c:pt idx="25">
                  <c:v>-0.35</c:v>
                </c:pt>
                <c:pt idx="26">
                  <c:v>0.14000000000000001</c:v>
                </c:pt>
                <c:pt idx="27">
                  <c:v>1.72</c:v>
                </c:pt>
                <c:pt idx="28">
                  <c:v>-0.23</c:v>
                </c:pt>
                <c:pt idx="29">
                  <c:v>1.19</c:v>
                </c:pt>
                <c:pt idx="30">
                  <c:v>1.05</c:v>
                </c:pt>
                <c:pt idx="31">
                  <c:v>0.81</c:v>
                </c:pt>
                <c:pt idx="32">
                  <c:v>1.45</c:v>
                </c:pt>
                <c:pt idx="33">
                  <c:v>0.14000000000000001</c:v>
                </c:pt>
                <c:pt idx="34">
                  <c:v>1.64</c:v>
                </c:pt>
                <c:pt idx="35">
                  <c:v>0.39</c:v>
                </c:pt>
                <c:pt idx="36">
                  <c:v>1.1299999999999999</c:v>
                </c:pt>
                <c:pt idx="37">
                  <c:v>0.48</c:v>
                </c:pt>
                <c:pt idx="38">
                  <c:v>0.22</c:v>
                </c:pt>
                <c:pt idx="39">
                  <c:v>-1.18</c:v>
                </c:pt>
                <c:pt idx="40">
                  <c:v>-0.92</c:v>
                </c:pt>
                <c:pt idx="41">
                  <c:v>-9.64</c:v>
                </c:pt>
                <c:pt idx="42">
                  <c:v>11.71</c:v>
                </c:pt>
                <c:pt idx="43">
                  <c:v>4.01</c:v>
                </c:pt>
                <c:pt idx="44">
                  <c:v>-0.37</c:v>
                </c:pt>
                <c:pt idx="45">
                  <c:v>-0.65</c:v>
                </c:pt>
                <c:pt idx="46">
                  <c:v>2.0499999999999998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905-1448-BD7C-12F2BBE9A814}"/>
            </c:ext>
          </c:extLst>
        </c:ser>
        <c:ser>
          <c:idx val="2"/>
          <c:order val="2"/>
          <c:tx>
            <c:strRef>
              <c:f>'FRED Graph'!$D$14</c:f>
              <c:strCache>
                <c:ptCount val="1"/>
                <c:pt idx="0">
                  <c:v>Governmetn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rgbClr val="00B050"/>
              </a:solidFill>
            </a:ln>
            <a:effectLst/>
          </c:spPr>
          <c:invertIfNegative val="0"/>
          <c:cat>
            <c:numRef>
              <c:f>'FRED Graph'!$A$15:$A$61</c:f>
              <c:numCache>
                <c:formatCode>yyyy\-mm\-dd</c:formatCode>
                <c:ptCount val="47"/>
                <c:pt idx="0">
                  <c:v>40179</c:v>
                </c:pt>
                <c:pt idx="1">
                  <c:v>40269</c:v>
                </c:pt>
                <c:pt idx="2">
                  <c:v>40360</c:v>
                </c:pt>
                <c:pt idx="3">
                  <c:v>40452</c:v>
                </c:pt>
                <c:pt idx="4">
                  <c:v>40544</c:v>
                </c:pt>
                <c:pt idx="5">
                  <c:v>40634</c:v>
                </c:pt>
                <c:pt idx="6">
                  <c:v>40725</c:v>
                </c:pt>
                <c:pt idx="7">
                  <c:v>40817</c:v>
                </c:pt>
                <c:pt idx="8">
                  <c:v>40909</c:v>
                </c:pt>
                <c:pt idx="9">
                  <c:v>41000</c:v>
                </c:pt>
                <c:pt idx="10">
                  <c:v>41091</c:v>
                </c:pt>
                <c:pt idx="11">
                  <c:v>41183</c:v>
                </c:pt>
                <c:pt idx="12">
                  <c:v>41275</c:v>
                </c:pt>
                <c:pt idx="13">
                  <c:v>41365</c:v>
                </c:pt>
                <c:pt idx="14">
                  <c:v>41456</c:v>
                </c:pt>
                <c:pt idx="15">
                  <c:v>41548</c:v>
                </c:pt>
                <c:pt idx="16">
                  <c:v>41640</c:v>
                </c:pt>
                <c:pt idx="17">
                  <c:v>41730</c:v>
                </c:pt>
                <c:pt idx="18">
                  <c:v>41821</c:v>
                </c:pt>
                <c:pt idx="19">
                  <c:v>41913</c:v>
                </c:pt>
                <c:pt idx="20">
                  <c:v>42005</c:v>
                </c:pt>
                <c:pt idx="21">
                  <c:v>42095</c:v>
                </c:pt>
                <c:pt idx="22">
                  <c:v>42186</c:v>
                </c:pt>
                <c:pt idx="23">
                  <c:v>42278</c:v>
                </c:pt>
                <c:pt idx="24">
                  <c:v>42370</c:v>
                </c:pt>
                <c:pt idx="25">
                  <c:v>42461</c:v>
                </c:pt>
                <c:pt idx="26">
                  <c:v>42552</c:v>
                </c:pt>
                <c:pt idx="27">
                  <c:v>42644</c:v>
                </c:pt>
                <c:pt idx="28">
                  <c:v>42736</c:v>
                </c:pt>
                <c:pt idx="29">
                  <c:v>42826</c:v>
                </c:pt>
                <c:pt idx="30">
                  <c:v>42917</c:v>
                </c:pt>
                <c:pt idx="31">
                  <c:v>43009</c:v>
                </c:pt>
                <c:pt idx="32">
                  <c:v>43101</c:v>
                </c:pt>
                <c:pt idx="33">
                  <c:v>43191</c:v>
                </c:pt>
                <c:pt idx="34">
                  <c:v>43282</c:v>
                </c:pt>
                <c:pt idx="35">
                  <c:v>43374</c:v>
                </c:pt>
                <c:pt idx="36">
                  <c:v>43466</c:v>
                </c:pt>
                <c:pt idx="37">
                  <c:v>43556</c:v>
                </c:pt>
                <c:pt idx="38">
                  <c:v>43647</c:v>
                </c:pt>
                <c:pt idx="39">
                  <c:v>43739</c:v>
                </c:pt>
                <c:pt idx="40">
                  <c:v>43831</c:v>
                </c:pt>
                <c:pt idx="41">
                  <c:v>43922</c:v>
                </c:pt>
                <c:pt idx="42">
                  <c:v>44013</c:v>
                </c:pt>
                <c:pt idx="43">
                  <c:v>44105</c:v>
                </c:pt>
                <c:pt idx="44">
                  <c:v>44197</c:v>
                </c:pt>
                <c:pt idx="45">
                  <c:v>44287</c:v>
                </c:pt>
                <c:pt idx="46">
                  <c:v>44378</c:v>
                </c:pt>
              </c:numCache>
            </c:numRef>
          </c:cat>
          <c:val>
            <c:numRef>
              <c:f>'FRED Graph'!$D$15:$D$61</c:f>
              <c:numCache>
                <c:formatCode>0.00</c:formatCode>
                <c:ptCount val="47"/>
                <c:pt idx="0">
                  <c:v>-0.37</c:v>
                </c:pt>
                <c:pt idx="1">
                  <c:v>0.27</c:v>
                </c:pt>
                <c:pt idx="2">
                  <c:v>-0.59</c:v>
                </c:pt>
                <c:pt idx="3">
                  <c:v>-0.52</c:v>
                </c:pt>
                <c:pt idx="4">
                  <c:v>-1.01</c:v>
                </c:pt>
                <c:pt idx="5">
                  <c:v>-0.55000000000000004</c:v>
                </c:pt>
                <c:pt idx="6">
                  <c:v>-1.1599999999999999</c:v>
                </c:pt>
                <c:pt idx="7">
                  <c:v>-0.05</c:v>
                </c:pt>
                <c:pt idx="8">
                  <c:v>-0.33</c:v>
                </c:pt>
                <c:pt idx="9">
                  <c:v>-0.41</c:v>
                </c:pt>
                <c:pt idx="10">
                  <c:v>-0.11</c:v>
                </c:pt>
                <c:pt idx="11">
                  <c:v>-0.75</c:v>
                </c:pt>
                <c:pt idx="12">
                  <c:v>-0.68</c:v>
                </c:pt>
                <c:pt idx="13">
                  <c:v>-0.12</c:v>
                </c:pt>
                <c:pt idx="14">
                  <c:v>-0.4</c:v>
                </c:pt>
                <c:pt idx="15">
                  <c:v>-0.57999999999999996</c:v>
                </c:pt>
                <c:pt idx="16">
                  <c:v>-0.3</c:v>
                </c:pt>
                <c:pt idx="17">
                  <c:v>0.1</c:v>
                </c:pt>
                <c:pt idx="18">
                  <c:v>0.49</c:v>
                </c:pt>
                <c:pt idx="19">
                  <c:v>-0.04</c:v>
                </c:pt>
                <c:pt idx="20">
                  <c:v>0.37</c:v>
                </c:pt>
                <c:pt idx="21">
                  <c:v>0.61</c:v>
                </c:pt>
                <c:pt idx="22">
                  <c:v>0.32</c:v>
                </c:pt>
                <c:pt idx="23">
                  <c:v>0.26</c:v>
                </c:pt>
                <c:pt idx="24">
                  <c:v>0.75</c:v>
                </c:pt>
                <c:pt idx="25">
                  <c:v>-0.11</c:v>
                </c:pt>
                <c:pt idx="26">
                  <c:v>0.36</c:v>
                </c:pt>
                <c:pt idx="27">
                  <c:v>0.15</c:v>
                </c:pt>
                <c:pt idx="28">
                  <c:v>-0.15</c:v>
                </c:pt>
                <c:pt idx="29">
                  <c:v>0.21</c:v>
                </c:pt>
                <c:pt idx="30">
                  <c:v>-0.05</c:v>
                </c:pt>
                <c:pt idx="31">
                  <c:v>0.49</c:v>
                </c:pt>
                <c:pt idx="32">
                  <c:v>0.15</c:v>
                </c:pt>
                <c:pt idx="33">
                  <c:v>0.49</c:v>
                </c:pt>
                <c:pt idx="34">
                  <c:v>0.17</c:v>
                </c:pt>
                <c:pt idx="35">
                  <c:v>-0.14000000000000001</c:v>
                </c:pt>
                <c:pt idx="36">
                  <c:v>0.47</c:v>
                </c:pt>
                <c:pt idx="37">
                  <c:v>0.86</c:v>
                </c:pt>
                <c:pt idx="38">
                  <c:v>0.36</c:v>
                </c:pt>
                <c:pt idx="39">
                  <c:v>0.52</c:v>
                </c:pt>
                <c:pt idx="40">
                  <c:v>0.63</c:v>
                </c:pt>
                <c:pt idx="41">
                  <c:v>0.97</c:v>
                </c:pt>
                <c:pt idx="42">
                  <c:v>-0.19</c:v>
                </c:pt>
                <c:pt idx="43">
                  <c:v>-0.09</c:v>
                </c:pt>
                <c:pt idx="44">
                  <c:v>0.77</c:v>
                </c:pt>
                <c:pt idx="45">
                  <c:v>-0.36</c:v>
                </c:pt>
                <c:pt idx="46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905-1448-BD7C-12F2BBE9A814}"/>
            </c:ext>
          </c:extLst>
        </c:ser>
        <c:ser>
          <c:idx val="3"/>
          <c:order val="3"/>
          <c:tx>
            <c:strRef>
              <c:f>'FRED Graph'!$E$14</c:f>
              <c:strCache>
                <c:ptCount val="1"/>
                <c:pt idx="0">
                  <c:v>Net Exports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/>
          </c:spPr>
          <c:invertIfNegative val="0"/>
          <c:cat>
            <c:numRef>
              <c:f>'FRED Graph'!$A$15:$A$61</c:f>
              <c:numCache>
                <c:formatCode>yyyy\-mm\-dd</c:formatCode>
                <c:ptCount val="47"/>
                <c:pt idx="0">
                  <c:v>40179</c:v>
                </c:pt>
                <c:pt idx="1">
                  <c:v>40269</c:v>
                </c:pt>
                <c:pt idx="2">
                  <c:v>40360</c:v>
                </c:pt>
                <c:pt idx="3">
                  <c:v>40452</c:v>
                </c:pt>
                <c:pt idx="4">
                  <c:v>40544</c:v>
                </c:pt>
                <c:pt idx="5">
                  <c:v>40634</c:v>
                </c:pt>
                <c:pt idx="6">
                  <c:v>40725</c:v>
                </c:pt>
                <c:pt idx="7">
                  <c:v>40817</c:v>
                </c:pt>
                <c:pt idx="8">
                  <c:v>40909</c:v>
                </c:pt>
                <c:pt idx="9">
                  <c:v>41000</c:v>
                </c:pt>
                <c:pt idx="10">
                  <c:v>41091</c:v>
                </c:pt>
                <c:pt idx="11">
                  <c:v>41183</c:v>
                </c:pt>
                <c:pt idx="12">
                  <c:v>41275</c:v>
                </c:pt>
                <c:pt idx="13">
                  <c:v>41365</c:v>
                </c:pt>
                <c:pt idx="14">
                  <c:v>41456</c:v>
                </c:pt>
                <c:pt idx="15">
                  <c:v>41548</c:v>
                </c:pt>
                <c:pt idx="16">
                  <c:v>41640</c:v>
                </c:pt>
                <c:pt idx="17">
                  <c:v>41730</c:v>
                </c:pt>
                <c:pt idx="18">
                  <c:v>41821</c:v>
                </c:pt>
                <c:pt idx="19">
                  <c:v>41913</c:v>
                </c:pt>
                <c:pt idx="20">
                  <c:v>42005</c:v>
                </c:pt>
                <c:pt idx="21">
                  <c:v>42095</c:v>
                </c:pt>
                <c:pt idx="22">
                  <c:v>42186</c:v>
                </c:pt>
                <c:pt idx="23">
                  <c:v>42278</c:v>
                </c:pt>
                <c:pt idx="24">
                  <c:v>42370</c:v>
                </c:pt>
                <c:pt idx="25">
                  <c:v>42461</c:v>
                </c:pt>
                <c:pt idx="26">
                  <c:v>42552</c:v>
                </c:pt>
                <c:pt idx="27">
                  <c:v>42644</c:v>
                </c:pt>
                <c:pt idx="28">
                  <c:v>42736</c:v>
                </c:pt>
                <c:pt idx="29">
                  <c:v>42826</c:v>
                </c:pt>
                <c:pt idx="30">
                  <c:v>42917</c:v>
                </c:pt>
                <c:pt idx="31">
                  <c:v>43009</c:v>
                </c:pt>
                <c:pt idx="32">
                  <c:v>43101</c:v>
                </c:pt>
                <c:pt idx="33">
                  <c:v>43191</c:v>
                </c:pt>
                <c:pt idx="34">
                  <c:v>43282</c:v>
                </c:pt>
                <c:pt idx="35">
                  <c:v>43374</c:v>
                </c:pt>
                <c:pt idx="36">
                  <c:v>43466</c:v>
                </c:pt>
                <c:pt idx="37">
                  <c:v>43556</c:v>
                </c:pt>
                <c:pt idx="38">
                  <c:v>43647</c:v>
                </c:pt>
                <c:pt idx="39">
                  <c:v>43739</c:v>
                </c:pt>
                <c:pt idx="40">
                  <c:v>43831</c:v>
                </c:pt>
                <c:pt idx="41">
                  <c:v>43922</c:v>
                </c:pt>
                <c:pt idx="42">
                  <c:v>44013</c:v>
                </c:pt>
                <c:pt idx="43">
                  <c:v>44105</c:v>
                </c:pt>
                <c:pt idx="44">
                  <c:v>44197</c:v>
                </c:pt>
                <c:pt idx="45">
                  <c:v>44287</c:v>
                </c:pt>
                <c:pt idx="46">
                  <c:v>44378</c:v>
                </c:pt>
              </c:numCache>
            </c:numRef>
          </c:cat>
          <c:val>
            <c:numRef>
              <c:f>'FRED Graph'!$E$15:$E$61</c:f>
              <c:numCache>
                <c:formatCode>0.00</c:formatCode>
                <c:ptCount val="47"/>
                <c:pt idx="0">
                  <c:v>-0.46</c:v>
                </c:pt>
                <c:pt idx="1">
                  <c:v>-1.73</c:v>
                </c:pt>
                <c:pt idx="2">
                  <c:v>-0.82</c:v>
                </c:pt>
                <c:pt idx="3">
                  <c:v>1.1100000000000001</c:v>
                </c:pt>
                <c:pt idx="4">
                  <c:v>0.09</c:v>
                </c:pt>
                <c:pt idx="5">
                  <c:v>0.64</c:v>
                </c:pt>
                <c:pt idx="6">
                  <c:v>-0.02</c:v>
                </c:pt>
                <c:pt idx="7">
                  <c:v>-0.46</c:v>
                </c:pt>
                <c:pt idx="8">
                  <c:v>0.37</c:v>
                </c:pt>
                <c:pt idx="9">
                  <c:v>0.31</c:v>
                </c:pt>
                <c:pt idx="10">
                  <c:v>-0.02</c:v>
                </c:pt>
                <c:pt idx="11">
                  <c:v>0.68</c:v>
                </c:pt>
                <c:pt idx="12">
                  <c:v>0.3</c:v>
                </c:pt>
                <c:pt idx="13">
                  <c:v>-0.49</c:v>
                </c:pt>
                <c:pt idx="14">
                  <c:v>-0.01</c:v>
                </c:pt>
                <c:pt idx="15">
                  <c:v>1.04</c:v>
                </c:pt>
                <c:pt idx="16">
                  <c:v>-1.36</c:v>
                </c:pt>
                <c:pt idx="17">
                  <c:v>-0.28999999999999998</c:v>
                </c:pt>
                <c:pt idx="18">
                  <c:v>0.12</c:v>
                </c:pt>
                <c:pt idx="19">
                  <c:v>-1.24</c:v>
                </c:pt>
                <c:pt idx="20">
                  <c:v>-1.34</c:v>
                </c:pt>
                <c:pt idx="21">
                  <c:v>-0.32</c:v>
                </c:pt>
                <c:pt idx="22">
                  <c:v>-0.95</c:v>
                </c:pt>
                <c:pt idx="23">
                  <c:v>-0.2</c:v>
                </c:pt>
                <c:pt idx="24">
                  <c:v>-0.06</c:v>
                </c:pt>
                <c:pt idx="25">
                  <c:v>0.3</c:v>
                </c:pt>
                <c:pt idx="26">
                  <c:v>0.33</c:v>
                </c:pt>
                <c:pt idx="27">
                  <c:v>-1.19</c:v>
                </c:pt>
                <c:pt idx="28">
                  <c:v>0.31</c:v>
                </c:pt>
                <c:pt idx="29">
                  <c:v>-0.42</c:v>
                </c:pt>
                <c:pt idx="30">
                  <c:v>0.36</c:v>
                </c:pt>
                <c:pt idx="31">
                  <c:v>-0.37</c:v>
                </c:pt>
                <c:pt idx="32">
                  <c:v>-0.16</c:v>
                </c:pt>
                <c:pt idx="33">
                  <c:v>0.4</c:v>
                </c:pt>
                <c:pt idx="34">
                  <c:v>-1.66</c:v>
                </c:pt>
                <c:pt idx="35">
                  <c:v>-0.51</c:v>
                </c:pt>
                <c:pt idx="36">
                  <c:v>0.39</c:v>
                </c:pt>
                <c:pt idx="37">
                  <c:v>-0.5</c:v>
                </c:pt>
                <c:pt idx="38">
                  <c:v>7.0000000000000007E-2</c:v>
                </c:pt>
                <c:pt idx="39">
                  <c:v>1.43</c:v>
                </c:pt>
                <c:pt idx="40">
                  <c:v>-0.05</c:v>
                </c:pt>
                <c:pt idx="41">
                  <c:v>1.53</c:v>
                </c:pt>
                <c:pt idx="42">
                  <c:v>-3.25</c:v>
                </c:pt>
                <c:pt idx="43">
                  <c:v>-1.65</c:v>
                </c:pt>
                <c:pt idx="44">
                  <c:v>-1.56</c:v>
                </c:pt>
                <c:pt idx="45">
                  <c:v>-0.18</c:v>
                </c:pt>
                <c:pt idx="46">
                  <c:v>-1.26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905-1448-BD7C-12F2BBE9A8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880998160"/>
        <c:axId val="880999808"/>
      </c:barChart>
      <c:dateAx>
        <c:axId val="880998160"/>
        <c:scaling>
          <c:orientation val="minMax"/>
        </c:scaling>
        <c:delete val="0"/>
        <c:axPos val="b"/>
        <c:numFmt formatCode="yyyy\-mm\-dd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0999808"/>
        <c:crosses val="autoZero"/>
        <c:auto val="1"/>
        <c:lblOffset val="100"/>
        <c:baseTimeUnit val="months"/>
      </c:dateAx>
      <c:valAx>
        <c:axId val="880999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0998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'FRED Graph'!$B$11</c:f>
              <c:strCache>
                <c:ptCount val="1"/>
                <c:pt idx="0">
                  <c:v>PCE</c:v>
                </c:pt>
              </c:strCache>
            </c:strRef>
          </c:tx>
          <c:spPr>
            <a:ln w="34925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cat>
            <c:numRef>
              <c:f>'FRED Graph'!$A$12:$A$250</c:f>
              <c:numCache>
                <c:formatCode>yyyy\-mm\-dd</c:formatCode>
                <c:ptCount val="239"/>
                <c:pt idx="0">
                  <c:v>37257</c:v>
                </c:pt>
                <c:pt idx="1">
                  <c:v>37288</c:v>
                </c:pt>
                <c:pt idx="2">
                  <c:v>37316</c:v>
                </c:pt>
                <c:pt idx="3">
                  <c:v>37347</c:v>
                </c:pt>
                <c:pt idx="4">
                  <c:v>37377</c:v>
                </c:pt>
                <c:pt idx="5">
                  <c:v>37408</c:v>
                </c:pt>
                <c:pt idx="6">
                  <c:v>37438</c:v>
                </c:pt>
                <c:pt idx="7">
                  <c:v>37469</c:v>
                </c:pt>
                <c:pt idx="8">
                  <c:v>37500</c:v>
                </c:pt>
                <c:pt idx="9">
                  <c:v>37530</c:v>
                </c:pt>
                <c:pt idx="10">
                  <c:v>37561</c:v>
                </c:pt>
                <c:pt idx="11">
                  <c:v>37591</c:v>
                </c:pt>
                <c:pt idx="12">
                  <c:v>37622</c:v>
                </c:pt>
                <c:pt idx="13">
                  <c:v>37653</c:v>
                </c:pt>
                <c:pt idx="14">
                  <c:v>37681</c:v>
                </c:pt>
                <c:pt idx="15">
                  <c:v>37712</c:v>
                </c:pt>
                <c:pt idx="16">
                  <c:v>37742</c:v>
                </c:pt>
                <c:pt idx="17">
                  <c:v>37773</c:v>
                </c:pt>
                <c:pt idx="18">
                  <c:v>37803</c:v>
                </c:pt>
                <c:pt idx="19">
                  <c:v>37834</c:v>
                </c:pt>
                <c:pt idx="20">
                  <c:v>37865</c:v>
                </c:pt>
                <c:pt idx="21">
                  <c:v>37895</c:v>
                </c:pt>
                <c:pt idx="22">
                  <c:v>37926</c:v>
                </c:pt>
                <c:pt idx="23">
                  <c:v>37956</c:v>
                </c:pt>
                <c:pt idx="24">
                  <c:v>37987</c:v>
                </c:pt>
                <c:pt idx="25">
                  <c:v>38018</c:v>
                </c:pt>
                <c:pt idx="26">
                  <c:v>38047</c:v>
                </c:pt>
                <c:pt idx="27">
                  <c:v>38078</c:v>
                </c:pt>
                <c:pt idx="28">
                  <c:v>38108</c:v>
                </c:pt>
                <c:pt idx="29">
                  <c:v>38139</c:v>
                </c:pt>
                <c:pt idx="30">
                  <c:v>38169</c:v>
                </c:pt>
                <c:pt idx="31">
                  <c:v>38200</c:v>
                </c:pt>
                <c:pt idx="32">
                  <c:v>38231</c:v>
                </c:pt>
                <c:pt idx="33">
                  <c:v>38261</c:v>
                </c:pt>
                <c:pt idx="34">
                  <c:v>38292</c:v>
                </c:pt>
                <c:pt idx="35">
                  <c:v>38322</c:v>
                </c:pt>
                <c:pt idx="36">
                  <c:v>38353</c:v>
                </c:pt>
                <c:pt idx="37">
                  <c:v>38384</c:v>
                </c:pt>
                <c:pt idx="38">
                  <c:v>38412</c:v>
                </c:pt>
                <c:pt idx="39">
                  <c:v>38443</c:v>
                </c:pt>
                <c:pt idx="40">
                  <c:v>38473</c:v>
                </c:pt>
                <c:pt idx="41">
                  <c:v>38504</c:v>
                </c:pt>
                <c:pt idx="42">
                  <c:v>38534</c:v>
                </c:pt>
                <c:pt idx="43">
                  <c:v>38565</c:v>
                </c:pt>
                <c:pt idx="44">
                  <c:v>38596</c:v>
                </c:pt>
                <c:pt idx="45">
                  <c:v>38626</c:v>
                </c:pt>
                <c:pt idx="46">
                  <c:v>38657</c:v>
                </c:pt>
                <c:pt idx="47">
                  <c:v>38687</c:v>
                </c:pt>
                <c:pt idx="48">
                  <c:v>38718</c:v>
                </c:pt>
                <c:pt idx="49">
                  <c:v>38749</c:v>
                </c:pt>
                <c:pt idx="50">
                  <c:v>38777</c:v>
                </c:pt>
                <c:pt idx="51">
                  <c:v>38808</c:v>
                </c:pt>
                <c:pt idx="52">
                  <c:v>38838</c:v>
                </c:pt>
                <c:pt idx="53">
                  <c:v>38869</c:v>
                </c:pt>
                <c:pt idx="54">
                  <c:v>38899</c:v>
                </c:pt>
                <c:pt idx="55">
                  <c:v>38930</c:v>
                </c:pt>
                <c:pt idx="56">
                  <c:v>38961</c:v>
                </c:pt>
                <c:pt idx="57">
                  <c:v>38991</c:v>
                </c:pt>
                <c:pt idx="58">
                  <c:v>39022</c:v>
                </c:pt>
                <c:pt idx="59">
                  <c:v>39052</c:v>
                </c:pt>
                <c:pt idx="60">
                  <c:v>39083</c:v>
                </c:pt>
                <c:pt idx="61">
                  <c:v>39114</c:v>
                </c:pt>
                <c:pt idx="62">
                  <c:v>39142</c:v>
                </c:pt>
                <c:pt idx="63">
                  <c:v>39173</c:v>
                </c:pt>
                <c:pt idx="64">
                  <c:v>39203</c:v>
                </c:pt>
                <c:pt idx="65">
                  <c:v>39234</c:v>
                </c:pt>
                <c:pt idx="66">
                  <c:v>39264</c:v>
                </c:pt>
                <c:pt idx="67">
                  <c:v>39295</c:v>
                </c:pt>
                <c:pt idx="68">
                  <c:v>39326</c:v>
                </c:pt>
                <c:pt idx="69">
                  <c:v>39356</c:v>
                </c:pt>
                <c:pt idx="70">
                  <c:v>39387</c:v>
                </c:pt>
                <c:pt idx="71">
                  <c:v>39417</c:v>
                </c:pt>
                <c:pt idx="72">
                  <c:v>39448</c:v>
                </c:pt>
                <c:pt idx="73">
                  <c:v>39479</c:v>
                </c:pt>
                <c:pt idx="74">
                  <c:v>39508</c:v>
                </c:pt>
                <c:pt idx="75">
                  <c:v>39539</c:v>
                </c:pt>
                <c:pt idx="76">
                  <c:v>39569</c:v>
                </c:pt>
                <c:pt idx="77">
                  <c:v>39600</c:v>
                </c:pt>
                <c:pt idx="78">
                  <c:v>39630</c:v>
                </c:pt>
                <c:pt idx="79">
                  <c:v>39661</c:v>
                </c:pt>
                <c:pt idx="80">
                  <c:v>39692</c:v>
                </c:pt>
                <c:pt idx="81">
                  <c:v>39722</c:v>
                </c:pt>
                <c:pt idx="82">
                  <c:v>39753</c:v>
                </c:pt>
                <c:pt idx="83">
                  <c:v>39783</c:v>
                </c:pt>
                <c:pt idx="84">
                  <c:v>39814</c:v>
                </c:pt>
                <c:pt idx="85">
                  <c:v>39845</c:v>
                </c:pt>
                <c:pt idx="86">
                  <c:v>39873</c:v>
                </c:pt>
                <c:pt idx="87">
                  <c:v>39904</c:v>
                </c:pt>
                <c:pt idx="88">
                  <c:v>39934</c:v>
                </c:pt>
                <c:pt idx="89">
                  <c:v>39965</c:v>
                </c:pt>
                <c:pt idx="90">
                  <c:v>39995</c:v>
                </c:pt>
                <c:pt idx="91">
                  <c:v>40026</c:v>
                </c:pt>
                <c:pt idx="92">
                  <c:v>40057</c:v>
                </c:pt>
                <c:pt idx="93">
                  <c:v>40087</c:v>
                </c:pt>
                <c:pt idx="94">
                  <c:v>40118</c:v>
                </c:pt>
                <c:pt idx="95">
                  <c:v>40148</c:v>
                </c:pt>
                <c:pt idx="96">
                  <c:v>40179</c:v>
                </c:pt>
                <c:pt idx="97">
                  <c:v>40210</c:v>
                </c:pt>
                <c:pt idx="98">
                  <c:v>40238</c:v>
                </c:pt>
                <c:pt idx="99">
                  <c:v>40269</c:v>
                </c:pt>
                <c:pt idx="100">
                  <c:v>40299</c:v>
                </c:pt>
                <c:pt idx="101">
                  <c:v>40330</c:v>
                </c:pt>
                <c:pt idx="102">
                  <c:v>40360</c:v>
                </c:pt>
                <c:pt idx="103">
                  <c:v>40391</c:v>
                </c:pt>
                <c:pt idx="104">
                  <c:v>40422</c:v>
                </c:pt>
                <c:pt idx="105">
                  <c:v>40452</c:v>
                </c:pt>
                <c:pt idx="106">
                  <c:v>40483</c:v>
                </c:pt>
                <c:pt idx="107">
                  <c:v>40513</c:v>
                </c:pt>
                <c:pt idx="108">
                  <c:v>40544</c:v>
                </c:pt>
                <c:pt idx="109">
                  <c:v>40575</c:v>
                </c:pt>
                <c:pt idx="110">
                  <c:v>40603</c:v>
                </c:pt>
                <c:pt idx="111">
                  <c:v>40634</c:v>
                </c:pt>
                <c:pt idx="112">
                  <c:v>40664</c:v>
                </c:pt>
                <c:pt idx="113">
                  <c:v>40695</c:v>
                </c:pt>
                <c:pt idx="114">
                  <c:v>40725</c:v>
                </c:pt>
                <c:pt idx="115">
                  <c:v>40756</c:v>
                </c:pt>
                <c:pt idx="116">
                  <c:v>40787</c:v>
                </c:pt>
                <c:pt idx="117">
                  <c:v>40817</c:v>
                </c:pt>
                <c:pt idx="118">
                  <c:v>40848</c:v>
                </c:pt>
                <c:pt idx="119">
                  <c:v>40878</c:v>
                </c:pt>
                <c:pt idx="120">
                  <c:v>40909</c:v>
                </c:pt>
                <c:pt idx="121">
                  <c:v>40940</c:v>
                </c:pt>
                <c:pt idx="122">
                  <c:v>40969</c:v>
                </c:pt>
                <c:pt idx="123">
                  <c:v>41000</c:v>
                </c:pt>
                <c:pt idx="124">
                  <c:v>41030</c:v>
                </c:pt>
                <c:pt idx="125">
                  <c:v>41061</c:v>
                </c:pt>
                <c:pt idx="126">
                  <c:v>41091</c:v>
                </c:pt>
                <c:pt idx="127">
                  <c:v>41122</c:v>
                </c:pt>
                <c:pt idx="128">
                  <c:v>41153</c:v>
                </c:pt>
                <c:pt idx="129">
                  <c:v>41183</c:v>
                </c:pt>
                <c:pt idx="130">
                  <c:v>41214</c:v>
                </c:pt>
                <c:pt idx="131">
                  <c:v>41244</c:v>
                </c:pt>
                <c:pt idx="132">
                  <c:v>41275</c:v>
                </c:pt>
                <c:pt idx="133">
                  <c:v>41306</c:v>
                </c:pt>
                <c:pt idx="134">
                  <c:v>41334</c:v>
                </c:pt>
                <c:pt idx="135">
                  <c:v>41365</c:v>
                </c:pt>
                <c:pt idx="136">
                  <c:v>41395</c:v>
                </c:pt>
                <c:pt idx="137">
                  <c:v>41426</c:v>
                </c:pt>
                <c:pt idx="138">
                  <c:v>41456</c:v>
                </c:pt>
                <c:pt idx="139">
                  <c:v>41487</c:v>
                </c:pt>
                <c:pt idx="140">
                  <c:v>41518</c:v>
                </c:pt>
                <c:pt idx="141">
                  <c:v>41548</c:v>
                </c:pt>
                <c:pt idx="142">
                  <c:v>41579</c:v>
                </c:pt>
                <c:pt idx="143">
                  <c:v>41609</c:v>
                </c:pt>
                <c:pt idx="144">
                  <c:v>41640</c:v>
                </c:pt>
                <c:pt idx="145">
                  <c:v>41671</c:v>
                </c:pt>
                <c:pt idx="146">
                  <c:v>41699</c:v>
                </c:pt>
                <c:pt idx="147">
                  <c:v>41730</c:v>
                </c:pt>
                <c:pt idx="148">
                  <c:v>41760</c:v>
                </c:pt>
                <c:pt idx="149">
                  <c:v>41791</c:v>
                </c:pt>
                <c:pt idx="150">
                  <c:v>41821</c:v>
                </c:pt>
                <c:pt idx="151">
                  <c:v>41852</c:v>
                </c:pt>
                <c:pt idx="152">
                  <c:v>41883</c:v>
                </c:pt>
                <c:pt idx="153">
                  <c:v>41913</c:v>
                </c:pt>
                <c:pt idx="154">
                  <c:v>41944</c:v>
                </c:pt>
                <c:pt idx="155">
                  <c:v>41974</c:v>
                </c:pt>
                <c:pt idx="156">
                  <c:v>42005</c:v>
                </c:pt>
                <c:pt idx="157">
                  <c:v>42036</c:v>
                </c:pt>
                <c:pt idx="158">
                  <c:v>42064</c:v>
                </c:pt>
                <c:pt idx="159">
                  <c:v>42095</c:v>
                </c:pt>
                <c:pt idx="160">
                  <c:v>42125</c:v>
                </c:pt>
                <c:pt idx="161">
                  <c:v>42156</c:v>
                </c:pt>
                <c:pt idx="162">
                  <c:v>42186</c:v>
                </c:pt>
                <c:pt idx="163">
                  <c:v>42217</c:v>
                </c:pt>
                <c:pt idx="164">
                  <c:v>42248</c:v>
                </c:pt>
                <c:pt idx="165">
                  <c:v>42278</c:v>
                </c:pt>
                <c:pt idx="166">
                  <c:v>42309</c:v>
                </c:pt>
                <c:pt idx="167">
                  <c:v>42339</c:v>
                </c:pt>
                <c:pt idx="168">
                  <c:v>42370</c:v>
                </c:pt>
                <c:pt idx="169">
                  <c:v>42401</c:v>
                </c:pt>
                <c:pt idx="170">
                  <c:v>42430</c:v>
                </c:pt>
                <c:pt idx="171">
                  <c:v>42461</c:v>
                </c:pt>
                <c:pt idx="172">
                  <c:v>42491</c:v>
                </c:pt>
                <c:pt idx="173">
                  <c:v>42522</c:v>
                </c:pt>
                <c:pt idx="174">
                  <c:v>42552</c:v>
                </c:pt>
                <c:pt idx="175">
                  <c:v>42583</c:v>
                </c:pt>
                <c:pt idx="176">
                  <c:v>42614</c:v>
                </c:pt>
                <c:pt idx="177">
                  <c:v>42644</c:v>
                </c:pt>
                <c:pt idx="178">
                  <c:v>42675</c:v>
                </c:pt>
                <c:pt idx="179">
                  <c:v>42705</c:v>
                </c:pt>
                <c:pt idx="180">
                  <c:v>42736</c:v>
                </c:pt>
                <c:pt idx="181">
                  <c:v>42767</c:v>
                </c:pt>
                <c:pt idx="182">
                  <c:v>42795</c:v>
                </c:pt>
                <c:pt idx="183">
                  <c:v>42826</c:v>
                </c:pt>
                <c:pt idx="184">
                  <c:v>42856</c:v>
                </c:pt>
                <c:pt idx="185">
                  <c:v>42887</c:v>
                </c:pt>
                <c:pt idx="186">
                  <c:v>42917</c:v>
                </c:pt>
                <c:pt idx="187">
                  <c:v>42948</c:v>
                </c:pt>
                <c:pt idx="188">
                  <c:v>42979</c:v>
                </c:pt>
                <c:pt idx="189">
                  <c:v>43009</c:v>
                </c:pt>
                <c:pt idx="190">
                  <c:v>43040</c:v>
                </c:pt>
                <c:pt idx="191">
                  <c:v>43070</c:v>
                </c:pt>
                <c:pt idx="192">
                  <c:v>43101</c:v>
                </c:pt>
                <c:pt idx="193">
                  <c:v>43132</c:v>
                </c:pt>
                <c:pt idx="194">
                  <c:v>43160</c:v>
                </c:pt>
                <c:pt idx="195">
                  <c:v>43191</c:v>
                </c:pt>
                <c:pt idx="196">
                  <c:v>43221</c:v>
                </c:pt>
                <c:pt idx="197">
                  <c:v>43252</c:v>
                </c:pt>
                <c:pt idx="198">
                  <c:v>43282</c:v>
                </c:pt>
                <c:pt idx="199">
                  <c:v>43313</c:v>
                </c:pt>
                <c:pt idx="200">
                  <c:v>43344</c:v>
                </c:pt>
                <c:pt idx="201">
                  <c:v>43374</c:v>
                </c:pt>
                <c:pt idx="202">
                  <c:v>43405</c:v>
                </c:pt>
                <c:pt idx="203">
                  <c:v>43435</c:v>
                </c:pt>
                <c:pt idx="204">
                  <c:v>43466</c:v>
                </c:pt>
                <c:pt idx="205">
                  <c:v>43497</c:v>
                </c:pt>
                <c:pt idx="206">
                  <c:v>43525</c:v>
                </c:pt>
                <c:pt idx="207">
                  <c:v>43556</c:v>
                </c:pt>
                <c:pt idx="208">
                  <c:v>43586</c:v>
                </c:pt>
                <c:pt idx="209">
                  <c:v>43617</c:v>
                </c:pt>
                <c:pt idx="210">
                  <c:v>43647</c:v>
                </c:pt>
                <c:pt idx="211">
                  <c:v>43678</c:v>
                </c:pt>
                <c:pt idx="212">
                  <c:v>43709</c:v>
                </c:pt>
                <c:pt idx="213">
                  <c:v>43739</c:v>
                </c:pt>
                <c:pt idx="214">
                  <c:v>43770</c:v>
                </c:pt>
                <c:pt idx="215">
                  <c:v>43800</c:v>
                </c:pt>
                <c:pt idx="216">
                  <c:v>43831</c:v>
                </c:pt>
                <c:pt idx="217">
                  <c:v>43862</c:v>
                </c:pt>
                <c:pt idx="218">
                  <c:v>43891</c:v>
                </c:pt>
                <c:pt idx="219">
                  <c:v>43922</c:v>
                </c:pt>
                <c:pt idx="220">
                  <c:v>43952</c:v>
                </c:pt>
                <c:pt idx="221">
                  <c:v>43983</c:v>
                </c:pt>
                <c:pt idx="222">
                  <c:v>44013</c:v>
                </c:pt>
                <c:pt idx="223">
                  <c:v>44044</c:v>
                </c:pt>
                <c:pt idx="224">
                  <c:v>44075</c:v>
                </c:pt>
                <c:pt idx="225">
                  <c:v>44105</c:v>
                </c:pt>
                <c:pt idx="226">
                  <c:v>44136</c:v>
                </c:pt>
                <c:pt idx="227">
                  <c:v>44166</c:v>
                </c:pt>
                <c:pt idx="228">
                  <c:v>44197</c:v>
                </c:pt>
                <c:pt idx="229">
                  <c:v>44228</c:v>
                </c:pt>
                <c:pt idx="230">
                  <c:v>44256</c:v>
                </c:pt>
                <c:pt idx="231">
                  <c:v>44287</c:v>
                </c:pt>
                <c:pt idx="232">
                  <c:v>44317</c:v>
                </c:pt>
                <c:pt idx="233">
                  <c:v>44348</c:v>
                </c:pt>
                <c:pt idx="234">
                  <c:v>44378</c:v>
                </c:pt>
                <c:pt idx="235">
                  <c:v>44409</c:v>
                </c:pt>
                <c:pt idx="236">
                  <c:v>44440</c:v>
                </c:pt>
                <c:pt idx="237">
                  <c:v>44470</c:v>
                </c:pt>
                <c:pt idx="238">
                  <c:v>44501</c:v>
                </c:pt>
              </c:numCache>
            </c:numRef>
          </c:cat>
          <c:val>
            <c:numRef>
              <c:f>'FRED Graph'!$B$12:$B$250</c:f>
              <c:numCache>
                <c:formatCode>0.0</c:formatCode>
                <c:ptCount val="239"/>
                <c:pt idx="0">
                  <c:v>9004.4</c:v>
                </c:pt>
                <c:pt idx="1">
                  <c:v>9040.1</c:v>
                </c:pt>
                <c:pt idx="2">
                  <c:v>9038.2000000000007</c:v>
                </c:pt>
                <c:pt idx="3">
                  <c:v>9086.5</c:v>
                </c:pt>
                <c:pt idx="4">
                  <c:v>9051.4</c:v>
                </c:pt>
                <c:pt idx="5">
                  <c:v>9081.7999999999993</c:v>
                </c:pt>
                <c:pt idx="6">
                  <c:v>9142</c:v>
                </c:pt>
                <c:pt idx="7">
                  <c:v>9155.2999999999993</c:v>
                </c:pt>
                <c:pt idx="8">
                  <c:v>9112.9</c:v>
                </c:pt>
                <c:pt idx="9">
                  <c:v>9150.1</c:v>
                </c:pt>
                <c:pt idx="10">
                  <c:v>9176.2000000000007</c:v>
                </c:pt>
                <c:pt idx="11">
                  <c:v>9236.2999999999993</c:v>
                </c:pt>
                <c:pt idx="12">
                  <c:v>9235</c:v>
                </c:pt>
                <c:pt idx="13">
                  <c:v>9205.2000000000007</c:v>
                </c:pt>
                <c:pt idx="14">
                  <c:v>9258.1</c:v>
                </c:pt>
                <c:pt idx="15">
                  <c:v>9301.9</c:v>
                </c:pt>
                <c:pt idx="16">
                  <c:v>9331.7999999999993</c:v>
                </c:pt>
                <c:pt idx="17">
                  <c:v>9381.7999999999993</c:v>
                </c:pt>
                <c:pt idx="18">
                  <c:v>9424.1</c:v>
                </c:pt>
                <c:pt idx="19">
                  <c:v>9507.6</c:v>
                </c:pt>
                <c:pt idx="20">
                  <c:v>9479.9</c:v>
                </c:pt>
                <c:pt idx="21">
                  <c:v>9495.2000000000007</c:v>
                </c:pt>
                <c:pt idx="22">
                  <c:v>9549.7000000000007</c:v>
                </c:pt>
                <c:pt idx="23">
                  <c:v>9562.2999999999993</c:v>
                </c:pt>
                <c:pt idx="24">
                  <c:v>9593.4</c:v>
                </c:pt>
                <c:pt idx="25">
                  <c:v>9612.9</c:v>
                </c:pt>
                <c:pt idx="26">
                  <c:v>9667.7000000000007</c:v>
                </c:pt>
                <c:pt idx="27">
                  <c:v>9659.9</c:v>
                </c:pt>
                <c:pt idx="28">
                  <c:v>9710.7999999999993</c:v>
                </c:pt>
                <c:pt idx="29">
                  <c:v>9660.9</c:v>
                </c:pt>
                <c:pt idx="30">
                  <c:v>9745.7000000000007</c:v>
                </c:pt>
                <c:pt idx="31">
                  <c:v>9781.7999999999993</c:v>
                </c:pt>
                <c:pt idx="32">
                  <c:v>9845</c:v>
                </c:pt>
                <c:pt idx="33">
                  <c:v>9868.2000000000007</c:v>
                </c:pt>
                <c:pt idx="34">
                  <c:v>9885.9</c:v>
                </c:pt>
                <c:pt idx="35">
                  <c:v>9950.6</c:v>
                </c:pt>
                <c:pt idx="36">
                  <c:v>9929.9</c:v>
                </c:pt>
                <c:pt idx="37">
                  <c:v>9973.7999999999993</c:v>
                </c:pt>
                <c:pt idx="38">
                  <c:v>9989.7000000000007</c:v>
                </c:pt>
                <c:pt idx="39">
                  <c:v>10054.6</c:v>
                </c:pt>
                <c:pt idx="40">
                  <c:v>10040.9</c:v>
                </c:pt>
                <c:pt idx="41">
                  <c:v>10129.200000000001</c:v>
                </c:pt>
                <c:pt idx="42">
                  <c:v>10202</c:v>
                </c:pt>
                <c:pt idx="43">
                  <c:v>10156.700000000001</c:v>
                </c:pt>
                <c:pt idx="44">
                  <c:v>10116.799999999999</c:v>
                </c:pt>
                <c:pt idx="45">
                  <c:v>10144</c:v>
                </c:pt>
                <c:pt idx="46">
                  <c:v>10174</c:v>
                </c:pt>
                <c:pt idx="47">
                  <c:v>10213.700000000001</c:v>
                </c:pt>
                <c:pt idx="48">
                  <c:v>10266.700000000001</c:v>
                </c:pt>
                <c:pt idx="49">
                  <c:v>10288.1</c:v>
                </c:pt>
                <c:pt idx="50">
                  <c:v>10309.799999999999</c:v>
                </c:pt>
                <c:pt idx="51">
                  <c:v>10328.1</c:v>
                </c:pt>
                <c:pt idx="52">
                  <c:v>10345.4</c:v>
                </c:pt>
                <c:pt idx="53">
                  <c:v>10351.1</c:v>
                </c:pt>
                <c:pt idx="54">
                  <c:v>10409.6</c:v>
                </c:pt>
                <c:pt idx="55">
                  <c:v>10375</c:v>
                </c:pt>
                <c:pt idx="56">
                  <c:v>10439.299999999999</c:v>
                </c:pt>
                <c:pt idx="57">
                  <c:v>10484.5</c:v>
                </c:pt>
                <c:pt idx="58">
                  <c:v>10488.2</c:v>
                </c:pt>
                <c:pt idx="59">
                  <c:v>10549</c:v>
                </c:pt>
                <c:pt idx="60">
                  <c:v>10569.9</c:v>
                </c:pt>
                <c:pt idx="61">
                  <c:v>10567.2</c:v>
                </c:pt>
                <c:pt idx="62">
                  <c:v>10579.1</c:v>
                </c:pt>
                <c:pt idx="63">
                  <c:v>10589.2</c:v>
                </c:pt>
                <c:pt idx="64">
                  <c:v>10604.8</c:v>
                </c:pt>
                <c:pt idx="65">
                  <c:v>10605.3</c:v>
                </c:pt>
                <c:pt idx="66">
                  <c:v>10637.6</c:v>
                </c:pt>
                <c:pt idx="67">
                  <c:v>10682.5</c:v>
                </c:pt>
                <c:pt idx="68">
                  <c:v>10691.5</c:v>
                </c:pt>
                <c:pt idx="69">
                  <c:v>10699.9</c:v>
                </c:pt>
                <c:pt idx="70">
                  <c:v>10722.3</c:v>
                </c:pt>
                <c:pt idx="71">
                  <c:v>10715.5</c:v>
                </c:pt>
                <c:pt idx="72">
                  <c:v>10713.7</c:v>
                </c:pt>
                <c:pt idx="73">
                  <c:v>10676.6</c:v>
                </c:pt>
                <c:pt idx="74">
                  <c:v>10703.3</c:v>
                </c:pt>
                <c:pt idx="75">
                  <c:v>10720.7</c:v>
                </c:pt>
                <c:pt idx="76">
                  <c:v>10740.6</c:v>
                </c:pt>
                <c:pt idx="77">
                  <c:v>10720.8</c:v>
                </c:pt>
                <c:pt idx="78">
                  <c:v>10669.1</c:v>
                </c:pt>
                <c:pt idx="79">
                  <c:v>10667.9</c:v>
                </c:pt>
                <c:pt idx="80">
                  <c:v>10597</c:v>
                </c:pt>
                <c:pt idx="81">
                  <c:v>10580.7</c:v>
                </c:pt>
                <c:pt idx="82">
                  <c:v>10548.3</c:v>
                </c:pt>
                <c:pt idx="83">
                  <c:v>10517.6</c:v>
                </c:pt>
                <c:pt idx="84">
                  <c:v>10565.4</c:v>
                </c:pt>
                <c:pt idx="85">
                  <c:v>10522.2</c:v>
                </c:pt>
                <c:pt idx="86">
                  <c:v>10478.700000000001</c:v>
                </c:pt>
                <c:pt idx="87">
                  <c:v>10463</c:v>
                </c:pt>
                <c:pt idx="88">
                  <c:v>10472.6</c:v>
                </c:pt>
                <c:pt idx="89">
                  <c:v>10475.5</c:v>
                </c:pt>
                <c:pt idx="90">
                  <c:v>10510.4</c:v>
                </c:pt>
                <c:pt idx="91">
                  <c:v>10604.9</c:v>
                </c:pt>
                <c:pt idx="92">
                  <c:v>10507.1</c:v>
                </c:pt>
                <c:pt idx="93">
                  <c:v>10518.9</c:v>
                </c:pt>
                <c:pt idx="94">
                  <c:v>10502.2</c:v>
                </c:pt>
                <c:pt idx="95">
                  <c:v>10566.4</c:v>
                </c:pt>
                <c:pt idx="96">
                  <c:v>10547</c:v>
                </c:pt>
                <c:pt idx="97">
                  <c:v>10586.5</c:v>
                </c:pt>
                <c:pt idx="98">
                  <c:v>10637.1</c:v>
                </c:pt>
                <c:pt idx="99">
                  <c:v>10658.8</c:v>
                </c:pt>
                <c:pt idx="100">
                  <c:v>10685.3</c:v>
                </c:pt>
                <c:pt idx="101">
                  <c:v>10711.3</c:v>
                </c:pt>
                <c:pt idx="102">
                  <c:v>10740.7</c:v>
                </c:pt>
                <c:pt idx="103">
                  <c:v>10766.6</c:v>
                </c:pt>
                <c:pt idx="104">
                  <c:v>10776.8</c:v>
                </c:pt>
                <c:pt idx="105">
                  <c:v>10804.2</c:v>
                </c:pt>
                <c:pt idx="106">
                  <c:v>10831.7</c:v>
                </c:pt>
                <c:pt idx="107">
                  <c:v>10846</c:v>
                </c:pt>
                <c:pt idx="108">
                  <c:v>10858.2</c:v>
                </c:pt>
                <c:pt idx="109">
                  <c:v>10855.2</c:v>
                </c:pt>
                <c:pt idx="110">
                  <c:v>10892.7</c:v>
                </c:pt>
                <c:pt idx="111">
                  <c:v>10879.8</c:v>
                </c:pt>
                <c:pt idx="112">
                  <c:v>10867.3</c:v>
                </c:pt>
                <c:pt idx="113">
                  <c:v>10892.5</c:v>
                </c:pt>
                <c:pt idx="114">
                  <c:v>10911.4</c:v>
                </c:pt>
                <c:pt idx="115">
                  <c:v>10904.8</c:v>
                </c:pt>
                <c:pt idx="116">
                  <c:v>10922.8</c:v>
                </c:pt>
                <c:pt idx="117">
                  <c:v>10942.5</c:v>
                </c:pt>
                <c:pt idx="118">
                  <c:v>10924.1</c:v>
                </c:pt>
                <c:pt idx="119">
                  <c:v>10929</c:v>
                </c:pt>
                <c:pt idx="120">
                  <c:v>10971.2</c:v>
                </c:pt>
                <c:pt idx="121">
                  <c:v>11037.6</c:v>
                </c:pt>
                <c:pt idx="122">
                  <c:v>11023.2</c:v>
                </c:pt>
                <c:pt idx="123">
                  <c:v>11033.4</c:v>
                </c:pt>
                <c:pt idx="124">
                  <c:v>11034.1</c:v>
                </c:pt>
                <c:pt idx="125">
                  <c:v>11022.6</c:v>
                </c:pt>
                <c:pt idx="126">
                  <c:v>11045.7</c:v>
                </c:pt>
                <c:pt idx="127">
                  <c:v>11047.9</c:v>
                </c:pt>
                <c:pt idx="128">
                  <c:v>11063.5</c:v>
                </c:pt>
                <c:pt idx="129">
                  <c:v>11062.7</c:v>
                </c:pt>
                <c:pt idx="130">
                  <c:v>11110.9</c:v>
                </c:pt>
                <c:pt idx="131">
                  <c:v>11115.5</c:v>
                </c:pt>
                <c:pt idx="132">
                  <c:v>11158.1</c:v>
                </c:pt>
                <c:pt idx="133">
                  <c:v>11153.4</c:v>
                </c:pt>
                <c:pt idx="134">
                  <c:v>11155</c:v>
                </c:pt>
                <c:pt idx="135">
                  <c:v>11154.2</c:v>
                </c:pt>
                <c:pt idx="136">
                  <c:v>11182.3</c:v>
                </c:pt>
                <c:pt idx="137">
                  <c:v>11181.4</c:v>
                </c:pt>
                <c:pt idx="138">
                  <c:v>11195.4</c:v>
                </c:pt>
                <c:pt idx="139">
                  <c:v>11207.9</c:v>
                </c:pt>
                <c:pt idx="140">
                  <c:v>11239.9</c:v>
                </c:pt>
                <c:pt idx="141">
                  <c:v>11271.4</c:v>
                </c:pt>
                <c:pt idx="142">
                  <c:v>11318.7</c:v>
                </c:pt>
                <c:pt idx="143">
                  <c:v>11322.9</c:v>
                </c:pt>
                <c:pt idx="144">
                  <c:v>11287</c:v>
                </c:pt>
                <c:pt idx="145">
                  <c:v>11350.3</c:v>
                </c:pt>
                <c:pt idx="146">
                  <c:v>11405.6</c:v>
                </c:pt>
                <c:pt idx="147">
                  <c:v>11424.5</c:v>
                </c:pt>
                <c:pt idx="148">
                  <c:v>11444.9</c:v>
                </c:pt>
                <c:pt idx="149">
                  <c:v>11489.7</c:v>
                </c:pt>
                <c:pt idx="150">
                  <c:v>11512.3</c:v>
                </c:pt>
                <c:pt idx="151">
                  <c:v>11590.9</c:v>
                </c:pt>
                <c:pt idx="152">
                  <c:v>11593.8</c:v>
                </c:pt>
                <c:pt idx="153">
                  <c:v>11665.2</c:v>
                </c:pt>
                <c:pt idx="154">
                  <c:v>11696.3</c:v>
                </c:pt>
                <c:pt idx="155">
                  <c:v>11723.2</c:v>
                </c:pt>
                <c:pt idx="156">
                  <c:v>11747.2</c:v>
                </c:pt>
                <c:pt idx="157">
                  <c:v>11773.3</c:v>
                </c:pt>
                <c:pt idx="158">
                  <c:v>11798.4</c:v>
                </c:pt>
                <c:pt idx="159">
                  <c:v>11826.4</c:v>
                </c:pt>
                <c:pt idx="160">
                  <c:v>11859.5</c:v>
                </c:pt>
                <c:pt idx="161">
                  <c:v>11872</c:v>
                </c:pt>
                <c:pt idx="162">
                  <c:v>11917.6</c:v>
                </c:pt>
                <c:pt idx="163">
                  <c:v>11948.3</c:v>
                </c:pt>
                <c:pt idx="164">
                  <c:v>11963.2</c:v>
                </c:pt>
                <c:pt idx="165">
                  <c:v>11970.7</c:v>
                </c:pt>
                <c:pt idx="166">
                  <c:v>11997.4</c:v>
                </c:pt>
                <c:pt idx="167">
                  <c:v>12041.4</c:v>
                </c:pt>
                <c:pt idx="168">
                  <c:v>12053.8</c:v>
                </c:pt>
                <c:pt idx="169">
                  <c:v>12133.3</c:v>
                </c:pt>
                <c:pt idx="170">
                  <c:v>12086.4</c:v>
                </c:pt>
                <c:pt idx="171">
                  <c:v>12122.9</c:v>
                </c:pt>
                <c:pt idx="172">
                  <c:v>12141.9</c:v>
                </c:pt>
                <c:pt idx="173">
                  <c:v>12193.1</c:v>
                </c:pt>
                <c:pt idx="174">
                  <c:v>12206.2</c:v>
                </c:pt>
                <c:pt idx="175">
                  <c:v>12216</c:v>
                </c:pt>
                <c:pt idx="176">
                  <c:v>12249.3</c:v>
                </c:pt>
                <c:pt idx="177">
                  <c:v>12242.7</c:v>
                </c:pt>
                <c:pt idx="178">
                  <c:v>12262.4</c:v>
                </c:pt>
                <c:pt idx="179">
                  <c:v>12344.1</c:v>
                </c:pt>
                <c:pt idx="180">
                  <c:v>12347.6</c:v>
                </c:pt>
                <c:pt idx="181">
                  <c:v>12355.4</c:v>
                </c:pt>
                <c:pt idx="182">
                  <c:v>12413.8</c:v>
                </c:pt>
                <c:pt idx="183">
                  <c:v>12416.5</c:v>
                </c:pt>
                <c:pt idx="184">
                  <c:v>12420.9</c:v>
                </c:pt>
                <c:pt idx="185">
                  <c:v>12452.8</c:v>
                </c:pt>
                <c:pt idx="186">
                  <c:v>12470.1</c:v>
                </c:pt>
                <c:pt idx="187">
                  <c:v>12483.5</c:v>
                </c:pt>
                <c:pt idx="188">
                  <c:v>12547.7</c:v>
                </c:pt>
                <c:pt idx="189">
                  <c:v>12555.2</c:v>
                </c:pt>
                <c:pt idx="190">
                  <c:v>12627.6</c:v>
                </c:pt>
                <c:pt idx="191">
                  <c:v>12713.2</c:v>
                </c:pt>
                <c:pt idx="192">
                  <c:v>12687.7</c:v>
                </c:pt>
                <c:pt idx="193">
                  <c:v>12696.1</c:v>
                </c:pt>
                <c:pt idx="194">
                  <c:v>12739.1</c:v>
                </c:pt>
                <c:pt idx="195">
                  <c:v>12786</c:v>
                </c:pt>
                <c:pt idx="196">
                  <c:v>12821</c:v>
                </c:pt>
                <c:pt idx="197">
                  <c:v>12842.2</c:v>
                </c:pt>
                <c:pt idx="198">
                  <c:v>12878</c:v>
                </c:pt>
                <c:pt idx="199">
                  <c:v>12918.1</c:v>
                </c:pt>
                <c:pt idx="200">
                  <c:v>12905.7</c:v>
                </c:pt>
                <c:pt idx="201">
                  <c:v>12960.5</c:v>
                </c:pt>
                <c:pt idx="202">
                  <c:v>13014</c:v>
                </c:pt>
                <c:pt idx="203">
                  <c:v>12892</c:v>
                </c:pt>
                <c:pt idx="204">
                  <c:v>12948.5</c:v>
                </c:pt>
                <c:pt idx="205">
                  <c:v>12948.2</c:v>
                </c:pt>
                <c:pt idx="206">
                  <c:v>13028.8</c:v>
                </c:pt>
                <c:pt idx="207">
                  <c:v>13055.6</c:v>
                </c:pt>
                <c:pt idx="208">
                  <c:v>13086.5</c:v>
                </c:pt>
                <c:pt idx="209">
                  <c:v>13124.2</c:v>
                </c:pt>
                <c:pt idx="210">
                  <c:v>13161.9</c:v>
                </c:pt>
                <c:pt idx="211">
                  <c:v>13199.4</c:v>
                </c:pt>
                <c:pt idx="212">
                  <c:v>13215.4</c:v>
                </c:pt>
                <c:pt idx="213">
                  <c:v>13223.1</c:v>
                </c:pt>
                <c:pt idx="214">
                  <c:v>13266.6</c:v>
                </c:pt>
                <c:pt idx="215">
                  <c:v>13257.2</c:v>
                </c:pt>
                <c:pt idx="216">
                  <c:v>13307.3</c:v>
                </c:pt>
                <c:pt idx="217">
                  <c:v>13313.2</c:v>
                </c:pt>
                <c:pt idx="218">
                  <c:v>12422.9</c:v>
                </c:pt>
                <c:pt idx="219">
                  <c:v>10910.6</c:v>
                </c:pt>
                <c:pt idx="220">
                  <c:v>11833</c:v>
                </c:pt>
                <c:pt idx="221">
                  <c:v>12525.6</c:v>
                </c:pt>
                <c:pt idx="222">
                  <c:v>12706.4</c:v>
                </c:pt>
                <c:pt idx="223">
                  <c:v>12793.5</c:v>
                </c:pt>
                <c:pt idx="224">
                  <c:v>12962.5</c:v>
                </c:pt>
                <c:pt idx="225">
                  <c:v>13015.6</c:v>
                </c:pt>
                <c:pt idx="226">
                  <c:v>12943.5</c:v>
                </c:pt>
                <c:pt idx="227">
                  <c:v>12824.6</c:v>
                </c:pt>
                <c:pt idx="228">
                  <c:v>13201.3</c:v>
                </c:pt>
                <c:pt idx="229">
                  <c:v>13025.4</c:v>
                </c:pt>
                <c:pt idx="230">
                  <c:v>13621.3</c:v>
                </c:pt>
                <c:pt idx="231">
                  <c:v>13684</c:v>
                </c:pt>
                <c:pt idx="232">
                  <c:v>13616.2</c:v>
                </c:pt>
                <c:pt idx="233">
                  <c:v>13696.6</c:v>
                </c:pt>
                <c:pt idx="234">
                  <c:v>13653.8</c:v>
                </c:pt>
                <c:pt idx="235">
                  <c:v>13753.5</c:v>
                </c:pt>
                <c:pt idx="236">
                  <c:v>13789.9</c:v>
                </c:pt>
                <c:pt idx="237">
                  <c:v>13892.5</c:v>
                </c:pt>
                <c:pt idx="238">
                  <c:v>13896.9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4AB-C14D-ADDE-972A9A611B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81515632"/>
        <c:axId val="881517280"/>
      </c:lineChart>
      <c:dateAx>
        <c:axId val="881515632"/>
        <c:scaling>
          <c:orientation val="minMax"/>
        </c:scaling>
        <c:delete val="0"/>
        <c:axPos val="b"/>
        <c:numFmt formatCode="yyyy\-mm\-dd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1517280"/>
        <c:crosses val="autoZero"/>
        <c:auto val="1"/>
        <c:lblOffset val="100"/>
        <c:baseTimeUnit val="months"/>
      </c:dateAx>
      <c:valAx>
        <c:axId val="881517280"/>
        <c:scaling>
          <c:orientation val="minMax"/>
          <c:min val="8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15156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'FRED Graph'!$B$11</c:f>
              <c:strCache>
                <c:ptCount val="1"/>
                <c:pt idx="0">
                  <c:v>Real Personal Income</c:v>
                </c:pt>
              </c:strCache>
            </c:strRef>
          </c:tx>
          <c:spPr>
            <a:ln w="34925" cap="rnd">
              <a:solidFill>
                <a:srgbClr val="0432FF"/>
              </a:solidFill>
              <a:round/>
            </a:ln>
            <a:effectLst/>
          </c:spPr>
          <c:marker>
            <c:symbol val="none"/>
          </c:marker>
          <c:cat>
            <c:numRef>
              <c:f>'FRED Graph'!$A$12:$A$274</c:f>
              <c:numCache>
                <c:formatCode>yyyy\-mm\-dd</c:formatCode>
                <c:ptCount val="263"/>
                <c:pt idx="0">
                  <c:v>36526</c:v>
                </c:pt>
                <c:pt idx="1">
                  <c:v>36557</c:v>
                </c:pt>
                <c:pt idx="2">
                  <c:v>36586</c:v>
                </c:pt>
                <c:pt idx="3">
                  <c:v>36617</c:v>
                </c:pt>
                <c:pt idx="4">
                  <c:v>36647</c:v>
                </c:pt>
                <c:pt idx="5">
                  <c:v>36678</c:v>
                </c:pt>
                <c:pt idx="6">
                  <c:v>36708</c:v>
                </c:pt>
                <c:pt idx="7">
                  <c:v>36739</c:v>
                </c:pt>
                <c:pt idx="8">
                  <c:v>36770</c:v>
                </c:pt>
                <c:pt idx="9">
                  <c:v>36800</c:v>
                </c:pt>
                <c:pt idx="10">
                  <c:v>36831</c:v>
                </c:pt>
                <c:pt idx="11">
                  <c:v>36861</c:v>
                </c:pt>
                <c:pt idx="12">
                  <c:v>36892</c:v>
                </c:pt>
                <c:pt idx="13">
                  <c:v>36923</c:v>
                </c:pt>
                <c:pt idx="14">
                  <c:v>36951</c:v>
                </c:pt>
                <c:pt idx="15">
                  <c:v>36982</c:v>
                </c:pt>
                <c:pt idx="16">
                  <c:v>37012</c:v>
                </c:pt>
                <c:pt idx="17">
                  <c:v>37043</c:v>
                </c:pt>
                <c:pt idx="18">
                  <c:v>37073</c:v>
                </c:pt>
                <c:pt idx="19">
                  <c:v>37104</c:v>
                </c:pt>
                <c:pt idx="20">
                  <c:v>37135</c:v>
                </c:pt>
                <c:pt idx="21">
                  <c:v>37165</c:v>
                </c:pt>
                <c:pt idx="22">
                  <c:v>37196</c:v>
                </c:pt>
                <c:pt idx="23">
                  <c:v>37226</c:v>
                </c:pt>
                <c:pt idx="24">
                  <c:v>37257</c:v>
                </c:pt>
                <c:pt idx="25">
                  <c:v>37288</c:v>
                </c:pt>
                <c:pt idx="26">
                  <c:v>37316</c:v>
                </c:pt>
                <c:pt idx="27">
                  <c:v>37347</c:v>
                </c:pt>
                <c:pt idx="28">
                  <c:v>37377</c:v>
                </c:pt>
                <c:pt idx="29">
                  <c:v>37408</c:v>
                </c:pt>
                <c:pt idx="30">
                  <c:v>37438</c:v>
                </c:pt>
                <c:pt idx="31">
                  <c:v>37469</c:v>
                </c:pt>
                <c:pt idx="32">
                  <c:v>37500</c:v>
                </c:pt>
                <c:pt idx="33">
                  <c:v>37530</c:v>
                </c:pt>
                <c:pt idx="34">
                  <c:v>37561</c:v>
                </c:pt>
                <c:pt idx="35">
                  <c:v>37591</c:v>
                </c:pt>
                <c:pt idx="36">
                  <c:v>37622</c:v>
                </c:pt>
                <c:pt idx="37">
                  <c:v>37653</c:v>
                </c:pt>
                <c:pt idx="38">
                  <c:v>37681</c:v>
                </c:pt>
                <c:pt idx="39">
                  <c:v>37712</c:v>
                </c:pt>
                <c:pt idx="40">
                  <c:v>37742</c:v>
                </c:pt>
                <c:pt idx="41">
                  <c:v>37773</c:v>
                </c:pt>
                <c:pt idx="42">
                  <c:v>37803</c:v>
                </c:pt>
                <c:pt idx="43">
                  <c:v>37834</c:v>
                </c:pt>
                <c:pt idx="44">
                  <c:v>37865</c:v>
                </c:pt>
                <c:pt idx="45">
                  <c:v>37895</c:v>
                </c:pt>
                <c:pt idx="46">
                  <c:v>37926</c:v>
                </c:pt>
                <c:pt idx="47">
                  <c:v>37956</c:v>
                </c:pt>
                <c:pt idx="48">
                  <c:v>37987</c:v>
                </c:pt>
                <c:pt idx="49">
                  <c:v>38018</c:v>
                </c:pt>
                <c:pt idx="50">
                  <c:v>38047</c:v>
                </c:pt>
                <c:pt idx="51">
                  <c:v>38078</c:v>
                </c:pt>
                <c:pt idx="52">
                  <c:v>38108</c:v>
                </c:pt>
                <c:pt idx="53">
                  <c:v>38139</c:v>
                </c:pt>
                <c:pt idx="54">
                  <c:v>38169</c:v>
                </c:pt>
                <c:pt idx="55">
                  <c:v>38200</c:v>
                </c:pt>
                <c:pt idx="56">
                  <c:v>38231</c:v>
                </c:pt>
                <c:pt idx="57">
                  <c:v>38261</c:v>
                </c:pt>
                <c:pt idx="58">
                  <c:v>38292</c:v>
                </c:pt>
                <c:pt idx="59">
                  <c:v>38322</c:v>
                </c:pt>
                <c:pt idx="60">
                  <c:v>38353</c:v>
                </c:pt>
                <c:pt idx="61">
                  <c:v>38384</c:v>
                </c:pt>
                <c:pt idx="62">
                  <c:v>38412</c:v>
                </c:pt>
                <c:pt idx="63">
                  <c:v>38443</c:v>
                </c:pt>
                <c:pt idx="64">
                  <c:v>38473</c:v>
                </c:pt>
                <c:pt idx="65">
                  <c:v>38504</c:v>
                </c:pt>
                <c:pt idx="66">
                  <c:v>38534</c:v>
                </c:pt>
                <c:pt idx="67">
                  <c:v>38565</c:v>
                </c:pt>
                <c:pt idx="68">
                  <c:v>38596</c:v>
                </c:pt>
                <c:pt idx="69">
                  <c:v>38626</c:v>
                </c:pt>
                <c:pt idx="70">
                  <c:v>38657</c:v>
                </c:pt>
                <c:pt idx="71">
                  <c:v>38687</c:v>
                </c:pt>
                <c:pt idx="72">
                  <c:v>38718</c:v>
                </c:pt>
                <c:pt idx="73">
                  <c:v>38749</c:v>
                </c:pt>
                <c:pt idx="74">
                  <c:v>38777</c:v>
                </c:pt>
                <c:pt idx="75">
                  <c:v>38808</c:v>
                </c:pt>
                <c:pt idx="76">
                  <c:v>38838</c:v>
                </c:pt>
                <c:pt idx="77">
                  <c:v>38869</c:v>
                </c:pt>
                <c:pt idx="78">
                  <c:v>38899</c:v>
                </c:pt>
                <c:pt idx="79">
                  <c:v>38930</c:v>
                </c:pt>
                <c:pt idx="80">
                  <c:v>38961</c:v>
                </c:pt>
                <c:pt idx="81">
                  <c:v>38991</c:v>
                </c:pt>
                <c:pt idx="82">
                  <c:v>39022</c:v>
                </c:pt>
                <c:pt idx="83">
                  <c:v>39052</c:v>
                </c:pt>
                <c:pt idx="84">
                  <c:v>39083</c:v>
                </c:pt>
                <c:pt idx="85">
                  <c:v>39114</c:v>
                </c:pt>
                <c:pt idx="86">
                  <c:v>39142</c:v>
                </c:pt>
                <c:pt idx="87">
                  <c:v>39173</c:v>
                </c:pt>
                <c:pt idx="88">
                  <c:v>39203</c:v>
                </c:pt>
                <c:pt idx="89">
                  <c:v>39234</c:v>
                </c:pt>
                <c:pt idx="90">
                  <c:v>39264</c:v>
                </c:pt>
                <c:pt idx="91">
                  <c:v>39295</c:v>
                </c:pt>
                <c:pt idx="92">
                  <c:v>39326</c:v>
                </c:pt>
                <c:pt idx="93">
                  <c:v>39356</c:v>
                </c:pt>
                <c:pt idx="94">
                  <c:v>39387</c:v>
                </c:pt>
                <c:pt idx="95">
                  <c:v>39417</c:v>
                </c:pt>
                <c:pt idx="96">
                  <c:v>39448</c:v>
                </c:pt>
                <c:pt idx="97">
                  <c:v>39479</c:v>
                </c:pt>
                <c:pt idx="98">
                  <c:v>39508</c:v>
                </c:pt>
                <c:pt idx="99">
                  <c:v>39539</c:v>
                </c:pt>
                <c:pt idx="100">
                  <c:v>39569</c:v>
                </c:pt>
                <c:pt idx="101">
                  <c:v>39600</c:v>
                </c:pt>
                <c:pt idx="102">
                  <c:v>39630</c:v>
                </c:pt>
                <c:pt idx="103">
                  <c:v>39661</c:v>
                </c:pt>
                <c:pt idx="104">
                  <c:v>39692</c:v>
                </c:pt>
                <c:pt idx="105">
                  <c:v>39722</c:v>
                </c:pt>
                <c:pt idx="106">
                  <c:v>39753</c:v>
                </c:pt>
                <c:pt idx="107">
                  <c:v>39783</c:v>
                </c:pt>
                <c:pt idx="108">
                  <c:v>39814</c:v>
                </c:pt>
                <c:pt idx="109">
                  <c:v>39845</c:v>
                </c:pt>
                <c:pt idx="110">
                  <c:v>39873</c:v>
                </c:pt>
                <c:pt idx="111">
                  <c:v>39904</c:v>
                </c:pt>
                <c:pt idx="112">
                  <c:v>39934</c:v>
                </c:pt>
                <c:pt idx="113">
                  <c:v>39965</c:v>
                </c:pt>
                <c:pt idx="114">
                  <c:v>39995</c:v>
                </c:pt>
                <c:pt idx="115">
                  <c:v>40026</c:v>
                </c:pt>
                <c:pt idx="116">
                  <c:v>40057</c:v>
                </c:pt>
                <c:pt idx="117">
                  <c:v>40087</c:v>
                </c:pt>
                <c:pt idx="118">
                  <c:v>40118</c:v>
                </c:pt>
                <c:pt idx="119">
                  <c:v>40148</c:v>
                </c:pt>
                <c:pt idx="120">
                  <c:v>40179</c:v>
                </c:pt>
                <c:pt idx="121">
                  <c:v>40210</c:v>
                </c:pt>
                <c:pt idx="122">
                  <c:v>40238</c:v>
                </c:pt>
                <c:pt idx="123">
                  <c:v>40269</c:v>
                </c:pt>
                <c:pt idx="124">
                  <c:v>40299</c:v>
                </c:pt>
                <c:pt idx="125">
                  <c:v>40330</c:v>
                </c:pt>
                <c:pt idx="126">
                  <c:v>40360</c:v>
                </c:pt>
                <c:pt idx="127">
                  <c:v>40391</c:v>
                </c:pt>
                <c:pt idx="128">
                  <c:v>40422</c:v>
                </c:pt>
                <c:pt idx="129">
                  <c:v>40452</c:v>
                </c:pt>
                <c:pt idx="130">
                  <c:v>40483</c:v>
                </c:pt>
                <c:pt idx="131">
                  <c:v>40513</c:v>
                </c:pt>
                <c:pt idx="132">
                  <c:v>40544</c:v>
                </c:pt>
                <c:pt idx="133">
                  <c:v>40575</c:v>
                </c:pt>
                <c:pt idx="134">
                  <c:v>40603</c:v>
                </c:pt>
                <c:pt idx="135">
                  <c:v>40634</c:v>
                </c:pt>
                <c:pt idx="136">
                  <c:v>40664</c:v>
                </c:pt>
                <c:pt idx="137">
                  <c:v>40695</c:v>
                </c:pt>
                <c:pt idx="138">
                  <c:v>40725</c:v>
                </c:pt>
                <c:pt idx="139">
                  <c:v>40756</c:v>
                </c:pt>
                <c:pt idx="140">
                  <c:v>40787</c:v>
                </c:pt>
                <c:pt idx="141">
                  <c:v>40817</c:v>
                </c:pt>
                <c:pt idx="142">
                  <c:v>40848</c:v>
                </c:pt>
                <c:pt idx="143">
                  <c:v>40878</c:v>
                </c:pt>
                <c:pt idx="144">
                  <c:v>40909</c:v>
                </c:pt>
                <c:pt idx="145">
                  <c:v>40940</c:v>
                </c:pt>
                <c:pt idx="146">
                  <c:v>40969</c:v>
                </c:pt>
                <c:pt idx="147">
                  <c:v>41000</c:v>
                </c:pt>
                <c:pt idx="148">
                  <c:v>41030</c:v>
                </c:pt>
                <c:pt idx="149">
                  <c:v>41061</c:v>
                </c:pt>
                <c:pt idx="150">
                  <c:v>41091</c:v>
                </c:pt>
                <c:pt idx="151">
                  <c:v>41122</c:v>
                </c:pt>
                <c:pt idx="152">
                  <c:v>41153</c:v>
                </c:pt>
                <c:pt idx="153">
                  <c:v>41183</c:v>
                </c:pt>
                <c:pt idx="154">
                  <c:v>41214</c:v>
                </c:pt>
                <c:pt idx="155">
                  <c:v>41244</c:v>
                </c:pt>
                <c:pt idx="156">
                  <c:v>41275</c:v>
                </c:pt>
                <c:pt idx="157">
                  <c:v>41306</c:v>
                </c:pt>
                <c:pt idx="158">
                  <c:v>41334</c:v>
                </c:pt>
                <c:pt idx="159">
                  <c:v>41365</c:v>
                </c:pt>
                <c:pt idx="160">
                  <c:v>41395</c:v>
                </c:pt>
                <c:pt idx="161">
                  <c:v>41426</c:v>
                </c:pt>
                <c:pt idx="162">
                  <c:v>41456</c:v>
                </c:pt>
                <c:pt idx="163">
                  <c:v>41487</c:v>
                </c:pt>
                <c:pt idx="164">
                  <c:v>41518</c:v>
                </c:pt>
                <c:pt idx="165">
                  <c:v>41548</c:v>
                </c:pt>
                <c:pt idx="166">
                  <c:v>41579</c:v>
                </c:pt>
                <c:pt idx="167">
                  <c:v>41609</c:v>
                </c:pt>
                <c:pt idx="168">
                  <c:v>41640</c:v>
                </c:pt>
                <c:pt idx="169">
                  <c:v>41671</c:v>
                </c:pt>
                <c:pt idx="170">
                  <c:v>41699</c:v>
                </c:pt>
                <c:pt idx="171">
                  <c:v>41730</c:v>
                </c:pt>
                <c:pt idx="172">
                  <c:v>41760</c:v>
                </c:pt>
                <c:pt idx="173">
                  <c:v>41791</c:v>
                </c:pt>
                <c:pt idx="174">
                  <c:v>41821</c:v>
                </c:pt>
                <c:pt idx="175">
                  <c:v>41852</c:v>
                </c:pt>
                <c:pt idx="176">
                  <c:v>41883</c:v>
                </c:pt>
                <c:pt idx="177">
                  <c:v>41913</c:v>
                </c:pt>
                <c:pt idx="178">
                  <c:v>41944</c:v>
                </c:pt>
                <c:pt idx="179">
                  <c:v>41974</c:v>
                </c:pt>
                <c:pt idx="180">
                  <c:v>42005</c:v>
                </c:pt>
                <c:pt idx="181">
                  <c:v>42036</c:v>
                </c:pt>
                <c:pt idx="182">
                  <c:v>42064</c:v>
                </c:pt>
                <c:pt idx="183">
                  <c:v>42095</c:v>
                </c:pt>
                <c:pt idx="184">
                  <c:v>42125</c:v>
                </c:pt>
                <c:pt idx="185">
                  <c:v>42156</c:v>
                </c:pt>
                <c:pt idx="186">
                  <c:v>42186</c:v>
                </c:pt>
                <c:pt idx="187">
                  <c:v>42217</c:v>
                </c:pt>
                <c:pt idx="188">
                  <c:v>42248</c:v>
                </c:pt>
                <c:pt idx="189">
                  <c:v>42278</c:v>
                </c:pt>
                <c:pt idx="190">
                  <c:v>42309</c:v>
                </c:pt>
                <c:pt idx="191">
                  <c:v>42339</c:v>
                </c:pt>
                <c:pt idx="192">
                  <c:v>42370</c:v>
                </c:pt>
                <c:pt idx="193">
                  <c:v>42401</c:v>
                </c:pt>
                <c:pt idx="194">
                  <c:v>42430</c:v>
                </c:pt>
                <c:pt idx="195">
                  <c:v>42461</c:v>
                </c:pt>
                <c:pt idx="196">
                  <c:v>42491</c:v>
                </c:pt>
                <c:pt idx="197">
                  <c:v>42522</c:v>
                </c:pt>
                <c:pt idx="198">
                  <c:v>42552</c:v>
                </c:pt>
                <c:pt idx="199">
                  <c:v>42583</c:v>
                </c:pt>
                <c:pt idx="200">
                  <c:v>42614</c:v>
                </c:pt>
                <c:pt idx="201">
                  <c:v>42644</c:v>
                </c:pt>
                <c:pt idx="202">
                  <c:v>42675</c:v>
                </c:pt>
                <c:pt idx="203">
                  <c:v>42705</c:v>
                </c:pt>
                <c:pt idx="204">
                  <c:v>42736</c:v>
                </c:pt>
                <c:pt idx="205">
                  <c:v>42767</c:v>
                </c:pt>
                <c:pt idx="206">
                  <c:v>42795</c:v>
                </c:pt>
                <c:pt idx="207">
                  <c:v>42826</c:v>
                </c:pt>
                <c:pt idx="208">
                  <c:v>42856</c:v>
                </c:pt>
                <c:pt idx="209">
                  <c:v>42887</c:v>
                </c:pt>
                <c:pt idx="210">
                  <c:v>42917</c:v>
                </c:pt>
                <c:pt idx="211">
                  <c:v>42948</c:v>
                </c:pt>
                <c:pt idx="212">
                  <c:v>42979</c:v>
                </c:pt>
                <c:pt idx="213">
                  <c:v>43009</c:v>
                </c:pt>
                <c:pt idx="214">
                  <c:v>43040</c:v>
                </c:pt>
                <c:pt idx="215">
                  <c:v>43070</c:v>
                </c:pt>
                <c:pt idx="216">
                  <c:v>43101</c:v>
                </c:pt>
                <c:pt idx="217">
                  <c:v>43132</c:v>
                </c:pt>
                <c:pt idx="218">
                  <c:v>43160</c:v>
                </c:pt>
                <c:pt idx="219">
                  <c:v>43191</c:v>
                </c:pt>
                <c:pt idx="220">
                  <c:v>43221</c:v>
                </c:pt>
                <c:pt idx="221">
                  <c:v>43252</c:v>
                </c:pt>
                <c:pt idx="222">
                  <c:v>43282</c:v>
                </c:pt>
                <c:pt idx="223">
                  <c:v>43313</c:v>
                </c:pt>
                <c:pt idx="224">
                  <c:v>43344</c:v>
                </c:pt>
                <c:pt idx="225">
                  <c:v>43374</c:v>
                </c:pt>
                <c:pt idx="226">
                  <c:v>43405</c:v>
                </c:pt>
                <c:pt idx="227">
                  <c:v>43435</c:v>
                </c:pt>
                <c:pt idx="228">
                  <c:v>43466</c:v>
                </c:pt>
                <c:pt idx="229">
                  <c:v>43497</c:v>
                </c:pt>
                <c:pt idx="230">
                  <c:v>43525</c:v>
                </c:pt>
                <c:pt idx="231">
                  <c:v>43556</c:v>
                </c:pt>
                <c:pt idx="232">
                  <c:v>43586</c:v>
                </c:pt>
                <c:pt idx="233">
                  <c:v>43617</c:v>
                </c:pt>
                <c:pt idx="234">
                  <c:v>43647</c:v>
                </c:pt>
                <c:pt idx="235">
                  <c:v>43678</c:v>
                </c:pt>
                <c:pt idx="236">
                  <c:v>43709</c:v>
                </c:pt>
                <c:pt idx="237">
                  <c:v>43739</c:v>
                </c:pt>
                <c:pt idx="238">
                  <c:v>43770</c:v>
                </c:pt>
                <c:pt idx="239">
                  <c:v>43800</c:v>
                </c:pt>
                <c:pt idx="240">
                  <c:v>43831</c:v>
                </c:pt>
                <c:pt idx="241">
                  <c:v>43862</c:v>
                </c:pt>
                <c:pt idx="242">
                  <c:v>43891</c:v>
                </c:pt>
                <c:pt idx="243">
                  <c:v>43922</c:v>
                </c:pt>
                <c:pt idx="244">
                  <c:v>43952</c:v>
                </c:pt>
                <c:pt idx="245">
                  <c:v>43983</c:v>
                </c:pt>
                <c:pt idx="246">
                  <c:v>44013</c:v>
                </c:pt>
                <c:pt idx="247">
                  <c:v>44044</c:v>
                </c:pt>
                <c:pt idx="248">
                  <c:v>44075</c:v>
                </c:pt>
                <c:pt idx="249">
                  <c:v>44105</c:v>
                </c:pt>
                <c:pt idx="250">
                  <c:v>44136</c:v>
                </c:pt>
                <c:pt idx="251">
                  <c:v>44166</c:v>
                </c:pt>
                <c:pt idx="252">
                  <c:v>44197</c:v>
                </c:pt>
                <c:pt idx="253">
                  <c:v>44228</c:v>
                </c:pt>
                <c:pt idx="254">
                  <c:v>44256</c:v>
                </c:pt>
                <c:pt idx="255">
                  <c:v>44287</c:v>
                </c:pt>
                <c:pt idx="256">
                  <c:v>44317</c:v>
                </c:pt>
                <c:pt idx="257">
                  <c:v>44348</c:v>
                </c:pt>
                <c:pt idx="258">
                  <c:v>44378</c:v>
                </c:pt>
                <c:pt idx="259">
                  <c:v>44409</c:v>
                </c:pt>
                <c:pt idx="260">
                  <c:v>44440</c:v>
                </c:pt>
                <c:pt idx="261">
                  <c:v>44470</c:v>
                </c:pt>
                <c:pt idx="262">
                  <c:v>44501</c:v>
                </c:pt>
              </c:numCache>
            </c:numRef>
          </c:cat>
          <c:val>
            <c:numRef>
              <c:f>'FRED Graph'!$B$12:$B$274</c:f>
              <c:numCache>
                <c:formatCode>0.000</c:formatCode>
                <c:ptCount val="263"/>
                <c:pt idx="0">
                  <c:v>10861.073</c:v>
                </c:pt>
                <c:pt idx="1">
                  <c:v>10906.014999999999</c:v>
                </c:pt>
                <c:pt idx="2">
                  <c:v>10936.525</c:v>
                </c:pt>
                <c:pt idx="3">
                  <c:v>10996.136</c:v>
                </c:pt>
                <c:pt idx="4">
                  <c:v>11035.828</c:v>
                </c:pt>
                <c:pt idx="5">
                  <c:v>11066.822</c:v>
                </c:pt>
                <c:pt idx="6">
                  <c:v>11124.906000000001</c:v>
                </c:pt>
                <c:pt idx="7">
                  <c:v>11184.673000000001</c:v>
                </c:pt>
                <c:pt idx="8">
                  <c:v>11193.727000000001</c:v>
                </c:pt>
                <c:pt idx="9">
                  <c:v>11220.903</c:v>
                </c:pt>
                <c:pt idx="10">
                  <c:v>11226.227000000001</c:v>
                </c:pt>
                <c:pt idx="11">
                  <c:v>11250.439</c:v>
                </c:pt>
                <c:pt idx="12">
                  <c:v>11323.538</c:v>
                </c:pt>
                <c:pt idx="13">
                  <c:v>11350.432000000001</c:v>
                </c:pt>
                <c:pt idx="14">
                  <c:v>11387.62</c:v>
                </c:pt>
                <c:pt idx="15">
                  <c:v>11358.418</c:v>
                </c:pt>
                <c:pt idx="16">
                  <c:v>11324.681</c:v>
                </c:pt>
                <c:pt idx="17">
                  <c:v>11307.367</c:v>
                </c:pt>
                <c:pt idx="18">
                  <c:v>11305.21</c:v>
                </c:pt>
                <c:pt idx="19">
                  <c:v>11288.466</c:v>
                </c:pt>
                <c:pt idx="20">
                  <c:v>11293.856</c:v>
                </c:pt>
                <c:pt idx="21">
                  <c:v>11270.093999999999</c:v>
                </c:pt>
                <c:pt idx="22">
                  <c:v>11274.709000000001</c:v>
                </c:pt>
                <c:pt idx="23">
                  <c:v>11291.996999999999</c:v>
                </c:pt>
                <c:pt idx="24">
                  <c:v>11310.671</c:v>
                </c:pt>
                <c:pt idx="25">
                  <c:v>11310.977999999999</c:v>
                </c:pt>
                <c:pt idx="26">
                  <c:v>11303.415999999999</c:v>
                </c:pt>
                <c:pt idx="27">
                  <c:v>11318.157999999999</c:v>
                </c:pt>
                <c:pt idx="28">
                  <c:v>11350.189</c:v>
                </c:pt>
                <c:pt idx="29">
                  <c:v>11378.602999999999</c:v>
                </c:pt>
                <c:pt idx="30">
                  <c:v>11345.251</c:v>
                </c:pt>
                <c:pt idx="31">
                  <c:v>11346.165000000001</c:v>
                </c:pt>
                <c:pt idx="32">
                  <c:v>11354.349</c:v>
                </c:pt>
                <c:pt idx="33">
                  <c:v>11375.991</c:v>
                </c:pt>
                <c:pt idx="34">
                  <c:v>11400.204</c:v>
                </c:pt>
                <c:pt idx="35">
                  <c:v>11422.32</c:v>
                </c:pt>
                <c:pt idx="36">
                  <c:v>11384.713</c:v>
                </c:pt>
                <c:pt idx="37">
                  <c:v>11342.643</c:v>
                </c:pt>
                <c:pt idx="38">
                  <c:v>11362.017</c:v>
                </c:pt>
                <c:pt idx="39">
                  <c:v>11415.477999999999</c:v>
                </c:pt>
                <c:pt idx="40">
                  <c:v>11504.258</c:v>
                </c:pt>
                <c:pt idx="41">
                  <c:v>11544.700999999999</c:v>
                </c:pt>
                <c:pt idx="42">
                  <c:v>11556.120999999999</c:v>
                </c:pt>
                <c:pt idx="43">
                  <c:v>11575.046</c:v>
                </c:pt>
                <c:pt idx="44">
                  <c:v>11592.143</c:v>
                </c:pt>
                <c:pt idx="45">
                  <c:v>11636.646000000001</c:v>
                </c:pt>
                <c:pt idx="46">
                  <c:v>11703.597</c:v>
                </c:pt>
                <c:pt idx="47">
                  <c:v>11707.691999999999</c:v>
                </c:pt>
                <c:pt idx="48">
                  <c:v>11684.567999999999</c:v>
                </c:pt>
                <c:pt idx="49">
                  <c:v>11699.682000000001</c:v>
                </c:pt>
                <c:pt idx="50">
                  <c:v>11742.021000000001</c:v>
                </c:pt>
                <c:pt idx="51">
                  <c:v>11780.133</c:v>
                </c:pt>
                <c:pt idx="52">
                  <c:v>11843.425999999999</c:v>
                </c:pt>
                <c:pt idx="53">
                  <c:v>11857.120999999999</c:v>
                </c:pt>
                <c:pt idx="54">
                  <c:v>11901.852000000001</c:v>
                </c:pt>
                <c:pt idx="55">
                  <c:v>11952.18</c:v>
                </c:pt>
                <c:pt idx="56">
                  <c:v>11970.187</c:v>
                </c:pt>
                <c:pt idx="57">
                  <c:v>11979.811</c:v>
                </c:pt>
                <c:pt idx="58">
                  <c:v>11952.449000000001</c:v>
                </c:pt>
                <c:pt idx="59">
                  <c:v>12360.044</c:v>
                </c:pt>
                <c:pt idx="60">
                  <c:v>12030.308999999999</c:v>
                </c:pt>
                <c:pt idx="61">
                  <c:v>12043.195</c:v>
                </c:pt>
                <c:pt idx="62">
                  <c:v>12085.855</c:v>
                </c:pt>
                <c:pt idx="63">
                  <c:v>12127.668</c:v>
                </c:pt>
                <c:pt idx="64">
                  <c:v>12183.116</c:v>
                </c:pt>
                <c:pt idx="65">
                  <c:v>12217.880999999999</c:v>
                </c:pt>
                <c:pt idx="66">
                  <c:v>12239.59</c:v>
                </c:pt>
                <c:pt idx="67">
                  <c:v>12261.516</c:v>
                </c:pt>
                <c:pt idx="68">
                  <c:v>12219.45</c:v>
                </c:pt>
                <c:pt idx="69">
                  <c:v>12284.88</c:v>
                </c:pt>
                <c:pt idx="70">
                  <c:v>12365.114</c:v>
                </c:pt>
                <c:pt idx="71">
                  <c:v>12413.233</c:v>
                </c:pt>
                <c:pt idx="72">
                  <c:v>12574.008</c:v>
                </c:pt>
                <c:pt idx="73">
                  <c:v>12645.305</c:v>
                </c:pt>
                <c:pt idx="74">
                  <c:v>12701.207</c:v>
                </c:pt>
                <c:pt idx="75">
                  <c:v>12705.491</c:v>
                </c:pt>
                <c:pt idx="76">
                  <c:v>12695.254999999999</c:v>
                </c:pt>
                <c:pt idx="77">
                  <c:v>12712.012000000001</c:v>
                </c:pt>
                <c:pt idx="78">
                  <c:v>12704.463</c:v>
                </c:pt>
                <c:pt idx="79">
                  <c:v>12695.144</c:v>
                </c:pt>
                <c:pt idx="80">
                  <c:v>12772.499</c:v>
                </c:pt>
                <c:pt idx="81">
                  <c:v>12843.406000000001</c:v>
                </c:pt>
                <c:pt idx="82">
                  <c:v>12909.172</c:v>
                </c:pt>
                <c:pt idx="83">
                  <c:v>12984.234</c:v>
                </c:pt>
                <c:pt idx="84">
                  <c:v>13006.171</c:v>
                </c:pt>
                <c:pt idx="85">
                  <c:v>13061.098</c:v>
                </c:pt>
                <c:pt idx="86">
                  <c:v>13108.154</c:v>
                </c:pt>
                <c:pt idx="87">
                  <c:v>13127.29</c:v>
                </c:pt>
                <c:pt idx="88">
                  <c:v>13132.722</c:v>
                </c:pt>
                <c:pt idx="89">
                  <c:v>13126.842000000001</c:v>
                </c:pt>
                <c:pt idx="90">
                  <c:v>13135.377</c:v>
                </c:pt>
                <c:pt idx="91">
                  <c:v>13136.138999999999</c:v>
                </c:pt>
                <c:pt idx="92">
                  <c:v>13156.905000000001</c:v>
                </c:pt>
                <c:pt idx="93">
                  <c:v>13145.838</c:v>
                </c:pt>
                <c:pt idx="94">
                  <c:v>13135.916999999999</c:v>
                </c:pt>
                <c:pt idx="95">
                  <c:v>13183.731</c:v>
                </c:pt>
                <c:pt idx="96">
                  <c:v>13184.557000000001</c:v>
                </c:pt>
                <c:pt idx="97">
                  <c:v>13188.11</c:v>
                </c:pt>
                <c:pt idx="98">
                  <c:v>13197.539000000001</c:v>
                </c:pt>
                <c:pt idx="99">
                  <c:v>13158.395</c:v>
                </c:pt>
                <c:pt idx="100">
                  <c:v>13711.039000000001</c:v>
                </c:pt>
                <c:pt idx="101">
                  <c:v>13379.664000000001</c:v>
                </c:pt>
                <c:pt idx="102">
                  <c:v>13161.127</c:v>
                </c:pt>
                <c:pt idx="103">
                  <c:v>13075.823</c:v>
                </c:pt>
                <c:pt idx="104">
                  <c:v>13082.697</c:v>
                </c:pt>
                <c:pt idx="105">
                  <c:v>13169.564</c:v>
                </c:pt>
                <c:pt idx="106">
                  <c:v>13260.343000000001</c:v>
                </c:pt>
                <c:pt idx="107">
                  <c:v>13170.803</c:v>
                </c:pt>
                <c:pt idx="108">
                  <c:v>13042.103999999999</c:v>
                </c:pt>
                <c:pt idx="109">
                  <c:v>12886.18</c:v>
                </c:pt>
                <c:pt idx="110">
                  <c:v>12848.892</c:v>
                </c:pt>
                <c:pt idx="111">
                  <c:v>12871.558999999999</c:v>
                </c:pt>
                <c:pt idx="112">
                  <c:v>13036.5</c:v>
                </c:pt>
                <c:pt idx="113">
                  <c:v>12812.914000000001</c:v>
                </c:pt>
                <c:pt idx="114">
                  <c:v>12765.298000000001</c:v>
                </c:pt>
                <c:pt idx="115">
                  <c:v>12742.72</c:v>
                </c:pt>
                <c:pt idx="116">
                  <c:v>12775.489</c:v>
                </c:pt>
                <c:pt idx="117">
                  <c:v>12736.508</c:v>
                </c:pt>
                <c:pt idx="118">
                  <c:v>12771.458000000001</c:v>
                </c:pt>
                <c:pt idx="119">
                  <c:v>12831.88</c:v>
                </c:pt>
                <c:pt idx="120">
                  <c:v>12896.558999999999</c:v>
                </c:pt>
                <c:pt idx="121">
                  <c:v>12901.993</c:v>
                </c:pt>
                <c:pt idx="122">
                  <c:v>12950.955</c:v>
                </c:pt>
                <c:pt idx="123">
                  <c:v>13056.69</c:v>
                </c:pt>
                <c:pt idx="124">
                  <c:v>13159.251</c:v>
                </c:pt>
                <c:pt idx="125">
                  <c:v>13175.393</c:v>
                </c:pt>
                <c:pt idx="126">
                  <c:v>13210.27</c:v>
                </c:pt>
                <c:pt idx="127">
                  <c:v>13263.082</c:v>
                </c:pt>
                <c:pt idx="128">
                  <c:v>13272.55</c:v>
                </c:pt>
                <c:pt idx="129">
                  <c:v>13281.308000000001</c:v>
                </c:pt>
                <c:pt idx="130">
                  <c:v>13296.74</c:v>
                </c:pt>
                <c:pt idx="131">
                  <c:v>13376.431</c:v>
                </c:pt>
                <c:pt idx="132">
                  <c:v>13548.864</c:v>
                </c:pt>
                <c:pt idx="133">
                  <c:v>13586.620999999999</c:v>
                </c:pt>
                <c:pt idx="134">
                  <c:v>13553.718000000001</c:v>
                </c:pt>
                <c:pt idx="135">
                  <c:v>13530.436</c:v>
                </c:pt>
                <c:pt idx="136">
                  <c:v>13513.331</c:v>
                </c:pt>
                <c:pt idx="137">
                  <c:v>13569.654</c:v>
                </c:pt>
                <c:pt idx="138">
                  <c:v>13622.766</c:v>
                </c:pt>
                <c:pt idx="139">
                  <c:v>13613.4</c:v>
                </c:pt>
                <c:pt idx="140">
                  <c:v>13595.905000000001</c:v>
                </c:pt>
                <c:pt idx="141">
                  <c:v>13603.839</c:v>
                </c:pt>
                <c:pt idx="142">
                  <c:v>13593.654</c:v>
                </c:pt>
                <c:pt idx="143">
                  <c:v>13721.816999999999</c:v>
                </c:pt>
                <c:pt idx="144">
                  <c:v>13776.848</c:v>
                </c:pt>
                <c:pt idx="145">
                  <c:v>13861.163</c:v>
                </c:pt>
                <c:pt idx="146">
                  <c:v>13913.971</c:v>
                </c:pt>
                <c:pt idx="147">
                  <c:v>13973.636</c:v>
                </c:pt>
                <c:pt idx="148">
                  <c:v>13978.968999999999</c:v>
                </c:pt>
                <c:pt idx="149">
                  <c:v>13979.492</c:v>
                </c:pt>
                <c:pt idx="150">
                  <c:v>13896.050999999999</c:v>
                </c:pt>
                <c:pt idx="151">
                  <c:v>13869.442999999999</c:v>
                </c:pt>
                <c:pt idx="152">
                  <c:v>13975.225</c:v>
                </c:pt>
                <c:pt idx="153">
                  <c:v>14069.32</c:v>
                </c:pt>
                <c:pt idx="154">
                  <c:v>14259.575999999999</c:v>
                </c:pt>
                <c:pt idx="155">
                  <c:v>14610.103999999999</c:v>
                </c:pt>
                <c:pt idx="156">
                  <c:v>13887.401</c:v>
                </c:pt>
                <c:pt idx="157">
                  <c:v>13855.25</c:v>
                </c:pt>
                <c:pt idx="158">
                  <c:v>13904.124</c:v>
                </c:pt>
                <c:pt idx="159">
                  <c:v>13957.849</c:v>
                </c:pt>
                <c:pt idx="160">
                  <c:v>14026.743</c:v>
                </c:pt>
                <c:pt idx="161">
                  <c:v>14028.535</c:v>
                </c:pt>
                <c:pt idx="162">
                  <c:v>14001.477000000001</c:v>
                </c:pt>
                <c:pt idx="163">
                  <c:v>14028.243</c:v>
                </c:pt>
                <c:pt idx="164">
                  <c:v>14082.895</c:v>
                </c:pt>
                <c:pt idx="165">
                  <c:v>14048.788</c:v>
                </c:pt>
                <c:pt idx="166">
                  <c:v>14092.57</c:v>
                </c:pt>
                <c:pt idx="167">
                  <c:v>14131.172</c:v>
                </c:pt>
                <c:pt idx="168">
                  <c:v>14206.305</c:v>
                </c:pt>
                <c:pt idx="169">
                  <c:v>14286.138999999999</c:v>
                </c:pt>
                <c:pt idx="170">
                  <c:v>14360.058000000001</c:v>
                </c:pt>
                <c:pt idx="171">
                  <c:v>14405.213</c:v>
                </c:pt>
                <c:pt idx="172">
                  <c:v>14450.616</c:v>
                </c:pt>
                <c:pt idx="173">
                  <c:v>14510.862999999999</c:v>
                </c:pt>
                <c:pt idx="174">
                  <c:v>14562.405000000001</c:v>
                </c:pt>
                <c:pt idx="175">
                  <c:v>14640.391</c:v>
                </c:pt>
                <c:pt idx="176">
                  <c:v>14695.290999999999</c:v>
                </c:pt>
                <c:pt idx="177">
                  <c:v>14764.112999999999</c:v>
                </c:pt>
                <c:pt idx="178">
                  <c:v>14844.960999999999</c:v>
                </c:pt>
                <c:pt idx="179">
                  <c:v>14943.794</c:v>
                </c:pt>
                <c:pt idx="180">
                  <c:v>15072.911</c:v>
                </c:pt>
                <c:pt idx="181">
                  <c:v>15126.858</c:v>
                </c:pt>
                <c:pt idx="182">
                  <c:v>15095.985000000001</c:v>
                </c:pt>
                <c:pt idx="183">
                  <c:v>15140.893</c:v>
                </c:pt>
                <c:pt idx="184">
                  <c:v>15171.871999999999</c:v>
                </c:pt>
                <c:pt idx="185">
                  <c:v>15178.053</c:v>
                </c:pt>
                <c:pt idx="186">
                  <c:v>15204.326999999999</c:v>
                </c:pt>
                <c:pt idx="187">
                  <c:v>15236.665999999999</c:v>
                </c:pt>
                <c:pt idx="188">
                  <c:v>15279.718999999999</c:v>
                </c:pt>
                <c:pt idx="189">
                  <c:v>15320.816000000001</c:v>
                </c:pt>
                <c:pt idx="190">
                  <c:v>15319.814</c:v>
                </c:pt>
                <c:pt idx="191">
                  <c:v>15385.188</c:v>
                </c:pt>
                <c:pt idx="192">
                  <c:v>15397.111000000001</c:v>
                </c:pt>
                <c:pt idx="193">
                  <c:v>15406.808999999999</c:v>
                </c:pt>
                <c:pt idx="194">
                  <c:v>15406.989</c:v>
                </c:pt>
                <c:pt idx="195">
                  <c:v>15385.934999999999</c:v>
                </c:pt>
                <c:pt idx="196">
                  <c:v>15382.189</c:v>
                </c:pt>
                <c:pt idx="197">
                  <c:v>15395.378000000001</c:v>
                </c:pt>
                <c:pt idx="198">
                  <c:v>15453.227999999999</c:v>
                </c:pt>
                <c:pt idx="199">
                  <c:v>15466.08</c:v>
                </c:pt>
                <c:pt idx="200">
                  <c:v>15501.21</c:v>
                </c:pt>
                <c:pt idx="201">
                  <c:v>15521.629000000001</c:v>
                </c:pt>
                <c:pt idx="202">
                  <c:v>15556.527</c:v>
                </c:pt>
                <c:pt idx="203">
                  <c:v>15591.825000000001</c:v>
                </c:pt>
                <c:pt idx="204">
                  <c:v>15639.669</c:v>
                </c:pt>
                <c:pt idx="205">
                  <c:v>15695.511</c:v>
                </c:pt>
                <c:pt idx="206">
                  <c:v>15752.977999999999</c:v>
                </c:pt>
                <c:pt idx="207">
                  <c:v>15763.02</c:v>
                </c:pt>
                <c:pt idx="208">
                  <c:v>15857.476000000001</c:v>
                </c:pt>
                <c:pt idx="209">
                  <c:v>15867.418</c:v>
                </c:pt>
                <c:pt idx="210">
                  <c:v>15921.093000000001</c:v>
                </c:pt>
                <c:pt idx="211">
                  <c:v>15951.101000000001</c:v>
                </c:pt>
                <c:pt idx="212">
                  <c:v>15983.513999999999</c:v>
                </c:pt>
                <c:pt idx="213">
                  <c:v>16037.593000000001</c:v>
                </c:pt>
                <c:pt idx="214">
                  <c:v>16071.675999999999</c:v>
                </c:pt>
                <c:pt idx="215">
                  <c:v>16114.703</c:v>
                </c:pt>
                <c:pt idx="216">
                  <c:v>16152.138000000001</c:v>
                </c:pt>
                <c:pt idx="217">
                  <c:v>16181.23</c:v>
                </c:pt>
                <c:pt idx="218">
                  <c:v>16215.671</c:v>
                </c:pt>
                <c:pt idx="219">
                  <c:v>16226.395</c:v>
                </c:pt>
                <c:pt idx="220">
                  <c:v>16262.025</c:v>
                </c:pt>
                <c:pt idx="221">
                  <c:v>16312.968999999999</c:v>
                </c:pt>
                <c:pt idx="222">
                  <c:v>16385.766</c:v>
                </c:pt>
                <c:pt idx="223">
                  <c:v>16441.544999999998</c:v>
                </c:pt>
                <c:pt idx="224">
                  <c:v>16426.684000000001</c:v>
                </c:pt>
                <c:pt idx="225">
                  <c:v>16441.011999999999</c:v>
                </c:pt>
                <c:pt idx="226">
                  <c:v>16460.651000000002</c:v>
                </c:pt>
                <c:pt idx="227">
                  <c:v>16641.026000000002</c:v>
                </c:pt>
                <c:pt idx="228">
                  <c:v>16683.407999999999</c:v>
                </c:pt>
                <c:pt idx="229">
                  <c:v>16729.065999999999</c:v>
                </c:pt>
                <c:pt idx="230">
                  <c:v>16740.364000000001</c:v>
                </c:pt>
                <c:pt idx="231">
                  <c:v>16697.855</c:v>
                </c:pt>
                <c:pt idx="232">
                  <c:v>16699.532999999999</c:v>
                </c:pt>
                <c:pt idx="233">
                  <c:v>16710.524000000001</c:v>
                </c:pt>
                <c:pt idx="234">
                  <c:v>16709.062999999998</c:v>
                </c:pt>
                <c:pt idx="235">
                  <c:v>16779.587</c:v>
                </c:pt>
                <c:pt idx="236">
                  <c:v>16805.38</c:v>
                </c:pt>
                <c:pt idx="237">
                  <c:v>16824.363000000001</c:v>
                </c:pt>
                <c:pt idx="238">
                  <c:v>16897.326000000001</c:v>
                </c:pt>
                <c:pt idx="239">
                  <c:v>16856.434000000001</c:v>
                </c:pt>
                <c:pt idx="240">
                  <c:v>17003.205999999998</c:v>
                </c:pt>
                <c:pt idx="241">
                  <c:v>17111.944</c:v>
                </c:pt>
                <c:pt idx="242">
                  <c:v>16828.473000000002</c:v>
                </c:pt>
                <c:pt idx="243">
                  <c:v>19028.422999999999</c:v>
                </c:pt>
                <c:pt idx="244">
                  <c:v>18232.325000000001</c:v>
                </c:pt>
                <c:pt idx="245">
                  <c:v>17984.903999999999</c:v>
                </c:pt>
                <c:pt idx="246">
                  <c:v>18092.922999999999</c:v>
                </c:pt>
                <c:pt idx="247">
                  <c:v>17509.276999999998</c:v>
                </c:pt>
                <c:pt idx="248">
                  <c:v>17608.769</c:v>
                </c:pt>
                <c:pt idx="249">
                  <c:v>17560.993999999999</c:v>
                </c:pt>
                <c:pt idx="250">
                  <c:v>17385.231</c:v>
                </c:pt>
                <c:pt idx="251">
                  <c:v>17432.050999999999</c:v>
                </c:pt>
                <c:pt idx="252">
                  <c:v>19103.243999999999</c:v>
                </c:pt>
                <c:pt idx="253">
                  <c:v>17678.432000000001</c:v>
                </c:pt>
                <c:pt idx="254">
                  <c:v>21267.506000000001</c:v>
                </c:pt>
                <c:pt idx="255">
                  <c:v>18328.956999999999</c:v>
                </c:pt>
                <c:pt idx="256">
                  <c:v>17875.09</c:v>
                </c:pt>
                <c:pt idx="257">
                  <c:v>17827.219000000001</c:v>
                </c:pt>
                <c:pt idx="258">
                  <c:v>17971.007000000001</c:v>
                </c:pt>
                <c:pt idx="259">
                  <c:v>17963.637999999999</c:v>
                </c:pt>
                <c:pt idx="260">
                  <c:v>17725.671999999999</c:v>
                </c:pt>
                <c:pt idx="261">
                  <c:v>17685.510999999999</c:v>
                </c:pt>
                <c:pt idx="262">
                  <c:v>17654.859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DD1-AF46-8A13-AC9100017A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55890320"/>
        <c:axId val="855984592"/>
      </c:lineChart>
      <c:dateAx>
        <c:axId val="855890320"/>
        <c:scaling>
          <c:orientation val="minMax"/>
        </c:scaling>
        <c:delete val="0"/>
        <c:axPos val="b"/>
        <c:numFmt formatCode="yyyy\-mm\-dd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5984592"/>
        <c:crosses val="autoZero"/>
        <c:auto val="1"/>
        <c:lblOffset val="100"/>
        <c:baseTimeUnit val="months"/>
      </c:dateAx>
      <c:valAx>
        <c:axId val="855984592"/>
        <c:scaling>
          <c:orientation val="minMax"/>
          <c:max val="22000"/>
          <c:min val="9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5890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Personal Savings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'FRED Graph'!$B$11</c:f>
              <c:strCache>
                <c:ptCount val="1"/>
                <c:pt idx="0">
                  <c:v>Persona Savings</c:v>
                </c:pt>
              </c:strCache>
            </c:strRef>
          </c:tx>
          <c:spPr>
            <a:ln w="38100" cap="rnd">
              <a:solidFill>
                <a:srgbClr val="0432FF"/>
              </a:solidFill>
              <a:round/>
            </a:ln>
            <a:effectLst/>
          </c:spPr>
          <c:marker>
            <c:symbol val="none"/>
          </c:marker>
          <c:dLbls>
            <c:dLbl>
              <c:idx val="161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D92-E941-BE62-3BAB417BE6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432FF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'FRED Graph'!$A$12:$A$178</c:f>
              <c:numCache>
                <c:formatCode>yyyy\-mm\-dd</c:formatCode>
                <c:ptCount val="167"/>
                <c:pt idx="0">
                  <c:v>29221</c:v>
                </c:pt>
                <c:pt idx="1">
                  <c:v>29312</c:v>
                </c:pt>
                <c:pt idx="2">
                  <c:v>29403</c:v>
                </c:pt>
                <c:pt idx="3">
                  <c:v>29495</c:v>
                </c:pt>
                <c:pt idx="4">
                  <c:v>29587</c:v>
                </c:pt>
                <c:pt idx="5">
                  <c:v>29677</c:v>
                </c:pt>
                <c:pt idx="6">
                  <c:v>29768</c:v>
                </c:pt>
                <c:pt idx="7">
                  <c:v>29860</c:v>
                </c:pt>
                <c:pt idx="8">
                  <c:v>29952</c:v>
                </c:pt>
                <c:pt idx="9">
                  <c:v>30042</c:v>
                </c:pt>
                <c:pt idx="10">
                  <c:v>30133</c:v>
                </c:pt>
                <c:pt idx="11">
                  <c:v>30225</c:v>
                </c:pt>
                <c:pt idx="12">
                  <c:v>30317</c:v>
                </c:pt>
                <c:pt idx="13">
                  <c:v>30407</c:v>
                </c:pt>
                <c:pt idx="14">
                  <c:v>30498</c:v>
                </c:pt>
                <c:pt idx="15">
                  <c:v>30590</c:v>
                </c:pt>
                <c:pt idx="16">
                  <c:v>30682</c:v>
                </c:pt>
                <c:pt idx="17">
                  <c:v>30773</c:v>
                </c:pt>
                <c:pt idx="18">
                  <c:v>30864</c:v>
                </c:pt>
                <c:pt idx="19">
                  <c:v>30956</c:v>
                </c:pt>
                <c:pt idx="20">
                  <c:v>31048</c:v>
                </c:pt>
                <c:pt idx="21">
                  <c:v>31138</c:v>
                </c:pt>
                <c:pt idx="22">
                  <c:v>31229</c:v>
                </c:pt>
                <c:pt idx="23">
                  <c:v>31321</c:v>
                </c:pt>
                <c:pt idx="24">
                  <c:v>31413</c:v>
                </c:pt>
                <c:pt idx="25">
                  <c:v>31503</c:v>
                </c:pt>
                <c:pt idx="26">
                  <c:v>31594</c:v>
                </c:pt>
                <c:pt idx="27">
                  <c:v>31686</c:v>
                </c:pt>
                <c:pt idx="28">
                  <c:v>31778</c:v>
                </c:pt>
                <c:pt idx="29">
                  <c:v>31868</c:v>
                </c:pt>
                <c:pt idx="30">
                  <c:v>31959</c:v>
                </c:pt>
                <c:pt idx="31">
                  <c:v>32051</c:v>
                </c:pt>
                <c:pt idx="32">
                  <c:v>32143</c:v>
                </c:pt>
                <c:pt idx="33">
                  <c:v>32234</c:v>
                </c:pt>
                <c:pt idx="34">
                  <c:v>32325</c:v>
                </c:pt>
                <c:pt idx="35">
                  <c:v>32417</c:v>
                </c:pt>
                <c:pt idx="36">
                  <c:v>32509</c:v>
                </c:pt>
                <c:pt idx="37">
                  <c:v>32599</c:v>
                </c:pt>
                <c:pt idx="38">
                  <c:v>32690</c:v>
                </c:pt>
                <c:pt idx="39">
                  <c:v>32782</c:v>
                </c:pt>
                <c:pt idx="40">
                  <c:v>32874</c:v>
                </c:pt>
                <c:pt idx="41">
                  <c:v>32964</c:v>
                </c:pt>
                <c:pt idx="42">
                  <c:v>33055</c:v>
                </c:pt>
                <c:pt idx="43">
                  <c:v>33147</c:v>
                </c:pt>
                <c:pt idx="44">
                  <c:v>33239</c:v>
                </c:pt>
                <c:pt idx="45">
                  <c:v>33329</c:v>
                </c:pt>
                <c:pt idx="46">
                  <c:v>33420</c:v>
                </c:pt>
                <c:pt idx="47">
                  <c:v>33512</c:v>
                </c:pt>
                <c:pt idx="48">
                  <c:v>33604</c:v>
                </c:pt>
                <c:pt idx="49">
                  <c:v>33695</c:v>
                </c:pt>
                <c:pt idx="50">
                  <c:v>33786</c:v>
                </c:pt>
                <c:pt idx="51">
                  <c:v>33878</c:v>
                </c:pt>
                <c:pt idx="52">
                  <c:v>33970</c:v>
                </c:pt>
                <c:pt idx="53">
                  <c:v>34060</c:v>
                </c:pt>
                <c:pt idx="54">
                  <c:v>34151</c:v>
                </c:pt>
                <c:pt idx="55">
                  <c:v>34243</c:v>
                </c:pt>
                <c:pt idx="56">
                  <c:v>34335</c:v>
                </c:pt>
                <c:pt idx="57">
                  <c:v>34425</c:v>
                </c:pt>
                <c:pt idx="58">
                  <c:v>34516</c:v>
                </c:pt>
                <c:pt idx="59">
                  <c:v>34608</c:v>
                </c:pt>
                <c:pt idx="60">
                  <c:v>34700</c:v>
                </c:pt>
                <c:pt idx="61">
                  <c:v>34790</c:v>
                </c:pt>
                <c:pt idx="62">
                  <c:v>34881</c:v>
                </c:pt>
                <c:pt idx="63">
                  <c:v>34973</c:v>
                </c:pt>
                <c:pt idx="64">
                  <c:v>35065</c:v>
                </c:pt>
                <c:pt idx="65">
                  <c:v>35156</c:v>
                </c:pt>
                <c:pt idx="66">
                  <c:v>35247</c:v>
                </c:pt>
                <c:pt idx="67">
                  <c:v>35339</c:v>
                </c:pt>
                <c:pt idx="68">
                  <c:v>35431</c:v>
                </c:pt>
                <c:pt idx="69">
                  <c:v>35521</c:v>
                </c:pt>
                <c:pt idx="70">
                  <c:v>35612</c:v>
                </c:pt>
                <c:pt idx="71">
                  <c:v>35704</c:v>
                </c:pt>
                <c:pt idx="72">
                  <c:v>35796</c:v>
                </c:pt>
                <c:pt idx="73">
                  <c:v>35886</c:v>
                </c:pt>
                <c:pt idx="74">
                  <c:v>35977</c:v>
                </c:pt>
                <c:pt idx="75">
                  <c:v>36069</c:v>
                </c:pt>
                <c:pt idx="76">
                  <c:v>36161</c:v>
                </c:pt>
                <c:pt idx="77">
                  <c:v>36251</c:v>
                </c:pt>
                <c:pt idx="78">
                  <c:v>36342</c:v>
                </c:pt>
                <c:pt idx="79">
                  <c:v>36434</c:v>
                </c:pt>
                <c:pt idx="80">
                  <c:v>36526</c:v>
                </c:pt>
                <c:pt idx="81">
                  <c:v>36617</c:v>
                </c:pt>
                <c:pt idx="82">
                  <c:v>36708</c:v>
                </c:pt>
                <c:pt idx="83">
                  <c:v>36800</c:v>
                </c:pt>
                <c:pt idx="84">
                  <c:v>36892</c:v>
                </c:pt>
                <c:pt idx="85">
                  <c:v>36982</c:v>
                </c:pt>
                <c:pt idx="86">
                  <c:v>37073</c:v>
                </c:pt>
                <c:pt idx="87">
                  <c:v>37165</c:v>
                </c:pt>
                <c:pt idx="88">
                  <c:v>37257</c:v>
                </c:pt>
                <c:pt idx="89">
                  <c:v>37347</c:v>
                </c:pt>
                <c:pt idx="90">
                  <c:v>37438</c:v>
                </c:pt>
                <c:pt idx="91">
                  <c:v>37530</c:v>
                </c:pt>
                <c:pt idx="92">
                  <c:v>37622</c:v>
                </c:pt>
                <c:pt idx="93">
                  <c:v>37712</c:v>
                </c:pt>
                <c:pt idx="94">
                  <c:v>37803</c:v>
                </c:pt>
                <c:pt idx="95">
                  <c:v>37895</c:v>
                </c:pt>
                <c:pt idx="96">
                  <c:v>37987</c:v>
                </c:pt>
                <c:pt idx="97">
                  <c:v>38078</c:v>
                </c:pt>
                <c:pt idx="98">
                  <c:v>38169</c:v>
                </c:pt>
                <c:pt idx="99">
                  <c:v>38261</c:v>
                </c:pt>
                <c:pt idx="100">
                  <c:v>38353</c:v>
                </c:pt>
                <c:pt idx="101">
                  <c:v>38443</c:v>
                </c:pt>
                <c:pt idx="102">
                  <c:v>38534</c:v>
                </c:pt>
                <c:pt idx="103">
                  <c:v>38626</c:v>
                </c:pt>
                <c:pt idx="104">
                  <c:v>38718</c:v>
                </c:pt>
                <c:pt idx="105">
                  <c:v>38808</c:v>
                </c:pt>
                <c:pt idx="106">
                  <c:v>38899</c:v>
                </c:pt>
                <c:pt idx="107">
                  <c:v>38991</c:v>
                </c:pt>
                <c:pt idx="108">
                  <c:v>39083</c:v>
                </c:pt>
                <c:pt idx="109">
                  <c:v>39173</c:v>
                </c:pt>
                <c:pt idx="110">
                  <c:v>39264</c:v>
                </c:pt>
                <c:pt idx="111">
                  <c:v>39356</c:v>
                </c:pt>
                <c:pt idx="112">
                  <c:v>39448</c:v>
                </c:pt>
                <c:pt idx="113">
                  <c:v>39539</c:v>
                </c:pt>
                <c:pt idx="114">
                  <c:v>39630</c:v>
                </c:pt>
                <c:pt idx="115">
                  <c:v>39722</c:v>
                </c:pt>
                <c:pt idx="116">
                  <c:v>39814</c:v>
                </c:pt>
                <c:pt idx="117">
                  <c:v>39904</c:v>
                </c:pt>
                <c:pt idx="118">
                  <c:v>39995</c:v>
                </c:pt>
                <c:pt idx="119">
                  <c:v>40087</c:v>
                </c:pt>
                <c:pt idx="120">
                  <c:v>40179</c:v>
                </c:pt>
                <c:pt idx="121">
                  <c:v>40269</c:v>
                </c:pt>
                <c:pt idx="122">
                  <c:v>40360</c:v>
                </c:pt>
                <c:pt idx="123">
                  <c:v>40452</c:v>
                </c:pt>
                <c:pt idx="124">
                  <c:v>40544</c:v>
                </c:pt>
                <c:pt idx="125">
                  <c:v>40634</c:v>
                </c:pt>
                <c:pt idx="126">
                  <c:v>40725</c:v>
                </c:pt>
                <c:pt idx="127">
                  <c:v>40817</c:v>
                </c:pt>
                <c:pt idx="128">
                  <c:v>40909</c:v>
                </c:pt>
                <c:pt idx="129">
                  <c:v>41000</c:v>
                </c:pt>
                <c:pt idx="130">
                  <c:v>41091</c:v>
                </c:pt>
                <c:pt idx="131">
                  <c:v>41183</c:v>
                </c:pt>
                <c:pt idx="132">
                  <c:v>41275</c:v>
                </c:pt>
                <c:pt idx="133">
                  <c:v>41365</c:v>
                </c:pt>
                <c:pt idx="134">
                  <c:v>41456</c:v>
                </c:pt>
                <c:pt idx="135">
                  <c:v>41548</c:v>
                </c:pt>
                <c:pt idx="136">
                  <c:v>41640</c:v>
                </c:pt>
                <c:pt idx="137">
                  <c:v>41730</c:v>
                </c:pt>
                <c:pt idx="138">
                  <c:v>41821</c:v>
                </c:pt>
                <c:pt idx="139">
                  <c:v>41913</c:v>
                </c:pt>
                <c:pt idx="140">
                  <c:v>42005</c:v>
                </c:pt>
                <c:pt idx="141">
                  <c:v>42095</c:v>
                </c:pt>
                <c:pt idx="142">
                  <c:v>42186</c:v>
                </c:pt>
                <c:pt idx="143">
                  <c:v>42278</c:v>
                </c:pt>
                <c:pt idx="144">
                  <c:v>42370</c:v>
                </c:pt>
                <c:pt idx="145">
                  <c:v>42461</c:v>
                </c:pt>
                <c:pt idx="146">
                  <c:v>42552</c:v>
                </c:pt>
                <c:pt idx="147">
                  <c:v>42644</c:v>
                </c:pt>
                <c:pt idx="148">
                  <c:v>42736</c:v>
                </c:pt>
                <c:pt idx="149">
                  <c:v>42826</c:v>
                </c:pt>
                <c:pt idx="150">
                  <c:v>42917</c:v>
                </c:pt>
                <c:pt idx="151">
                  <c:v>43009</c:v>
                </c:pt>
                <c:pt idx="152">
                  <c:v>43101</c:v>
                </c:pt>
                <c:pt idx="153">
                  <c:v>43191</c:v>
                </c:pt>
                <c:pt idx="154">
                  <c:v>43282</c:v>
                </c:pt>
                <c:pt idx="155">
                  <c:v>43374</c:v>
                </c:pt>
                <c:pt idx="156">
                  <c:v>43466</c:v>
                </c:pt>
                <c:pt idx="157">
                  <c:v>43556</c:v>
                </c:pt>
                <c:pt idx="158">
                  <c:v>43647</c:v>
                </c:pt>
                <c:pt idx="159">
                  <c:v>43739</c:v>
                </c:pt>
                <c:pt idx="160">
                  <c:v>43831</c:v>
                </c:pt>
                <c:pt idx="161">
                  <c:v>43922</c:v>
                </c:pt>
                <c:pt idx="162">
                  <c:v>44013</c:v>
                </c:pt>
                <c:pt idx="163">
                  <c:v>44105</c:v>
                </c:pt>
                <c:pt idx="164">
                  <c:v>44197</c:v>
                </c:pt>
                <c:pt idx="165">
                  <c:v>44287</c:v>
                </c:pt>
                <c:pt idx="166">
                  <c:v>44378</c:v>
                </c:pt>
              </c:numCache>
            </c:numRef>
          </c:cat>
          <c:val>
            <c:numRef>
              <c:f>'FRED Graph'!$B$12:$B$178</c:f>
              <c:numCache>
                <c:formatCode>0.0</c:formatCode>
                <c:ptCount val="167"/>
                <c:pt idx="0">
                  <c:v>10.1</c:v>
                </c:pt>
                <c:pt idx="1">
                  <c:v>11.3</c:v>
                </c:pt>
                <c:pt idx="2">
                  <c:v>11.4</c:v>
                </c:pt>
                <c:pt idx="3">
                  <c:v>11.4</c:v>
                </c:pt>
                <c:pt idx="4">
                  <c:v>10.9</c:v>
                </c:pt>
                <c:pt idx="5">
                  <c:v>10.9</c:v>
                </c:pt>
                <c:pt idx="6">
                  <c:v>12.3</c:v>
                </c:pt>
                <c:pt idx="7">
                  <c:v>12.9</c:v>
                </c:pt>
                <c:pt idx="8">
                  <c:v>12.3</c:v>
                </c:pt>
                <c:pt idx="9">
                  <c:v>12.5</c:v>
                </c:pt>
                <c:pt idx="10">
                  <c:v>12.3</c:v>
                </c:pt>
                <c:pt idx="11">
                  <c:v>11</c:v>
                </c:pt>
                <c:pt idx="12">
                  <c:v>11</c:v>
                </c:pt>
                <c:pt idx="13">
                  <c:v>9.8000000000000007</c:v>
                </c:pt>
                <c:pt idx="14">
                  <c:v>9.5</c:v>
                </c:pt>
                <c:pt idx="15">
                  <c:v>10</c:v>
                </c:pt>
                <c:pt idx="16">
                  <c:v>11.1</c:v>
                </c:pt>
                <c:pt idx="17">
                  <c:v>11.3</c:v>
                </c:pt>
                <c:pt idx="18">
                  <c:v>11.7</c:v>
                </c:pt>
                <c:pt idx="19">
                  <c:v>11.3</c:v>
                </c:pt>
                <c:pt idx="20">
                  <c:v>9.3000000000000007</c:v>
                </c:pt>
                <c:pt idx="21">
                  <c:v>10.199999999999999</c:v>
                </c:pt>
                <c:pt idx="22">
                  <c:v>8.1999999999999993</c:v>
                </c:pt>
                <c:pt idx="23">
                  <c:v>8.9</c:v>
                </c:pt>
                <c:pt idx="24">
                  <c:v>9.3000000000000007</c:v>
                </c:pt>
                <c:pt idx="25">
                  <c:v>9.5</c:v>
                </c:pt>
                <c:pt idx="26">
                  <c:v>8.5</c:v>
                </c:pt>
                <c:pt idx="27">
                  <c:v>8.1</c:v>
                </c:pt>
                <c:pt idx="28">
                  <c:v>8.9</c:v>
                </c:pt>
                <c:pt idx="29">
                  <c:v>6.8</c:v>
                </c:pt>
                <c:pt idx="30">
                  <c:v>7.5</c:v>
                </c:pt>
                <c:pt idx="31">
                  <c:v>8.5</c:v>
                </c:pt>
                <c:pt idx="32">
                  <c:v>8.3000000000000007</c:v>
                </c:pt>
                <c:pt idx="33">
                  <c:v>8.6</c:v>
                </c:pt>
                <c:pt idx="34">
                  <c:v>8.6</c:v>
                </c:pt>
                <c:pt idx="35">
                  <c:v>8.5</c:v>
                </c:pt>
                <c:pt idx="36">
                  <c:v>9</c:v>
                </c:pt>
                <c:pt idx="37">
                  <c:v>8.3000000000000007</c:v>
                </c:pt>
                <c:pt idx="38">
                  <c:v>8</c:v>
                </c:pt>
                <c:pt idx="39">
                  <c:v>8.3000000000000007</c:v>
                </c:pt>
                <c:pt idx="40">
                  <c:v>8.3000000000000007</c:v>
                </c:pt>
                <c:pt idx="41">
                  <c:v>8.6999999999999993</c:v>
                </c:pt>
                <c:pt idx="42">
                  <c:v>8.3000000000000007</c:v>
                </c:pt>
                <c:pt idx="43">
                  <c:v>8.1999999999999993</c:v>
                </c:pt>
                <c:pt idx="44">
                  <c:v>8.6999999999999993</c:v>
                </c:pt>
                <c:pt idx="45">
                  <c:v>8.6</c:v>
                </c:pt>
                <c:pt idx="46">
                  <c:v>8.6</c:v>
                </c:pt>
                <c:pt idx="47">
                  <c:v>9.4</c:v>
                </c:pt>
                <c:pt idx="48">
                  <c:v>9.6</c:v>
                </c:pt>
                <c:pt idx="49">
                  <c:v>9.9</c:v>
                </c:pt>
                <c:pt idx="50">
                  <c:v>9.3000000000000007</c:v>
                </c:pt>
                <c:pt idx="51">
                  <c:v>8.9</c:v>
                </c:pt>
                <c:pt idx="52">
                  <c:v>8.8000000000000007</c:v>
                </c:pt>
                <c:pt idx="53">
                  <c:v>8.3000000000000007</c:v>
                </c:pt>
                <c:pt idx="54">
                  <c:v>7.4</c:v>
                </c:pt>
                <c:pt idx="55">
                  <c:v>7.3</c:v>
                </c:pt>
                <c:pt idx="56">
                  <c:v>6.8</c:v>
                </c:pt>
                <c:pt idx="57">
                  <c:v>7</c:v>
                </c:pt>
                <c:pt idx="58">
                  <c:v>6.8</c:v>
                </c:pt>
                <c:pt idx="59">
                  <c:v>7.1</c:v>
                </c:pt>
                <c:pt idx="60">
                  <c:v>7.6</c:v>
                </c:pt>
                <c:pt idx="61">
                  <c:v>6.9</c:v>
                </c:pt>
                <c:pt idx="62">
                  <c:v>6.8</c:v>
                </c:pt>
                <c:pt idx="63">
                  <c:v>6.6</c:v>
                </c:pt>
                <c:pt idx="64">
                  <c:v>6.7</c:v>
                </c:pt>
                <c:pt idx="65">
                  <c:v>6.5</c:v>
                </c:pt>
                <c:pt idx="66">
                  <c:v>6.6</c:v>
                </c:pt>
                <c:pt idx="67">
                  <c:v>6.4</c:v>
                </c:pt>
                <c:pt idx="68">
                  <c:v>6.3</c:v>
                </c:pt>
                <c:pt idx="69">
                  <c:v>6.6</c:v>
                </c:pt>
                <c:pt idx="70">
                  <c:v>6.1</c:v>
                </c:pt>
                <c:pt idx="71">
                  <c:v>6.3</c:v>
                </c:pt>
                <c:pt idx="72">
                  <c:v>7.4</c:v>
                </c:pt>
                <c:pt idx="73">
                  <c:v>7</c:v>
                </c:pt>
                <c:pt idx="74">
                  <c:v>6.7</c:v>
                </c:pt>
                <c:pt idx="75">
                  <c:v>6.1</c:v>
                </c:pt>
                <c:pt idx="76">
                  <c:v>6.2</c:v>
                </c:pt>
                <c:pt idx="77">
                  <c:v>4.8</c:v>
                </c:pt>
                <c:pt idx="78">
                  <c:v>4.5</c:v>
                </c:pt>
                <c:pt idx="79">
                  <c:v>4.4000000000000004</c:v>
                </c:pt>
                <c:pt idx="80">
                  <c:v>4.5999999999999996</c:v>
                </c:pt>
                <c:pt idx="81">
                  <c:v>4.8</c:v>
                </c:pt>
                <c:pt idx="82">
                  <c:v>5</c:v>
                </c:pt>
                <c:pt idx="83">
                  <c:v>4.5999999999999996</c:v>
                </c:pt>
                <c:pt idx="84">
                  <c:v>5.0999999999999996</c:v>
                </c:pt>
                <c:pt idx="85">
                  <c:v>4.7</c:v>
                </c:pt>
                <c:pt idx="86">
                  <c:v>6.4</c:v>
                </c:pt>
                <c:pt idx="87">
                  <c:v>3.5</c:v>
                </c:pt>
                <c:pt idx="88">
                  <c:v>5.6</c:v>
                </c:pt>
                <c:pt idx="89">
                  <c:v>6</c:v>
                </c:pt>
                <c:pt idx="90">
                  <c:v>5.6</c:v>
                </c:pt>
                <c:pt idx="91">
                  <c:v>5.7</c:v>
                </c:pt>
                <c:pt idx="92">
                  <c:v>5.2</c:v>
                </c:pt>
                <c:pt idx="93">
                  <c:v>5.3</c:v>
                </c:pt>
                <c:pt idx="94">
                  <c:v>5.7</c:v>
                </c:pt>
                <c:pt idx="95">
                  <c:v>5.3</c:v>
                </c:pt>
                <c:pt idx="96">
                  <c:v>4.8</c:v>
                </c:pt>
                <c:pt idx="97">
                  <c:v>5.3</c:v>
                </c:pt>
                <c:pt idx="98">
                  <c:v>4.8</c:v>
                </c:pt>
                <c:pt idx="99">
                  <c:v>4.9000000000000004</c:v>
                </c:pt>
                <c:pt idx="100">
                  <c:v>3.1</c:v>
                </c:pt>
                <c:pt idx="101">
                  <c:v>2.9</c:v>
                </c:pt>
                <c:pt idx="102">
                  <c:v>2.4</c:v>
                </c:pt>
                <c:pt idx="103">
                  <c:v>3</c:v>
                </c:pt>
                <c:pt idx="104">
                  <c:v>3.9</c:v>
                </c:pt>
                <c:pt idx="105">
                  <c:v>3.7</c:v>
                </c:pt>
                <c:pt idx="106">
                  <c:v>3.2</c:v>
                </c:pt>
                <c:pt idx="107">
                  <c:v>3.4</c:v>
                </c:pt>
                <c:pt idx="108">
                  <c:v>3.6</c:v>
                </c:pt>
                <c:pt idx="109">
                  <c:v>3.6</c:v>
                </c:pt>
                <c:pt idx="110">
                  <c:v>3.2</c:v>
                </c:pt>
                <c:pt idx="111">
                  <c:v>3</c:v>
                </c:pt>
                <c:pt idx="112">
                  <c:v>3.4</c:v>
                </c:pt>
                <c:pt idx="113">
                  <c:v>5.0999999999999996</c:v>
                </c:pt>
                <c:pt idx="114">
                  <c:v>3.9</c:v>
                </c:pt>
                <c:pt idx="115">
                  <c:v>5.9</c:v>
                </c:pt>
                <c:pt idx="116">
                  <c:v>5.9</c:v>
                </c:pt>
                <c:pt idx="117">
                  <c:v>6.9</c:v>
                </c:pt>
                <c:pt idx="118">
                  <c:v>5.2</c:v>
                </c:pt>
                <c:pt idx="119">
                  <c:v>5.5</c:v>
                </c:pt>
                <c:pt idx="120">
                  <c:v>5.7</c:v>
                </c:pt>
                <c:pt idx="121">
                  <c:v>6.5</c:v>
                </c:pt>
                <c:pt idx="122">
                  <c:v>6.5</c:v>
                </c:pt>
                <c:pt idx="123">
                  <c:v>6.3</c:v>
                </c:pt>
                <c:pt idx="124">
                  <c:v>6.9</c:v>
                </c:pt>
                <c:pt idx="125">
                  <c:v>6.6</c:v>
                </c:pt>
                <c:pt idx="126">
                  <c:v>6.8</c:v>
                </c:pt>
                <c:pt idx="127">
                  <c:v>6.9</c:v>
                </c:pt>
                <c:pt idx="128">
                  <c:v>7.9</c:v>
                </c:pt>
                <c:pt idx="129">
                  <c:v>8.6</c:v>
                </c:pt>
                <c:pt idx="130">
                  <c:v>7.8</c:v>
                </c:pt>
                <c:pt idx="131">
                  <c:v>10</c:v>
                </c:pt>
                <c:pt idx="132">
                  <c:v>5.8</c:v>
                </c:pt>
                <c:pt idx="133">
                  <c:v>6.4</c:v>
                </c:pt>
                <c:pt idx="134">
                  <c:v>6.4</c:v>
                </c:pt>
                <c:pt idx="135">
                  <c:v>5.9</c:v>
                </c:pt>
                <c:pt idx="136">
                  <c:v>6.7</c:v>
                </c:pt>
                <c:pt idx="137">
                  <c:v>7</c:v>
                </c:pt>
                <c:pt idx="138">
                  <c:v>7.1</c:v>
                </c:pt>
                <c:pt idx="139">
                  <c:v>7.3</c:v>
                </c:pt>
                <c:pt idx="140">
                  <c:v>7.9</c:v>
                </c:pt>
                <c:pt idx="141">
                  <c:v>7.5</c:v>
                </c:pt>
                <c:pt idx="142">
                  <c:v>7.3</c:v>
                </c:pt>
                <c:pt idx="143">
                  <c:v>7.4</c:v>
                </c:pt>
                <c:pt idx="144">
                  <c:v>7.5</c:v>
                </c:pt>
                <c:pt idx="145">
                  <c:v>6.9</c:v>
                </c:pt>
                <c:pt idx="146">
                  <c:v>6.8</c:v>
                </c:pt>
                <c:pt idx="147">
                  <c:v>6.8</c:v>
                </c:pt>
                <c:pt idx="148">
                  <c:v>7.1</c:v>
                </c:pt>
                <c:pt idx="149">
                  <c:v>7.5</c:v>
                </c:pt>
                <c:pt idx="150">
                  <c:v>7.5</c:v>
                </c:pt>
                <c:pt idx="151">
                  <c:v>7</c:v>
                </c:pt>
                <c:pt idx="152">
                  <c:v>7.5</c:v>
                </c:pt>
                <c:pt idx="153">
                  <c:v>7.5</c:v>
                </c:pt>
                <c:pt idx="154">
                  <c:v>7.6</c:v>
                </c:pt>
                <c:pt idx="155">
                  <c:v>7.9</c:v>
                </c:pt>
                <c:pt idx="156">
                  <c:v>8.6</c:v>
                </c:pt>
                <c:pt idx="157">
                  <c:v>7.4</c:v>
                </c:pt>
                <c:pt idx="158">
                  <c:v>7.2</c:v>
                </c:pt>
                <c:pt idx="159">
                  <c:v>7.4</c:v>
                </c:pt>
                <c:pt idx="160">
                  <c:v>9.6999999999999993</c:v>
                </c:pt>
                <c:pt idx="161">
                  <c:v>26.1</c:v>
                </c:pt>
                <c:pt idx="162">
                  <c:v>16</c:v>
                </c:pt>
                <c:pt idx="163">
                  <c:v>13.6</c:v>
                </c:pt>
                <c:pt idx="164">
                  <c:v>20.5</c:v>
                </c:pt>
                <c:pt idx="165">
                  <c:v>10.9</c:v>
                </c:pt>
                <c:pt idx="166">
                  <c:v>9.5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D92-E941-BE62-3BAB417BE6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45891440"/>
        <c:axId val="845491248"/>
      </c:lineChart>
      <c:dateAx>
        <c:axId val="845891440"/>
        <c:scaling>
          <c:orientation val="minMax"/>
        </c:scaling>
        <c:delete val="0"/>
        <c:axPos val="b"/>
        <c:numFmt formatCode="yyyy\-mm\-dd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5491248"/>
        <c:crosses val="autoZero"/>
        <c:auto val="1"/>
        <c:lblOffset val="100"/>
        <c:baseTimeUnit val="months"/>
      </c:dateAx>
      <c:valAx>
        <c:axId val="845491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5891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CF7D34-2312-1A40-AFEF-15B874EF3316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776053-404F-804C-9040-0B3EAC84D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893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D44BF-DCFB-F840-8B53-CDB6326C448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753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EACF9-6C0C-0142-9278-4E27AF89F4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5FECE7-C40F-BE48-8CA6-EED1773DC6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C629E7-CB6D-BF4F-9512-A10D46B09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37797-F498-B249-B61C-3CAE424370EE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65F1F0-8E72-0F46-ADF9-22B39F344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154E91-A427-324E-AED1-57A8F567C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0B148-CE3A-CB41-8AA4-791B1B400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68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135A5-B412-1C41-A895-94C5D35BF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0438FC-B0FF-874C-A6C2-4825D92024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064322-757A-2244-815B-0DC02A774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37797-F498-B249-B61C-3CAE424370EE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ACDD6D-2139-D84A-A900-774111127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A8FD63-1AAF-7D4D-A094-AB201D882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0B148-CE3A-CB41-8AA4-791B1B400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883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52C293-5487-9643-98CF-74D8025C2D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692AB9-227A-9849-9663-7A3A7892C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56CF3D-14EF-AA49-B4EF-574115287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37797-F498-B249-B61C-3CAE424370EE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AA6F0-409A-9D40-9FBE-90C5721BE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41A85C-E4E8-2846-87FE-91EC62DDE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0B148-CE3A-CB41-8AA4-791B1B400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3285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0551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C5D19-FD2A-304D-91A4-46F9D301C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A355C2-68A3-B24A-82DB-F4E6E47848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D2E38-8E6C-8448-A310-526B910C1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37797-F498-B249-B61C-3CAE424370EE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2037C5-F444-D345-9DDF-B8799FAAD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0E2BD4-2B42-B84E-BBEF-29CFAB918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0B148-CE3A-CB41-8AA4-791B1B400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61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2E5BE-53A9-394D-B882-864B95BB6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D92990-34EA-514E-9371-006B59F35A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4DD8F8-AEC7-0F44-A603-ECD33DD9F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37797-F498-B249-B61C-3CAE424370EE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CCBD10-FCAD-0245-BC90-B931BA893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E699A-7C39-C44C-AF63-DBF326572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0B148-CE3A-CB41-8AA4-791B1B400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86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83B29-0FE3-124C-9D74-7284B46C7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88332C-6212-E047-9CF7-1C03277C44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77FD71-6A64-C24F-AAD9-F495381E3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33C7C4-1DBB-3C4B-A325-30E618ED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37797-F498-B249-B61C-3CAE424370EE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73BA67-4620-8045-81D3-5C7D0DF42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C98D46-77F6-9B48-9848-BEAC80A30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0B148-CE3A-CB41-8AA4-791B1B400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638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0AAAF-1E43-8642-AB51-11FA40FC9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749325-47E7-8C4E-9B69-52ECE4390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9D85D4-136A-8C49-888D-7BBDDDC57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E17593-9D46-D644-89D1-C2EA4B330D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D2B2CA-79D2-C84F-B7BC-35D04B1B4F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2A1293-B0D8-4241-9EF8-19921FE8C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37797-F498-B249-B61C-3CAE424370EE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63516D-F7D7-D845-AFCC-42F71D18B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7B6F12-9CB4-6B4C-9C83-E0B39E956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0B148-CE3A-CB41-8AA4-791B1B400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497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4BA26-3EB4-4244-8370-16BA3AF15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B99568-3BE1-ED40-AF72-668FB6FD6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37797-F498-B249-B61C-3CAE424370EE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0E8BDB-298F-7041-A10B-8068A22C3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0FFDE3-3475-3549-B813-A7C8010F5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0B148-CE3A-CB41-8AA4-791B1B400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059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BEE1E4-6F50-0245-89E3-D80C3DB0E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37797-F498-B249-B61C-3CAE424370EE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A16CB9-E54F-CC42-8B79-4DFF12548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98070C-9D13-ED43-B89E-B42D18F24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0B148-CE3A-CB41-8AA4-791B1B400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524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7227B-169F-5247-970F-D3060FEFD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1A287-9894-E74C-9EDA-4F2316C86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0F9ADB-8BE3-0B43-AD49-93218E11BE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1015F3-113A-584F-9AB8-4FCC36126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37797-F498-B249-B61C-3CAE424370EE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568A1D-8B98-E24A-979F-4295AB894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313B35-8F09-394A-9DE7-04604A838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0B148-CE3A-CB41-8AA4-791B1B400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370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C35CF-2BF5-9249-B390-3928F7C21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88FD93-1BCB-7347-9255-0B6E63E269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F8A0E-392C-5F41-862B-A4F5A3700E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DE9E7E-C4AF-464D-9BAD-65EBCDE3D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37797-F498-B249-B61C-3CAE424370EE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9533C8-0601-6B4F-B614-7CAFCAF29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1A54B4-AEE8-564D-99C7-FE91B7103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0B148-CE3A-CB41-8AA4-791B1B400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476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0443B1-1093-CB44-A43E-A97DA7BFF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7605AE-53E9-D648-865D-1A271AC869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D34CA9-F0D3-094B-989C-5244ECAE59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D37797-F498-B249-B61C-3CAE424370EE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ADB9D5-9FF4-B54C-8640-5E799A13DB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00898-2F62-904F-A44D-F0B10AA937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40B148-CE3A-CB41-8AA4-791B1B400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870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>
            <a:normAutofit/>
          </a:bodyPr>
          <a:lstStyle/>
          <a:p>
            <a:pPr algn="l"/>
            <a:r>
              <a:rPr lang="en-US" sz="3200" b="0" dirty="0"/>
              <a:t>Rotary of Campbellsville</a:t>
            </a:r>
            <a:br>
              <a:rPr lang="en-US" sz="3200" i="1" dirty="0"/>
            </a:br>
            <a:br>
              <a:rPr lang="en-US" sz="3200" i="1" dirty="0"/>
            </a:br>
            <a:r>
              <a:rPr lang="en-US" dirty="0"/>
              <a:t>U.S. Economic Outlook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149057"/>
          </a:xfrm>
        </p:spPr>
        <p:txBody>
          <a:bodyPr>
            <a:noAutofit/>
          </a:bodyPr>
          <a:lstStyle/>
          <a:p>
            <a:pPr algn="l"/>
            <a:endParaRPr lang="en-US" dirty="0">
              <a:solidFill>
                <a:srgbClr val="2B414D"/>
              </a:solidFill>
            </a:endParaRPr>
          </a:p>
          <a:p>
            <a:pPr algn="l"/>
            <a:r>
              <a:rPr lang="en-US" b="1" dirty="0">
                <a:solidFill>
                  <a:srgbClr val="2B414D"/>
                </a:solidFill>
              </a:rPr>
              <a:t>National Economic Education Delegation</a:t>
            </a:r>
          </a:p>
          <a:p>
            <a:pPr algn="l"/>
            <a:r>
              <a:rPr lang="en-US" dirty="0">
                <a:solidFill>
                  <a:srgbClr val="2B414D"/>
                </a:solidFill>
              </a:rPr>
              <a:t>Scott Baier Ph.D.</a:t>
            </a:r>
          </a:p>
          <a:p>
            <a:pPr algn="l"/>
            <a:r>
              <a:rPr lang="en-US" dirty="0">
                <a:solidFill>
                  <a:srgbClr val="2B414D"/>
                </a:solidFill>
              </a:rPr>
              <a:t>Professor and Department Chair,  Clemson University</a:t>
            </a:r>
          </a:p>
          <a:p>
            <a:pPr algn="l"/>
            <a:r>
              <a:rPr lang="en-US" dirty="0">
                <a:solidFill>
                  <a:srgbClr val="2B414D"/>
                </a:solidFill>
              </a:rPr>
              <a:t>January 26, 2022</a:t>
            </a:r>
          </a:p>
          <a:p>
            <a:pPr algn="l"/>
            <a:r>
              <a:rPr lang="en-US" dirty="0">
                <a:solidFill>
                  <a:srgbClr val="2B414D"/>
                </a:solidFill>
              </a:rPr>
              <a:t>https://</a:t>
            </a:r>
            <a:r>
              <a:rPr lang="en-US" dirty="0" err="1">
                <a:solidFill>
                  <a:srgbClr val="2B414D"/>
                </a:solidFill>
              </a:rPr>
              <a:t>needelegation.org</a:t>
            </a:r>
            <a:r>
              <a:rPr lang="en-US" dirty="0">
                <a:solidFill>
                  <a:srgbClr val="2B414D"/>
                </a:solidFill>
              </a:rPr>
              <a:t>/</a:t>
            </a:r>
          </a:p>
        </p:txBody>
      </p:sp>
      <p:pic>
        <p:nvPicPr>
          <p:cNvPr id="1026" name="Picture 2" descr="Campbellsville Rotary - Home | Facebook">
            <a:extLst>
              <a:ext uri="{FF2B5EF4-FFF2-40B4-BE49-F238E27FC236}">
                <a16:creationId xmlns:a16="http://schemas.microsoft.com/office/drawing/2014/main" id="{56A75F60-456E-B543-87A8-DDB535850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500967"/>
            <a:ext cx="9777413" cy="585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586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58655-5943-2640-8056-8D548A2F7BB9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Personal Consumption Expenditures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82D9288B-F929-C449-A549-ACD4A08CAD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9078648"/>
              </p:ext>
            </p:extLst>
          </p:nvPr>
        </p:nvGraphicFramePr>
        <p:xfrm>
          <a:off x="838200" y="1971675"/>
          <a:ext cx="10515600" cy="4600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EBC2D5-1FA9-674D-BD68-B17B391EDF9C}"/>
              </a:ext>
            </a:extLst>
          </p:cNvPr>
          <p:cNvCxnSpPr>
            <a:cxnSpLocks/>
          </p:cNvCxnSpPr>
          <p:nvPr/>
        </p:nvCxnSpPr>
        <p:spPr>
          <a:xfrm flipV="1">
            <a:off x="1485901" y="2231230"/>
            <a:ext cx="8972550" cy="3100387"/>
          </a:xfrm>
          <a:prstGeom prst="line">
            <a:avLst/>
          </a:prstGeom>
          <a:ln w="38100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4E1247-251C-BC46-AE17-5F33802247E0}"/>
              </a:ext>
            </a:extLst>
          </p:cNvPr>
          <p:cNvCxnSpPr>
            <a:cxnSpLocks/>
          </p:cNvCxnSpPr>
          <p:nvPr/>
        </p:nvCxnSpPr>
        <p:spPr>
          <a:xfrm flipV="1">
            <a:off x="7558088" y="2528888"/>
            <a:ext cx="4043363" cy="1457325"/>
          </a:xfrm>
          <a:prstGeom prst="line">
            <a:avLst/>
          </a:prstGeom>
          <a:ln w="38100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484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9748B-E1ED-5842-B062-0CB83173BE4A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38100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Real Personal </a:t>
            </a:r>
            <a:r>
              <a:rPr lang="en-US" dirty="0" err="1"/>
              <a:t>Disosable</a:t>
            </a:r>
            <a:r>
              <a:rPr lang="en-US" dirty="0"/>
              <a:t> Income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36CBC7BA-C1E8-394A-9A88-9035531636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9703204"/>
              </p:ext>
            </p:extLst>
          </p:nvPr>
        </p:nvGraphicFramePr>
        <p:xfrm>
          <a:off x="838200" y="1963476"/>
          <a:ext cx="10148888" cy="4529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8B68651-2793-E44E-BA15-842D2160A782}"/>
              </a:ext>
            </a:extLst>
          </p:cNvPr>
          <p:cNvCxnSpPr/>
          <p:nvPr/>
        </p:nvCxnSpPr>
        <p:spPr>
          <a:xfrm flipV="1">
            <a:off x="1495424" y="4557712"/>
            <a:ext cx="4600575" cy="814387"/>
          </a:xfrm>
          <a:prstGeom prst="line">
            <a:avLst/>
          </a:prstGeom>
          <a:ln w="41275">
            <a:solidFill>
              <a:srgbClr val="0432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0384FAA-0C0A-B24B-B217-5FC5A3E22E31}"/>
              </a:ext>
            </a:extLst>
          </p:cNvPr>
          <p:cNvSpPr txBox="1"/>
          <p:nvPr/>
        </p:nvSpPr>
        <p:spPr>
          <a:xfrm>
            <a:off x="2300288" y="4780240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2.5%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F8A5EB6-4CFB-164D-A3B7-527F17E2A704}"/>
              </a:ext>
            </a:extLst>
          </p:cNvPr>
          <p:cNvCxnSpPr>
            <a:cxnSpLocks/>
          </p:cNvCxnSpPr>
          <p:nvPr/>
        </p:nvCxnSpPr>
        <p:spPr>
          <a:xfrm flipV="1">
            <a:off x="6241257" y="3557588"/>
            <a:ext cx="4588668" cy="1126108"/>
          </a:xfrm>
          <a:prstGeom prst="line">
            <a:avLst/>
          </a:prstGeom>
          <a:ln w="41275">
            <a:solidFill>
              <a:srgbClr val="0432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D7B0679-DA72-9545-8177-9469CFE71E3E}"/>
              </a:ext>
            </a:extLst>
          </p:cNvPr>
          <p:cNvSpPr txBox="1"/>
          <p:nvPr/>
        </p:nvSpPr>
        <p:spPr>
          <a:xfrm>
            <a:off x="6753225" y="4683696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2.8%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2E87D3C-29A8-1747-95B2-60ED32B33959}"/>
              </a:ext>
            </a:extLst>
          </p:cNvPr>
          <p:cNvSpPr/>
          <p:nvPr/>
        </p:nvSpPr>
        <p:spPr>
          <a:xfrm>
            <a:off x="9402367" y="2116923"/>
            <a:ext cx="1657350" cy="2624153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01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FE2BC-FFBC-C94F-A65D-A649328ABC86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432FF"/>
            </a:solidFill>
          </a:ln>
        </p:spPr>
        <p:txBody>
          <a:bodyPr>
            <a:normAutofit/>
          </a:bodyPr>
          <a:lstStyle/>
          <a:p>
            <a:r>
              <a:rPr lang="en-US" sz="3800" dirty="0"/>
              <a:t>Personal Savings as a Fraction of Disposable Income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9E76E4FC-E7CA-8045-AA6C-188F0F7496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0858107"/>
              </p:ext>
            </p:extLst>
          </p:nvPr>
        </p:nvGraphicFramePr>
        <p:xfrm>
          <a:off x="838200" y="1943100"/>
          <a:ext cx="10515599" cy="4629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71842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7A292-4A72-C441-8535-30513D48278B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Durable Goods and Service Consumption 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BE126FAD-9D1B-EE42-9FBC-E8BE382A41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3124128"/>
              </p:ext>
            </p:extLst>
          </p:nvPr>
        </p:nvGraphicFramePr>
        <p:xfrm>
          <a:off x="838200" y="2171700"/>
          <a:ext cx="10406063" cy="4400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3C01EA8-55BF-4940-8338-C3ADD44E4B17}"/>
              </a:ext>
            </a:extLst>
          </p:cNvPr>
          <p:cNvSpPr txBox="1"/>
          <p:nvPr/>
        </p:nvSpPr>
        <p:spPr>
          <a:xfrm>
            <a:off x="2571751" y="1848534"/>
            <a:ext cx="7684155" cy="646331"/>
          </a:xfrm>
          <a:prstGeom prst="rect">
            <a:avLst/>
          </a:prstGeom>
          <a:solidFill>
            <a:srgbClr val="0432F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Consumption of durable goods is about 35% higher than its pre-pandemic levels</a:t>
            </a:r>
          </a:p>
          <a:p>
            <a:r>
              <a:rPr lang="en-US" dirty="0">
                <a:solidFill>
                  <a:schemeClr val="bg1"/>
                </a:solidFill>
              </a:rPr>
              <a:t>Consumption of services is almost back to pre-pandemic levels.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5CB43C-B5E7-7B47-88F0-9D83B9AE2625}"/>
              </a:ext>
            </a:extLst>
          </p:cNvPr>
          <p:cNvSpPr txBox="1"/>
          <p:nvPr/>
        </p:nvSpPr>
        <p:spPr>
          <a:xfrm>
            <a:off x="142875" y="6387584"/>
            <a:ext cx="9033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Note: PC Expenditures Services are nearly 6.5 times greater than PC expenditures on Durables</a:t>
            </a:r>
          </a:p>
        </p:txBody>
      </p:sp>
    </p:spTree>
    <p:extLst>
      <p:ext uri="{BB962C8B-B14F-4D97-AF65-F5344CB8AC3E}">
        <p14:creationId xmlns:p14="http://schemas.microsoft.com/office/powerpoint/2010/main" val="972867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F66A4-4263-3643-AF4C-14BDEEF60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3654"/>
          </a:xfrm>
          <a:ln w="28575">
            <a:solidFill>
              <a:srgbClr val="0432FF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Employment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65759-0AFC-3F42-9F81-3F17E1D653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9411"/>
            <a:ext cx="10515600" cy="4877552"/>
          </a:xfrm>
        </p:spPr>
        <p:txBody>
          <a:bodyPr/>
          <a:lstStyle/>
          <a:p>
            <a:r>
              <a:rPr lang="en-US" dirty="0"/>
              <a:t>Unemployment</a:t>
            </a:r>
          </a:p>
          <a:p>
            <a:r>
              <a:rPr lang="en-US" dirty="0"/>
              <a:t>Employment Growth</a:t>
            </a:r>
          </a:p>
          <a:p>
            <a:r>
              <a:rPr lang="en-US" dirty="0"/>
              <a:t>Employment by Sector</a:t>
            </a:r>
          </a:p>
        </p:txBody>
      </p:sp>
    </p:spTree>
    <p:extLst>
      <p:ext uri="{BB962C8B-B14F-4D97-AF65-F5344CB8AC3E}">
        <p14:creationId xmlns:p14="http://schemas.microsoft.com/office/powerpoint/2010/main" val="33279386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61EA5-FCA5-7A47-A743-A4A7D231C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9313"/>
          </a:xfrm>
          <a:ln w="28575">
            <a:solidFill>
              <a:srgbClr val="0432FF"/>
            </a:solidFill>
          </a:ln>
        </p:spPr>
        <p:txBody>
          <a:bodyPr/>
          <a:lstStyle/>
          <a:p>
            <a:pPr algn="ctr"/>
            <a:r>
              <a:rPr lang="en-US" dirty="0"/>
              <a:t>Unemployment Rate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ABAAA1E-7E8A-EA4D-A192-215E4369A7D5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508166"/>
          <a:ext cx="10515600" cy="5064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622260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61EA5-FCA5-7A47-A743-A4A7D231C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9313"/>
          </a:xfrm>
          <a:ln w="28575">
            <a:solidFill>
              <a:srgbClr val="0432FF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Employment Changes: Nonfarm Payroll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9B0523-2FDE-C141-BDE2-FB5B5393924A}"/>
              </a:ext>
            </a:extLst>
          </p:cNvPr>
          <p:cNvSpPr txBox="1"/>
          <p:nvPr/>
        </p:nvSpPr>
        <p:spPr>
          <a:xfrm>
            <a:off x="2185988" y="5800725"/>
            <a:ext cx="8050089" cy="369332"/>
          </a:xfrm>
          <a:prstGeom prst="rect">
            <a:avLst/>
          </a:prstGeom>
          <a:solidFill>
            <a:srgbClr val="0432FF"/>
          </a:solidFill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From 1990 -2007, average gain in employment each month averaged about 131,000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59F790-B062-2C44-9E7F-7A5CFA3B9BB2}"/>
              </a:ext>
            </a:extLst>
          </p:cNvPr>
          <p:cNvSpPr txBox="1"/>
          <p:nvPr/>
        </p:nvSpPr>
        <p:spPr>
          <a:xfrm>
            <a:off x="5245769" y="1230999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1990-2019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FCB87CAE-292E-5746-86CC-20D49054C9AF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600331"/>
          <a:ext cx="10515600" cy="49721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2523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61EA5-FCA5-7A47-A743-A4A7D231C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0713"/>
          </a:xfrm>
          <a:ln w="28575">
            <a:solidFill>
              <a:srgbClr val="0432FF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Employment Changes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EB04373-1086-3C4C-899D-8F2F098377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405188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In March and April of 2020, the US economy lost more than 22 million jobs.</a:t>
            </a:r>
          </a:p>
          <a:p>
            <a:r>
              <a:rPr lang="en-US" dirty="0"/>
              <a:t>Since that time, the economy has recovered about 18.8 million jobs.</a:t>
            </a:r>
          </a:p>
          <a:p>
            <a:r>
              <a:rPr lang="en-US" dirty="0"/>
              <a:t>Still roughly 3.5 million jobs below where we were in 2/2020</a:t>
            </a:r>
          </a:p>
          <a:p>
            <a:endParaRPr lang="en-US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557DF94-F251-C041-851D-32426AB4467A}"/>
              </a:ext>
            </a:extLst>
          </p:cNvPr>
          <p:cNvGraphicFramePr>
            <a:graphicFrameLocks noGrp="1"/>
          </p:cNvGraphicFramePr>
          <p:nvPr/>
        </p:nvGraphicFramePr>
        <p:xfrm>
          <a:off x="4430778" y="1462686"/>
          <a:ext cx="7088287" cy="4854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1744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Graphic spid="6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EBF7130-78C6-3440-88E1-20CBCE328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1464"/>
          </a:xfrm>
          <a:ln w="28575">
            <a:solidFill>
              <a:srgbClr val="0432FF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Nonfarm Payroll: Job Losses March -April 2020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B0CFCE-15B0-8A49-B193-C2B6D26E52B6}"/>
              </a:ext>
            </a:extLst>
          </p:cNvPr>
          <p:cNvSpPr txBox="1"/>
          <p:nvPr/>
        </p:nvSpPr>
        <p:spPr>
          <a:xfrm>
            <a:off x="340659" y="6490447"/>
            <a:ext cx="1268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BLS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7BD05A-D9CD-5544-B61F-670991E1E90C}"/>
              </a:ext>
            </a:extLst>
          </p:cNvPr>
          <p:cNvSpPr txBox="1"/>
          <p:nvPr/>
        </p:nvSpPr>
        <p:spPr>
          <a:xfrm>
            <a:off x="838200" y="1092496"/>
            <a:ext cx="7004162" cy="461665"/>
          </a:xfrm>
          <a:prstGeom prst="rect">
            <a:avLst/>
          </a:prstGeom>
          <a:solidFill>
            <a:srgbClr val="0432FF"/>
          </a:solidFill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Roughly 22 million Jobs lost in March and April of 2020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FE49756-6B1A-3A4F-AA72-52BA30359F74}"/>
              </a:ext>
            </a:extLst>
          </p:cNvPr>
          <p:cNvSpPr/>
          <p:nvPr/>
        </p:nvSpPr>
        <p:spPr>
          <a:xfrm>
            <a:off x="6870778" y="1081559"/>
            <a:ext cx="3959518" cy="547743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E1B0BB4-19A2-1840-BDDA-C98E89066703}"/>
              </a:ext>
            </a:extLst>
          </p:cNvPr>
          <p:cNvGraphicFramePr>
            <a:graphicFrameLocks noGrp="1"/>
          </p:cNvGraphicFramePr>
          <p:nvPr/>
        </p:nvGraphicFramePr>
        <p:xfrm>
          <a:off x="737552" y="1809629"/>
          <a:ext cx="10283739" cy="4810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0930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EBF7130-78C6-3440-88E1-20CBCE328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1464"/>
          </a:xfrm>
          <a:ln w="28575">
            <a:solidFill>
              <a:srgbClr val="0432FF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Nonfarm Payroll: Employment Gains 5/20-12/21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D5343D-998E-9F4C-8B23-3F4FB783492B}"/>
              </a:ext>
            </a:extLst>
          </p:cNvPr>
          <p:cNvSpPr txBox="1"/>
          <p:nvPr/>
        </p:nvSpPr>
        <p:spPr>
          <a:xfrm>
            <a:off x="274727" y="6308208"/>
            <a:ext cx="11642546" cy="369332"/>
          </a:xfrm>
          <a:prstGeom prst="rect">
            <a:avLst/>
          </a:prstGeom>
          <a:solidFill>
            <a:srgbClr val="0432F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 most of sectors approximately 80-90 percent of employment returned compared to the losses in March and April 2020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7F679C7-C4C9-9C40-AD2B-D697A955471D}"/>
              </a:ext>
            </a:extLst>
          </p:cNvPr>
          <p:cNvSpPr/>
          <p:nvPr/>
        </p:nvSpPr>
        <p:spPr>
          <a:xfrm>
            <a:off x="5957819" y="1300167"/>
            <a:ext cx="4053079" cy="473798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12BA96E2-7C5B-AB44-A9C3-596B44B3616D}"/>
              </a:ext>
            </a:extLst>
          </p:cNvPr>
          <p:cNvGraphicFramePr>
            <a:graphicFrameLocks noGrp="1"/>
          </p:cNvGraphicFramePr>
          <p:nvPr/>
        </p:nvGraphicFramePr>
        <p:xfrm>
          <a:off x="838199" y="1030111"/>
          <a:ext cx="10360231" cy="53508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2734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C583D-6AE7-4448-AEDD-FE436474CED0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432FF"/>
            </a:solidFill>
          </a:ln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 National Economic Education Delegation (NEED)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F53A3-25E4-514D-9477-7626E8A821B7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rgbClr val="FF0000"/>
            </a:solidFill>
          </a:ln>
        </p:spPr>
        <p:txBody>
          <a:bodyPr>
            <a:normAutofit lnSpcReduction="10000"/>
          </a:bodyPr>
          <a:lstStyle/>
          <a:p>
            <a:r>
              <a:rPr lang="en-US" dirty="0"/>
              <a:t>Vision</a:t>
            </a:r>
          </a:p>
          <a:p>
            <a:pPr lvl="1"/>
            <a:r>
              <a:rPr lang="en-US" dirty="0"/>
              <a:t>One day, the public discussion of policy issues will be grounded in an accurate perception of the underlying economic principles and data.</a:t>
            </a:r>
          </a:p>
          <a:p>
            <a:pPr lvl="1"/>
            <a:endParaRPr lang="en-US" dirty="0"/>
          </a:p>
          <a:p>
            <a:r>
              <a:rPr lang="en-US" dirty="0"/>
              <a:t>Mission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unites the skills and knowledge of a vast network of professional economists to promote understanding of the economics of policy issues in the United States.</a:t>
            </a:r>
          </a:p>
          <a:p>
            <a:pPr lvl="1"/>
            <a:endParaRPr lang="en-US" dirty="0"/>
          </a:p>
          <a:p>
            <a:r>
              <a:rPr lang="en-US" dirty="0"/>
              <a:t>NEED Presentations</a:t>
            </a:r>
          </a:p>
          <a:p>
            <a:pPr lvl="1"/>
            <a:r>
              <a:rPr lang="en-US" dirty="0"/>
              <a:t>Are </a:t>
            </a:r>
            <a:r>
              <a:rPr lang="en-US" b="1" dirty="0"/>
              <a:t>nonpartisan</a:t>
            </a:r>
            <a:r>
              <a:rPr lang="en-US" dirty="0"/>
              <a:t> and are intended to reflect the consensus of the economics profession.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9E664-8C6A-8F44-80D0-F3209C458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81541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95165-3CAC-9240-8CF0-0F1190542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2254"/>
          </a:xfrm>
          <a:ln w="28575">
            <a:solidFill>
              <a:srgbClr val="0432FF"/>
            </a:solidFill>
          </a:ln>
        </p:spPr>
        <p:txBody>
          <a:bodyPr/>
          <a:lstStyle/>
          <a:p>
            <a:pPr algn="ctr"/>
            <a:r>
              <a:rPr lang="en-US" dirty="0"/>
              <a:t>Employment Dynamics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3A0D9A-E518-DF49-8930-B2347ECBE695}"/>
              </a:ext>
            </a:extLst>
          </p:cNvPr>
          <p:cNvSpPr txBox="1"/>
          <p:nvPr/>
        </p:nvSpPr>
        <p:spPr>
          <a:xfrm>
            <a:off x="9632233" y="1955223"/>
            <a:ext cx="1439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Job Openings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FB16B0-D12E-4C4D-A929-D42866E8600B}"/>
              </a:ext>
            </a:extLst>
          </p:cNvPr>
          <p:cNvSpPr txBox="1"/>
          <p:nvPr/>
        </p:nvSpPr>
        <p:spPr>
          <a:xfrm>
            <a:off x="4523874" y="3676945"/>
            <a:ext cx="1034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Job Hires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34161077-CC7F-144F-AB5F-6FE861FD57EE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520042"/>
          <a:ext cx="10515600" cy="5052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6038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E42D0-5ECF-1E4B-A782-937C4C51F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6450"/>
          </a:xfrm>
          <a:ln w="28575">
            <a:solidFill>
              <a:srgbClr val="0432FF"/>
            </a:solidFill>
          </a:ln>
        </p:spPr>
        <p:txBody>
          <a:bodyPr/>
          <a:lstStyle/>
          <a:p>
            <a:pPr algn="ctr"/>
            <a:r>
              <a:rPr lang="en-US" dirty="0"/>
              <a:t>Employment Dynamics: Quits and Layoffs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6EE3A1F-E847-BD49-915B-8288AE712C43}"/>
              </a:ext>
            </a:extLst>
          </p:cNvPr>
          <p:cNvGraphicFramePr>
            <a:graphicFrameLocks noGrp="1"/>
          </p:cNvGraphicFramePr>
          <p:nvPr/>
        </p:nvGraphicFramePr>
        <p:xfrm>
          <a:off x="944380" y="1394085"/>
          <a:ext cx="10409420" cy="51784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058E389-6DBF-BE4D-9EC4-FBCB07963AB9}"/>
              </a:ext>
            </a:extLst>
          </p:cNvPr>
          <p:cNvCxnSpPr/>
          <p:nvPr/>
        </p:nvCxnSpPr>
        <p:spPr>
          <a:xfrm flipV="1">
            <a:off x="10628026" y="3717561"/>
            <a:ext cx="524656" cy="629587"/>
          </a:xfrm>
          <a:prstGeom prst="straightConnector1">
            <a:avLst/>
          </a:prstGeom>
          <a:ln w="28575">
            <a:solidFill>
              <a:srgbClr val="7A81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CEEC4DD-3DA3-5B49-BD12-3BCAE2B975BF}"/>
              </a:ext>
            </a:extLst>
          </p:cNvPr>
          <p:cNvCxnSpPr>
            <a:cxnSpLocks/>
          </p:cNvCxnSpPr>
          <p:nvPr/>
        </p:nvCxnSpPr>
        <p:spPr>
          <a:xfrm flipV="1">
            <a:off x="7482590" y="4347148"/>
            <a:ext cx="2650761" cy="269823"/>
          </a:xfrm>
          <a:prstGeom prst="straightConnector1">
            <a:avLst/>
          </a:prstGeom>
          <a:ln w="28575">
            <a:solidFill>
              <a:srgbClr val="7A81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935C5BE-2EEA-E347-80F8-24AEDA5E93CF}"/>
              </a:ext>
            </a:extLst>
          </p:cNvPr>
          <p:cNvSpPr txBox="1"/>
          <p:nvPr/>
        </p:nvSpPr>
        <p:spPr>
          <a:xfrm>
            <a:off x="8045774" y="4112727"/>
            <a:ext cx="762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A81FF"/>
                </a:solidFill>
              </a:rPr>
              <a:t>QUITS</a:t>
            </a:r>
          </a:p>
        </p:txBody>
      </p:sp>
    </p:spTree>
    <p:extLst>
      <p:ext uri="{BB962C8B-B14F-4D97-AF65-F5344CB8AC3E}">
        <p14:creationId xmlns:p14="http://schemas.microsoft.com/office/powerpoint/2010/main" val="2925954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27FF9-9C02-0C43-8214-788FD476C4C8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chemeClr val="tx1"/>
            </a:solidFill>
          </a:ln>
        </p:spPr>
        <p:txBody>
          <a:bodyPr/>
          <a:lstStyle/>
          <a:p>
            <a:r>
              <a:rPr lang="en-US" dirty="0"/>
              <a:t>Pre-COVID Quit Rates by Industry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B8472603-60DF-1649-9518-268964EFA6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1194335"/>
              </p:ext>
            </p:extLst>
          </p:nvPr>
        </p:nvGraphicFramePr>
        <p:xfrm>
          <a:off x="838200" y="1828799"/>
          <a:ext cx="10515600" cy="4736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636891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27FF9-9C02-0C43-8214-788FD476C4C8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Pre &amp; Post COVID Quit Rates by Industry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01A0554-20AB-1F46-870C-591767381E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6154759"/>
              </p:ext>
            </p:extLst>
          </p:nvPr>
        </p:nvGraphicFramePr>
        <p:xfrm>
          <a:off x="709612" y="1847850"/>
          <a:ext cx="10515599" cy="48749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94069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9118D06-DC6C-2A48-A85A-E45EEF06A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1938"/>
          </a:xfrm>
          <a:ln w="31750">
            <a:solidFill>
              <a:srgbClr val="0432FF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Employment Dynamics: Wage Growth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BED24F94-00BB-6C40-9A03-3514D535A59D}"/>
              </a:ext>
            </a:extLst>
          </p:cNvPr>
          <p:cNvGraphicFramePr>
            <a:graphicFrameLocks noGrp="1"/>
          </p:cNvGraphicFramePr>
          <p:nvPr/>
        </p:nvGraphicFramePr>
        <p:xfrm>
          <a:off x="1034716" y="1419726"/>
          <a:ext cx="10190747" cy="5149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357848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AED9983-04E4-454F-83FC-B225F7652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9749"/>
          </a:xfrm>
          <a:ln w="31750">
            <a:solidFill>
              <a:srgbClr val="0432FF"/>
            </a:solidFill>
          </a:ln>
        </p:spPr>
        <p:txBody>
          <a:bodyPr/>
          <a:lstStyle/>
          <a:p>
            <a:pPr algn="ctr"/>
            <a:r>
              <a:rPr lang="en-US" dirty="0"/>
              <a:t>Inflation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30FA793C-C69E-E348-B8F9-764DE4C1E26E}"/>
              </a:ext>
            </a:extLst>
          </p:cNvPr>
          <p:cNvGraphicFramePr>
            <a:graphicFrameLocks noGrp="1"/>
          </p:cNvGraphicFramePr>
          <p:nvPr/>
        </p:nvGraphicFramePr>
        <p:xfrm>
          <a:off x="838196" y="1274164"/>
          <a:ext cx="10515600" cy="52983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4968371-7C4F-2B4A-93FD-5EFA67F6DE6C}"/>
              </a:ext>
            </a:extLst>
          </p:cNvPr>
          <p:cNvCxnSpPr/>
          <p:nvPr/>
        </p:nvCxnSpPr>
        <p:spPr>
          <a:xfrm>
            <a:off x="3755913" y="1457696"/>
            <a:ext cx="0" cy="3942608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665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E0E30-F819-694F-9C47-4B95BA222E6F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432FF"/>
            </a:solidFill>
          </a:ln>
        </p:spPr>
        <p:txBody>
          <a:bodyPr/>
          <a:lstStyle/>
          <a:p>
            <a:pPr algn="ctr"/>
            <a:r>
              <a:rPr lang="en-US" dirty="0"/>
              <a:t>What is Driving Inflation?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480CB0-392B-6342-9402-7374B05F7E08}"/>
              </a:ext>
            </a:extLst>
          </p:cNvPr>
          <p:cNvSpPr>
            <a:spLocks noGrp="1"/>
          </p:cNvSpPr>
          <p:nvPr>
            <p:ph idx="1"/>
          </p:nvPr>
        </p:nvSpPr>
        <p:spPr>
          <a:ln w="19050">
            <a:solidFill>
              <a:srgbClr val="FF0000"/>
            </a:solidFill>
          </a:ln>
        </p:spPr>
        <p:txBody>
          <a:bodyPr>
            <a:normAutofit lnSpcReduction="10000"/>
          </a:bodyPr>
          <a:lstStyle/>
          <a:p>
            <a:r>
              <a:rPr lang="en-US" dirty="0"/>
              <a:t>Profiteering / Greed:  President Biden and Senator Elizabeth Warren.</a:t>
            </a:r>
          </a:p>
          <a:p>
            <a:endParaRPr lang="en-US" dirty="0"/>
          </a:p>
          <a:p>
            <a:r>
              <a:rPr lang="en-US" dirty="0"/>
              <a:t>Supply Chains Disruptions:  </a:t>
            </a:r>
          </a:p>
          <a:p>
            <a:pPr lvl="1"/>
            <a:r>
              <a:rPr lang="en-US" dirty="0"/>
              <a:t>the pandemic has impacted the ability to get parts and supplies. </a:t>
            </a:r>
          </a:p>
          <a:p>
            <a:pPr lvl="1"/>
            <a:r>
              <a:rPr lang="en-US" dirty="0"/>
              <a:t>Labor shortages and rising wages have raised costs and help push up prices.</a:t>
            </a:r>
          </a:p>
          <a:p>
            <a:endParaRPr lang="en-US" dirty="0"/>
          </a:p>
          <a:p>
            <a:r>
              <a:rPr lang="en-US" dirty="0"/>
              <a:t>Increased Demand: </a:t>
            </a:r>
          </a:p>
          <a:p>
            <a:pPr lvl="1"/>
            <a:r>
              <a:rPr lang="en-US" dirty="0"/>
              <a:t>During the pandemic there has been an increase in demand for goods. For many of these goods, it is not easy to ramp up production.</a:t>
            </a:r>
          </a:p>
          <a:p>
            <a:pPr lvl="1"/>
            <a:r>
              <a:rPr lang="en-US" dirty="0"/>
              <a:t>The fiscal and monetary authorities have provided lots of stimulus.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86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497F3-3077-5945-B38B-5C5EAC78728C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31750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ISM Survey Delivery Delays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43ABD2-1613-9D4A-83B4-95F93E770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814512"/>
            <a:ext cx="10515599" cy="482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5264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2BA334C-75A7-D74A-B4B8-D107BE66B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3970"/>
          </a:xfrm>
          <a:ln w="28575">
            <a:solidFill>
              <a:srgbClr val="0432FF"/>
            </a:solidFill>
          </a:ln>
        </p:spPr>
        <p:txBody>
          <a:bodyPr/>
          <a:lstStyle/>
          <a:p>
            <a:pPr algn="ctr"/>
            <a:r>
              <a:rPr lang="en-US" dirty="0"/>
              <a:t>Money Growth:  M2 (Transactions Money)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EEBF8677-58CC-0445-B799-B2D9A1081EED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588957"/>
          <a:ext cx="10515600" cy="49835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F7C1A2E-EAAC-AA4E-81FF-32CD114487A2}"/>
              </a:ext>
            </a:extLst>
          </p:cNvPr>
          <p:cNvCxnSpPr>
            <a:cxnSpLocks/>
          </p:cNvCxnSpPr>
          <p:nvPr/>
        </p:nvCxnSpPr>
        <p:spPr>
          <a:xfrm flipV="1">
            <a:off x="1469036" y="3432409"/>
            <a:ext cx="8214610" cy="1933732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C594F04-2A70-ED4E-B432-A267BB9066A1}"/>
              </a:ext>
            </a:extLst>
          </p:cNvPr>
          <p:cNvSpPr txBox="1"/>
          <p:nvPr/>
        </p:nvSpPr>
        <p:spPr>
          <a:xfrm>
            <a:off x="2863121" y="4399275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6.1%</a:t>
            </a:r>
          </a:p>
        </p:txBody>
      </p:sp>
    </p:spTree>
    <p:extLst>
      <p:ext uri="{BB962C8B-B14F-4D97-AF65-F5344CB8AC3E}">
        <p14:creationId xmlns:p14="http://schemas.microsoft.com/office/powerpoint/2010/main" val="133205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2BA334C-75A7-D74A-B4B8-D107BE66B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3970"/>
          </a:xfrm>
          <a:ln w="28575">
            <a:solidFill>
              <a:srgbClr val="0432FF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Annualized Money Growth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FDADCE3-C9DA-CE40-8C9F-881E0A1337DF}"/>
              </a:ext>
            </a:extLst>
          </p:cNvPr>
          <p:cNvGraphicFramePr>
            <a:graphicFrameLocks noGrp="1"/>
          </p:cNvGraphicFramePr>
          <p:nvPr/>
        </p:nvGraphicFramePr>
        <p:xfrm>
          <a:off x="2032000" y="2148840"/>
          <a:ext cx="8127999" cy="256032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52176613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44549090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7859380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Growth Rate of Money Stock (percent per year)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Beginning of Period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End of Period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786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6.1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January 2000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March 2020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73978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46.3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April 2020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June 2020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43198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12.3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July </a:t>
                      </a:r>
                      <a:r>
                        <a:rPr lang="en-US" sz="2400" dirty="0"/>
                        <a:t>2020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November 2021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84307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0721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9"/>
          <p:cNvGrpSpPr>
            <a:grpSpLocks/>
          </p:cNvGrpSpPr>
          <p:nvPr/>
        </p:nvGrpSpPr>
        <p:grpSpPr bwMode="auto">
          <a:xfrm rot="353313">
            <a:off x="4560211" y="5699596"/>
            <a:ext cx="5414511" cy="1012825"/>
            <a:chOff x="755576" y="908720"/>
            <a:chExt cx="5413923" cy="1011938"/>
          </a:xfrm>
        </p:grpSpPr>
        <p:pic>
          <p:nvPicPr>
            <p:cNvPr id="3096" name="Picture 3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908720"/>
              <a:ext cx="5157226" cy="1011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97" name="TextBox 31"/>
            <p:cNvSpPr txBox="1">
              <a:spLocks noChangeArrowheads="1"/>
            </p:cNvSpPr>
            <p:nvPr/>
          </p:nvSpPr>
          <p:spPr bwMode="auto">
            <a:xfrm>
              <a:off x="1811856" y="1187279"/>
              <a:ext cx="4357643" cy="399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SUPPLY CHAINS ISSUES PERSIST </a:t>
              </a:r>
            </a:p>
          </p:txBody>
        </p:sp>
      </p:grpSp>
      <p:grpSp>
        <p:nvGrpSpPr>
          <p:cNvPr id="3075" name="Group 25"/>
          <p:cNvGrpSpPr>
            <a:grpSpLocks/>
          </p:cNvGrpSpPr>
          <p:nvPr/>
        </p:nvGrpSpPr>
        <p:grpSpPr bwMode="auto">
          <a:xfrm rot="-920069">
            <a:off x="1624269" y="3232945"/>
            <a:ext cx="5237163" cy="1951037"/>
            <a:chOff x="-321050" y="3255019"/>
            <a:chExt cx="5237028" cy="1950282"/>
          </a:xfrm>
        </p:grpSpPr>
        <p:pic>
          <p:nvPicPr>
            <p:cNvPr id="3094" name="Picture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1050" y="3255019"/>
              <a:ext cx="5237028" cy="1950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95" name="TextBox 26"/>
            <p:cNvSpPr txBox="1">
              <a:spLocks noChangeArrowheads="1"/>
            </p:cNvSpPr>
            <p:nvPr/>
          </p:nvSpPr>
          <p:spPr bwMode="auto">
            <a:xfrm>
              <a:off x="-313487" y="3872749"/>
              <a:ext cx="4137565" cy="461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CONSUMER SPENDING UP</a:t>
              </a:r>
            </a:p>
          </p:txBody>
        </p:sp>
      </p:grpSp>
      <p:grpSp>
        <p:nvGrpSpPr>
          <p:cNvPr id="3076" name="Group 34"/>
          <p:cNvGrpSpPr>
            <a:grpSpLocks/>
          </p:cNvGrpSpPr>
          <p:nvPr/>
        </p:nvGrpSpPr>
        <p:grpSpPr bwMode="auto">
          <a:xfrm rot="331159">
            <a:off x="3394650" y="881460"/>
            <a:ext cx="4434727" cy="1581150"/>
            <a:chOff x="1617921" y="1077307"/>
            <a:chExt cx="4435083" cy="1581101"/>
          </a:xfrm>
        </p:grpSpPr>
        <p:pic>
          <p:nvPicPr>
            <p:cNvPr id="3092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7921" y="1077307"/>
              <a:ext cx="3997646" cy="1581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93" name="TextBox 4"/>
            <p:cNvSpPr txBox="1">
              <a:spLocks noChangeArrowheads="1"/>
            </p:cNvSpPr>
            <p:nvPr/>
          </p:nvSpPr>
          <p:spPr bwMode="auto">
            <a:xfrm>
              <a:off x="1906151" y="1585062"/>
              <a:ext cx="4146853" cy="830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EMPLOYMENT NUMBERS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DISAPPOINT</a:t>
              </a:r>
            </a:p>
          </p:txBody>
        </p:sp>
      </p:grpSp>
      <p:grpSp>
        <p:nvGrpSpPr>
          <p:cNvPr id="3077" name="Group 15"/>
          <p:cNvGrpSpPr>
            <a:grpSpLocks/>
          </p:cNvGrpSpPr>
          <p:nvPr/>
        </p:nvGrpSpPr>
        <p:grpSpPr bwMode="auto">
          <a:xfrm rot="909528">
            <a:off x="7603904" y="360046"/>
            <a:ext cx="3170867" cy="2579688"/>
            <a:chOff x="6099921" y="358490"/>
            <a:chExt cx="2845015" cy="2580663"/>
          </a:xfrm>
        </p:grpSpPr>
        <p:pic>
          <p:nvPicPr>
            <p:cNvPr id="3090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8184" y="358490"/>
              <a:ext cx="2592288" cy="2580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91" name="TextBox 7"/>
            <p:cNvSpPr txBox="1">
              <a:spLocks noChangeArrowheads="1"/>
            </p:cNvSpPr>
            <p:nvPr/>
          </p:nvSpPr>
          <p:spPr bwMode="auto">
            <a:xfrm>
              <a:off x="6099921" y="981351"/>
              <a:ext cx="2845015" cy="1077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GDP GROWTH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SLOWS IN Q3</a:t>
              </a:r>
            </a:p>
          </p:txBody>
        </p:sp>
      </p:grpSp>
      <p:grpSp>
        <p:nvGrpSpPr>
          <p:cNvPr id="3078" name="Group 14"/>
          <p:cNvGrpSpPr>
            <a:grpSpLocks/>
          </p:cNvGrpSpPr>
          <p:nvPr/>
        </p:nvGrpSpPr>
        <p:grpSpPr bwMode="auto">
          <a:xfrm rot="-941329">
            <a:off x="1487851" y="185282"/>
            <a:ext cx="4685770" cy="1325562"/>
            <a:chOff x="-1761" y="2924944"/>
            <a:chExt cx="4686358" cy="1325883"/>
          </a:xfrm>
        </p:grpSpPr>
        <p:pic>
          <p:nvPicPr>
            <p:cNvPr id="3088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2924944"/>
              <a:ext cx="4102616" cy="1325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9" name="TextBox 9"/>
            <p:cNvSpPr txBox="1">
              <a:spLocks noChangeArrowheads="1"/>
            </p:cNvSpPr>
            <p:nvPr/>
          </p:nvSpPr>
          <p:spPr bwMode="auto">
            <a:xfrm>
              <a:off x="-1761" y="3068015"/>
              <a:ext cx="4686358" cy="461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CLEMSON WINS BOWL GAME</a:t>
              </a:r>
            </a:p>
          </p:txBody>
        </p:sp>
      </p:grpSp>
      <p:grpSp>
        <p:nvGrpSpPr>
          <p:cNvPr id="3079" name="Group 28"/>
          <p:cNvGrpSpPr>
            <a:grpSpLocks/>
          </p:cNvGrpSpPr>
          <p:nvPr/>
        </p:nvGrpSpPr>
        <p:grpSpPr bwMode="auto">
          <a:xfrm rot="-559359">
            <a:off x="2236788" y="4797424"/>
            <a:ext cx="3843337" cy="1633538"/>
            <a:chOff x="712023" y="4797152"/>
            <a:chExt cx="3843536" cy="1633731"/>
          </a:xfrm>
        </p:grpSpPr>
        <p:pic>
          <p:nvPicPr>
            <p:cNvPr id="3086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712023" y="4797152"/>
              <a:ext cx="3843536" cy="1633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7" name="TextBox 11"/>
            <p:cNvSpPr txBox="1">
              <a:spLocks noChangeArrowheads="1"/>
            </p:cNvSpPr>
            <p:nvPr/>
          </p:nvSpPr>
          <p:spPr bwMode="auto">
            <a:xfrm>
              <a:off x="1265242" y="5260023"/>
              <a:ext cx="2797321" cy="831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INFLATION HITS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39 YEAR HIGH</a:t>
              </a:r>
            </a:p>
          </p:txBody>
        </p:sp>
      </p:grpSp>
      <p:grpSp>
        <p:nvGrpSpPr>
          <p:cNvPr id="3080" name="Group 33"/>
          <p:cNvGrpSpPr>
            <a:grpSpLocks/>
          </p:cNvGrpSpPr>
          <p:nvPr/>
        </p:nvGrpSpPr>
        <p:grpSpPr bwMode="auto">
          <a:xfrm>
            <a:off x="2179638" y="2349501"/>
            <a:ext cx="7804150" cy="1858963"/>
            <a:chOff x="1251867" y="2479957"/>
            <a:chExt cx="6704509" cy="1597115"/>
          </a:xfrm>
        </p:grpSpPr>
        <p:pic>
          <p:nvPicPr>
            <p:cNvPr id="3084" name="Picture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1867" y="2479957"/>
              <a:ext cx="6704509" cy="1597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5" name="TextBox 16"/>
            <p:cNvSpPr txBox="1">
              <a:spLocks noChangeArrowheads="1"/>
            </p:cNvSpPr>
            <p:nvPr/>
          </p:nvSpPr>
          <p:spPr bwMode="auto">
            <a:xfrm>
              <a:off x="1538533" y="2948183"/>
              <a:ext cx="5985365" cy="555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OMICRON VARIANT SURGING</a:t>
              </a:r>
            </a:p>
          </p:txBody>
        </p:sp>
      </p:grpSp>
      <p:grpSp>
        <p:nvGrpSpPr>
          <p:cNvPr id="3081" name="Group 27"/>
          <p:cNvGrpSpPr>
            <a:grpSpLocks/>
          </p:cNvGrpSpPr>
          <p:nvPr/>
        </p:nvGrpSpPr>
        <p:grpSpPr bwMode="auto">
          <a:xfrm rot="1689533">
            <a:off x="5892799" y="4149729"/>
            <a:ext cx="4783138" cy="2033588"/>
            <a:chOff x="4368378" y="4149080"/>
            <a:chExt cx="4784049" cy="2033505"/>
          </a:xfrm>
        </p:grpSpPr>
        <p:pic>
          <p:nvPicPr>
            <p:cNvPr id="3082" name="Picture 1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937018">
              <a:off x="4368378" y="4149080"/>
              <a:ext cx="4784049" cy="20335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3" name="TextBox 24"/>
            <p:cNvSpPr txBox="1">
              <a:spLocks noChangeArrowheads="1"/>
            </p:cNvSpPr>
            <p:nvPr/>
          </p:nvSpPr>
          <p:spPr bwMode="auto">
            <a:xfrm rot="20662982">
              <a:off x="4750548" y="4804088"/>
              <a:ext cx="3885586" cy="830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UNEMPLOYMENT RATE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FALLS  TO 3.9%</a:t>
              </a: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9748B-E1ED-5842-B062-0CB83173BE4A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38100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Real Personal </a:t>
            </a:r>
            <a:r>
              <a:rPr lang="en-US" dirty="0" err="1"/>
              <a:t>Disosable</a:t>
            </a:r>
            <a:r>
              <a:rPr lang="en-US" dirty="0"/>
              <a:t> Income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36CBC7BA-C1E8-394A-9A88-9035531636B9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963476"/>
          <a:ext cx="10148888" cy="4529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8B68651-2793-E44E-BA15-842D2160A782}"/>
              </a:ext>
            </a:extLst>
          </p:cNvPr>
          <p:cNvCxnSpPr/>
          <p:nvPr/>
        </p:nvCxnSpPr>
        <p:spPr>
          <a:xfrm flipV="1">
            <a:off x="1495424" y="4557712"/>
            <a:ext cx="4600575" cy="814387"/>
          </a:xfrm>
          <a:prstGeom prst="line">
            <a:avLst/>
          </a:prstGeom>
          <a:ln w="41275">
            <a:solidFill>
              <a:srgbClr val="0432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0384FAA-0C0A-B24B-B217-5FC5A3E22E31}"/>
              </a:ext>
            </a:extLst>
          </p:cNvPr>
          <p:cNvSpPr txBox="1"/>
          <p:nvPr/>
        </p:nvSpPr>
        <p:spPr>
          <a:xfrm>
            <a:off x="2300288" y="4780240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2.5%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F8A5EB6-4CFB-164D-A3B7-527F17E2A704}"/>
              </a:ext>
            </a:extLst>
          </p:cNvPr>
          <p:cNvCxnSpPr>
            <a:cxnSpLocks/>
          </p:cNvCxnSpPr>
          <p:nvPr/>
        </p:nvCxnSpPr>
        <p:spPr>
          <a:xfrm flipV="1">
            <a:off x="6241257" y="3557588"/>
            <a:ext cx="4588668" cy="1126108"/>
          </a:xfrm>
          <a:prstGeom prst="line">
            <a:avLst/>
          </a:prstGeom>
          <a:ln w="41275">
            <a:solidFill>
              <a:srgbClr val="0432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D7B0679-DA72-9545-8177-9469CFE71E3E}"/>
              </a:ext>
            </a:extLst>
          </p:cNvPr>
          <p:cNvSpPr txBox="1"/>
          <p:nvPr/>
        </p:nvSpPr>
        <p:spPr>
          <a:xfrm>
            <a:off x="6753225" y="4683696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2.8%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2E87D3C-29A8-1747-95B2-60ED32B33959}"/>
              </a:ext>
            </a:extLst>
          </p:cNvPr>
          <p:cNvSpPr/>
          <p:nvPr/>
        </p:nvSpPr>
        <p:spPr>
          <a:xfrm>
            <a:off x="9402367" y="2116923"/>
            <a:ext cx="1657350" cy="2624153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0828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FE2BC-FFBC-C94F-A65D-A649328ABC86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432FF"/>
            </a:solidFill>
          </a:ln>
        </p:spPr>
        <p:txBody>
          <a:bodyPr>
            <a:normAutofit/>
          </a:bodyPr>
          <a:lstStyle/>
          <a:p>
            <a:r>
              <a:rPr lang="en-US" sz="3800" dirty="0"/>
              <a:t>Personal Savings as a Fraction of Disposable Income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9E76E4FC-E7CA-8045-AA6C-188F0F749681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943100"/>
          <a:ext cx="10515599" cy="4629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994182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7A292-4A72-C441-8535-30513D48278B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Durable Goods and Service Consumption 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BE126FAD-9D1B-EE42-9FBC-E8BE382A41A1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2171700"/>
          <a:ext cx="10406063" cy="4400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3C01EA8-55BF-4940-8338-C3ADD44E4B17}"/>
              </a:ext>
            </a:extLst>
          </p:cNvPr>
          <p:cNvSpPr txBox="1"/>
          <p:nvPr/>
        </p:nvSpPr>
        <p:spPr>
          <a:xfrm>
            <a:off x="2571751" y="1848534"/>
            <a:ext cx="7684155" cy="646331"/>
          </a:xfrm>
          <a:prstGeom prst="rect">
            <a:avLst/>
          </a:prstGeom>
          <a:solidFill>
            <a:srgbClr val="0432F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Consumption of durable goods is about 35% higher than its pre-pandemic levels</a:t>
            </a:r>
          </a:p>
          <a:p>
            <a:r>
              <a:rPr lang="en-US" dirty="0">
                <a:solidFill>
                  <a:schemeClr val="bg1"/>
                </a:solidFill>
              </a:rPr>
              <a:t>Consumption of services is almost back to pre-pandemic levels.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5CB43C-B5E7-7B47-88F0-9D83B9AE2625}"/>
              </a:ext>
            </a:extLst>
          </p:cNvPr>
          <p:cNvSpPr txBox="1"/>
          <p:nvPr/>
        </p:nvSpPr>
        <p:spPr>
          <a:xfrm>
            <a:off x="142875" y="6387584"/>
            <a:ext cx="9033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Note: PC Expenditures Services are nearly 6.5 times greater than PC expenditures on Durables</a:t>
            </a:r>
          </a:p>
        </p:txBody>
      </p:sp>
    </p:spTree>
    <p:extLst>
      <p:ext uri="{BB962C8B-B14F-4D97-AF65-F5344CB8AC3E}">
        <p14:creationId xmlns:p14="http://schemas.microsoft.com/office/powerpoint/2010/main" val="16040877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ADD94-A77B-734E-A86C-ABCA0398ED54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PCE Inflation: Goods and Services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783A88BE-BDC0-9941-963B-D1DFDB3DE3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5084119"/>
              </p:ext>
            </p:extLst>
          </p:nvPr>
        </p:nvGraphicFramePr>
        <p:xfrm>
          <a:off x="838200" y="1885950"/>
          <a:ext cx="10406063" cy="4686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709143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86BDA-D2EE-1645-A2C7-831FADB57456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38100">
            <a:solidFill>
              <a:srgbClr val="0432FF"/>
            </a:solidFill>
          </a:ln>
        </p:spPr>
        <p:txBody>
          <a:bodyPr>
            <a:normAutofit/>
          </a:bodyPr>
          <a:lstStyle/>
          <a:p>
            <a:r>
              <a:rPr lang="en-US" sz="4300" dirty="0"/>
              <a:t>Is Inflation Occurring in Just a Few Categories?</a:t>
            </a:r>
          </a:p>
        </p:txBody>
      </p:sp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911A137C-C9B1-3B4B-84CD-CF95B8F12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63" y="2071687"/>
            <a:ext cx="9415462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6841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3230B-6904-4D2D-A327-91DD9D553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8191"/>
          </a:xfrm>
          <a:ln w="28575">
            <a:solidFill>
              <a:srgbClr val="0432FF"/>
            </a:solidFill>
          </a:ln>
        </p:spPr>
        <p:txBody>
          <a:bodyPr/>
          <a:lstStyle/>
          <a:p>
            <a:pPr algn="ctr"/>
            <a:r>
              <a:rPr lang="en-US" dirty="0"/>
              <a:t>Monetary Policy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843F1-15AC-4785-BF15-BFAE96488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4263"/>
            <a:ext cx="10515600" cy="4552700"/>
          </a:xfrm>
          <a:ln w="19050">
            <a:solidFill>
              <a:srgbClr val="FF0000"/>
            </a:solidFill>
          </a:ln>
        </p:spPr>
        <p:txBody>
          <a:bodyPr/>
          <a:lstStyle/>
          <a:p>
            <a:r>
              <a:rPr lang="en-US" dirty="0"/>
              <a:t>Fed does not control M2</a:t>
            </a:r>
          </a:p>
          <a:p>
            <a:r>
              <a:rPr lang="en-US" dirty="0"/>
              <a:t>What generally determines the growth of M2?</a:t>
            </a:r>
          </a:p>
          <a:p>
            <a:pPr lvl="1"/>
            <a:r>
              <a:rPr lang="en-US" dirty="0"/>
              <a:t>Expected inflation</a:t>
            </a:r>
          </a:p>
          <a:p>
            <a:r>
              <a:rPr lang="en-US" dirty="0"/>
              <a:t>Recent increase is something different</a:t>
            </a:r>
          </a:p>
          <a:p>
            <a:pPr lvl="1"/>
            <a:r>
              <a:rPr lang="en-US" dirty="0"/>
              <a:t>Federal government transfers to checking accounts</a:t>
            </a:r>
          </a:p>
          <a:p>
            <a:pPr lvl="1"/>
            <a:r>
              <a:rPr lang="en-US" dirty="0"/>
              <a:t>Helicopter drop</a:t>
            </a:r>
          </a:p>
          <a:p>
            <a:r>
              <a:rPr lang="en-US" dirty="0"/>
              <a:t>Generally, faster growth of M2 associated with higher inflation</a:t>
            </a:r>
          </a:p>
          <a:p>
            <a:pPr lvl="1"/>
            <a:r>
              <a:rPr lang="en-US" dirty="0"/>
              <a:t>Here?</a:t>
            </a:r>
          </a:p>
        </p:txBody>
      </p:sp>
    </p:spTree>
    <p:extLst>
      <p:ext uri="{BB962C8B-B14F-4D97-AF65-F5344CB8AC3E}">
        <p14:creationId xmlns:p14="http://schemas.microsoft.com/office/powerpoint/2010/main" val="21961504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B11FC-AAA9-4766-9C35-663536A90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4286"/>
          </a:xfrm>
          <a:ln w="28575">
            <a:solidFill>
              <a:srgbClr val="0432FF"/>
            </a:solidFill>
          </a:ln>
        </p:spPr>
        <p:txBody>
          <a:bodyPr/>
          <a:lstStyle/>
          <a:p>
            <a:pPr algn="ctr"/>
            <a:r>
              <a:rPr lang="en-US" dirty="0"/>
              <a:t>Inflation Over the Next Few Years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D27E7-DB0E-4409-B3F0-3DB67BC51C49}"/>
              </a:ext>
            </a:extLst>
          </p:cNvPr>
          <p:cNvSpPr>
            <a:spLocks noGrp="1"/>
          </p:cNvSpPr>
          <p:nvPr>
            <p:ph idx="1"/>
          </p:nvPr>
        </p:nvSpPr>
        <p:spPr>
          <a:ln w="19050"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en-US" dirty="0"/>
              <a:t>Reasonable to expect prices continue to rise</a:t>
            </a:r>
          </a:p>
          <a:p>
            <a:r>
              <a:rPr lang="en-US" dirty="0"/>
              <a:t>What will happen to expected inflation?</a:t>
            </a:r>
          </a:p>
          <a:p>
            <a:pPr lvl="1"/>
            <a:r>
              <a:rPr lang="en-US" dirty="0"/>
              <a:t>Stay at Federal Reserve target rate of 2 percent per year?</a:t>
            </a:r>
          </a:p>
          <a:p>
            <a:pPr lvl="1"/>
            <a:r>
              <a:rPr lang="en-US" dirty="0"/>
              <a:t>Increase to quite a bit more?</a:t>
            </a:r>
          </a:p>
          <a:p>
            <a:r>
              <a:rPr lang="en-US" dirty="0"/>
              <a:t>What will happen to inflation given the current monetary policy framework?</a:t>
            </a:r>
          </a:p>
          <a:p>
            <a:pPr lvl="1"/>
            <a:r>
              <a:rPr lang="en-US" dirty="0"/>
              <a:t>Inflation will be about two percent</a:t>
            </a:r>
          </a:p>
          <a:p>
            <a:pPr lvl="1"/>
            <a:r>
              <a:rPr lang="en-US" dirty="0"/>
              <a:t>Inflation will increase quite a bit, say 5 to 10 percent per year</a:t>
            </a:r>
          </a:p>
        </p:txBody>
      </p:sp>
    </p:spTree>
    <p:extLst>
      <p:ext uri="{BB962C8B-B14F-4D97-AF65-F5344CB8AC3E}">
        <p14:creationId xmlns:p14="http://schemas.microsoft.com/office/powerpoint/2010/main" val="29407692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6645AE6-4F60-6C41-890F-7A85A7BCA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" y="0"/>
            <a:ext cx="997267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0568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08B7B-FA17-1B42-AC55-47356A09A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642" y="228600"/>
            <a:ext cx="10515600" cy="989618"/>
          </a:xfrm>
          <a:ln w="28575">
            <a:solidFill>
              <a:srgbClr val="0432FF"/>
            </a:solidFill>
          </a:ln>
        </p:spPr>
        <p:txBody>
          <a:bodyPr>
            <a:normAutofit/>
          </a:bodyPr>
          <a:lstStyle/>
          <a:p>
            <a:r>
              <a:rPr lang="en-US" sz="3600" dirty="0"/>
              <a:t>Path of the Debt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975E4E-5A79-3F41-9EA8-BA7F6B0C1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38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C39C95-3B87-C546-8DAC-C7986695A223}"/>
              </a:ext>
            </a:extLst>
          </p:cNvPr>
          <p:cNvSpPr txBox="1"/>
          <p:nvPr/>
        </p:nvSpPr>
        <p:spPr>
          <a:xfrm>
            <a:off x="5440680" y="6456851"/>
            <a:ext cx="65203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Congressional Budget Office, Additional Information About the Budget Outlook: 2021 to 2031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25E1AE-26AC-2B4E-B46B-7C22B9C33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198" y="1545130"/>
            <a:ext cx="10165882" cy="47609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A76FEB-FE69-304A-B85A-F8FEDB50806E}"/>
              </a:ext>
            </a:extLst>
          </p:cNvPr>
          <p:cNvSpPr txBox="1"/>
          <p:nvPr/>
        </p:nvSpPr>
        <p:spPr>
          <a:xfrm>
            <a:off x="350520" y="6538912"/>
            <a:ext cx="2991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Peter G. Petersen Foundation </a:t>
            </a:r>
          </a:p>
        </p:txBody>
      </p:sp>
    </p:spTree>
    <p:extLst>
      <p:ext uri="{BB962C8B-B14F-4D97-AF65-F5344CB8AC3E}">
        <p14:creationId xmlns:p14="http://schemas.microsoft.com/office/powerpoint/2010/main" val="11026446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08B7B-FA17-1B42-AC55-47356A09A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642" y="228600"/>
            <a:ext cx="10515600" cy="989618"/>
          </a:xfrm>
          <a:ln w="28575">
            <a:solidFill>
              <a:srgbClr val="0432FF"/>
            </a:solidFill>
          </a:ln>
        </p:spPr>
        <p:txBody>
          <a:bodyPr>
            <a:normAutofit/>
          </a:bodyPr>
          <a:lstStyle/>
          <a:p>
            <a:r>
              <a:rPr lang="en-US" sz="3600" dirty="0"/>
              <a:t>Path of the Debt: Spending and Revenues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975E4E-5A79-3F41-9EA8-BA7F6B0C1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39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C39C95-3B87-C546-8DAC-C7986695A223}"/>
              </a:ext>
            </a:extLst>
          </p:cNvPr>
          <p:cNvSpPr txBox="1"/>
          <p:nvPr/>
        </p:nvSpPr>
        <p:spPr>
          <a:xfrm>
            <a:off x="5440680" y="6456851"/>
            <a:ext cx="65203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Congressional Budget Office, Additional Information About the Budget Outlook: 2021 to 2031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6690B6-16B8-B146-B952-2CF50E0E5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642" y="1467090"/>
            <a:ext cx="10195560" cy="47655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F46405-B731-CA45-A63A-8E3D163FC59D}"/>
              </a:ext>
            </a:extLst>
          </p:cNvPr>
          <p:cNvSpPr txBox="1"/>
          <p:nvPr/>
        </p:nvSpPr>
        <p:spPr>
          <a:xfrm>
            <a:off x="350520" y="6538912"/>
            <a:ext cx="2991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Peter G. Petersen Foundation </a:t>
            </a:r>
          </a:p>
        </p:txBody>
      </p:sp>
    </p:spTree>
    <p:extLst>
      <p:ext uri="{BB962C8B-B14F-4D97-AF65-F5344CB8AC3E}">
        <p14:creationId xmlns:p14="http://schemas.microsoft.com/office/powerpoint/2010/main" val="4094176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CC363-AE99-FC44-95C8-D1CBB5D6A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5903"/>
            <a:ext cx="10515600" cy="1133508"/>
          </a:xfrm>
          <a:ln w="28575">
            <a:solidFill>
              <a:srgbClr val="0432FF"/>
            </a:solidFill>
          </a:ln>
        </p:spPr>
        <p:txBody>
          <a:bodyPr/>
          <a:lstStyle/>
          <a:p>
            <a:pPr algn="ctr"/>
            <a:r>
              <a:rPr lang="en-US" dirty="0"/>
              <a:t>COVID-19 Cases US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A5E23C2-1F40-2248-A1CF-1E70DF0591CA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299410"/>
          <a:ext cx="10515600" cy="5405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557904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A89BCB-4587-6248-8D3D-EA85BECD9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1640"/>
            <a:ext cx="10957560" cy="45974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7E0ACDF-136F-6B46-B109-E0F8B3E83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6475"/>
          </a:xfrm>
          <a:ln w="28575">
            <a:solidFill>
              <a:srgbClr val="0432FF"/>
            </a:solidFill>
          </a:ln>
        </p:spPr>
        <p:txBody>
          <a:bodyPr>
            <a:normAutofit/>
          </a:bodyPr>
          <a:lstStyle/>
          <a:p>
            <a:r>
              <a:rPr lang="en-US" sz="3600" dirty="0"/>
              <a:t>Path of the Debt: Spending and Revenues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C63D3C-0156-A347-B495-4AB52F3D89C2}"/>
              </a:ext>
            </a:extLst>
          </p:cNvPr>
          <p:cNvSpPr txBox="1"/>
          <p:nvPr/>
        </p:nvSpPr>
        <p:spPr>
          <a:xfrm>
            <a:off x="350520" y="6538912"/>
            <a:ext cx="2991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Peter G. Petersen Foundation </a:t>
            </a:r>
          </a:p>
        </p:txBody>
      </p:sp>
    </p:spTree>
    <p:extLst>
      <p:ext uri="{BB962C8B-B14F-4D97-AF65-F5344CB8AC3E}">
        <p14:creationId xmlns:p14="http://schemas.microsoft.com/office/powerpoint/2010/main" val="30869447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6B04E-0A31-894E-BBB5-C9D1B9E12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8033"/>
          </a:xfrm>
          <a:ln w="28575">
            <a:solidFill>
              <a:srgbClr val="0432FF"/>
            </a:solidFill>
          </a:ln>
        </p:spPr>
        <p:txBody>
          <a:bodyPr/>
          <a:lstStyle/>
          <a:p>
            <a:pPr algn="ctr"/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86428-B349-9149-86C1-278D87FFB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1758"/>
            <a:ext cx="10515600" cy="4745205"/>
          </a:xfrm>
        </p:spPr>
        <p:txBody>
          <a:bodyPr/>
          <a:lstStyle/>
          <a:p>
            <a:r>
              <a:rPr lang="en-US" dirty="0"/>
              <a:t>The economy continues to recover from the pandemic.</a:t>
            </a:r>
          </a:p>
          <a:p>
            <a:r>
              <a:rPr lang="en-US" dirty="0"/>
              <a:t>Until there is clarity on the health side, I would not anticipate the labor market to fully recover.</a:t>
            </a:r>
          </a:p>
          <a:p>
            <a:r>
              <a:rPr lang="en-US" dirty="0"/>
              <a:t>The actions that the government took helped the recovery, but may have also planted the seeds for higher inflation.</a:t>
            </a:r>
          </a:p>
          <a:p>
            <a:r>
              <a:rPr lang="en-US" dirty="0"/>
              <a:t>The increased deficit and debt is not expected to be permanent, but …</a:t>
            </a:r>
          </a:p>
        </p:txBody>
      </p:sp>
    </p:spTree>
    <p:extLst>
      <p:ext uri="{BB962C8B-B14F-4D97-AF65-F5344CB8AC3E}">
        <p14:creationId xmlns:p14="http://schemas.microsoft.com/office/powerpoint/2010/main" val="11365785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C1E12-11BD-5845-8B58-CAA01C55FCEF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Thinking About Infrastructure Package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D75E7-1D99-4A47-956D-7F6AD114AB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Key components are: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1" dirty="0"/>
              <a:t>Efficiency: </a:t>
            </a:r>
            <a:r>
              <a:rPr lang="en-US" dirty="0"/>
              <a:t>Is the government spending (infrastructure) undertaken efficiently?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1" dirty="0"/>
              <a:t>Multiplier: </a:t>
            </a:r>
            <a:r>
              <a:rPr lang="en-US" dirty="0"/>
              <a:t>Does the government spending raise the productivity of the private sector (human capital and physical capital)? </a:t>
            </a:r>
          </a:p>
          <a:p>
            <a:pPr marL="1371600" lvl="2" indent="-457200">
              <a:buFont typeface="+mj-lt"/>
              <a:buAutoNum type="alphaLcParenR"/>
            </a:pPr>
            <a:r>
              <a:rPr lang="en-US" dirty="0"/>
              <a:t>Think of this like a multiplier .</a:t>
            </a:r>
          </a:p>
          <a:p>
            <a:pPr marL="1371600" lvl="2" indent="-457200">
              <a:buFont typeface="+mj-lt"/>
              <a:buAutoNum type="alphaLcParenR"/>
            </a:pPr>
            <a:r>
              <a:rPr lang="en-US" dirty="0"/>
              <a:t>Depends on the nature of private capital: Complements or Substitutes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1" dirty="0"/>
              <a:t>Resource Use: </a:t>
            </a:r>
            <a:r>
              <a:rPr lang="en-US" dirty="0"/>
              <a:t>Does the spending pull use “idle” resources or is their crowding out.</a:t>
            </a:r>
          </a:p>
          <a:p>
            <a:pPr marL="1371600" lvl="2" indent="-457200">
              <a:buFont typeface="+mj-lt"/>
              <a:buAutoNum type="alphaLcParenR"/>
            </a:pPr>
            <a:r>
              <a:rPr lang="en-US" dirty="0"/>
              <a:t>If the infrastructure pulls workers and capital from other uses the net effect on GDP is likely to be smaller.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1" dirty="0"/>
              <a:t>Funding Distortions DWL: </a:t>
            </a:r>
            <a:r>
              <a:rPr lang="en-US" dirty="0"/>
              <a:t>Effect of Infrastructure depends on how the funds are raised.</a:t>
            </a:r>
          </a:p>
          <a:p>
            <a:pPr marL="1371600" lvl="2" indent="-457200">
              <a:buFont typeface="+mj-lt"/>
              <a:buAutoNum type="alphaLcParenR"/>
            </a:pPr>
            <a:r>
              <a:rPr lang="en-US" dirty="0"/>
              <a:t>If raised by taxes, what private sector activities are reduced because of the taxes.</a:t>
            </a:r>
          </a:p>
          <a:p>
            <a:pPr marL="1371600" lvl="2" indent="-457200">
              <a:buFont typeface="+mj-lt"/>
              <a:buAutoNum type="alphaLcParenR"/>
            </a:pPr>
            <a:r>
              <a:rPr lang="en-US" dirty="0"/>
              <a:t>If the infrastructure package is financed by borrowing will there be crowding out through higher interest rates.</a:t>
            </a:r>
          </a:p>
          <a:p>
            <a:pPr marL="1371600" lvl="2" indent="-457200">
              <a:buFont typeface="+mj-lt"/>
              <a:buAutoNum type="alphaLcParenR"/>
            </a:pPr>
            <a:r>
              <a:rPr lang="en-US" dirty="0"/>
              <a:t>If it is financed by printing money (MMT) will this be inflationary</a:t>
            </a:r>
          </a:p>
          <a:p>
            <a:pPr marL="1371600" lvl="2" indent="-457200">
              <a:buFont typeface="+mj-lt"/>
              <a:buAutoNum type="alphaLcParenR"/>
            </a:pPr>
            <a:endParaRPr lang="en-US" dirty="0"/>
          </a:p>
          <a:p>
            <a:pPr marL="1371600" lvl="2" indent="-457200">
              <a:buFont typeface="+mj-lt"/>
              <a:buAutoNum type="alphaLcParenR"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93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C1E12-11BD-5845-8B58-CAA01C55FCEF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Thinking About Infrastructure Package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D75E7-1D99-4A47-956D-7F6AD114AB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Key components are: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1" dirty="0"/>
              <a:t>Efficiency: </a:t>
            </a:r>
            <a:r>
              <a:rPr lang="en-US" dirty="0"/>
              <a:t>Is the government spending (infrastructure) undertaken </a:t>
            </a:r>
            <a:r>
              <a:rPr lang="en-US" dirty="0">
                <a:solidFill>
                  <a:srgbClr val="0432FF"/>
                </a:solidFill>
              </a:rPr>
              <a:t>efficiently</a:t>
            </a:r>
            <a:r>
              <a:rPr lang="en-US" dirty="0"/>
              <a:t>?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1" dirty="0"/>
              <a:t>Multiplier: </a:t>
            </a:r>
            <a:r>
              <a:rPr lang="en-US" dirty="0"/>
              <a:t>Does the government spending raise the productivity of the private sector (human capital and physical capital)? </a:t>
            </a:r>
          </a:p>
          <a:p>
            <a:pPr marL="1371600" lvl="2" indent="-457200">
              <a:buFont typeface="+mj-lt"/>
              <a:buAutoNum type="alphaLcParenR"/>
            </a:pPr>
            <a:r>
              <a:rPr lang="en-US" dirty="0"/>
              <a:t>Think of this like a </a:t>
            </a:r>
            <a:r>
              <a:rPr lang="en-US" dirty="0">
                <a:solidFill>
                  <a:srgbClr val="0432FF"/>
                </a:solidFill>
              </a:rPr>
              <a:t>multiplier</a:t>
            </a:r>
            <a:r>
              <a:rPr lang="en-US" dirty="0"/>
              <a:t> .</a:t>
            </a:r>
          </a:p>
          <a:p>
            <a:pPr marL="1371600" lvl="2" indent="-457200">
              <a:buFont typeface="+mj-lt"/>
              <a:buAutoNum type="alphaLcParenR"/>
            </a:pPr>
            <a:r>
              <a:rPr lang="en-US" dirty="0"/>
              <a:t>Depends on the nature of private capital: </a:t>
            </a:r>
            <a:r>
              <a:rPr lang="en-US" dirty="0">
                <a:solidFill>
                  <a:srgbClr val="0432FF"/>
                </a:solidFill>
              </a:rPr>
              <a:t>Complements</a:t>
            </a:r>
            <a:r>
              <a:rPr lang="en-US" dirty="0"/>
              <a:t> or Substitutes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1" dirty="0"/>
              <a:t>Resource Use: </a:t>
            </a:r>
            <a:r>
              <a:rPr lang="en-US" dirty="0"/>
              <a:t>Does the spending pull use “</a:t>
            </a:r>
            <a:r>
              <a:rPr lang="en-US" dirty="0">
                <a:solidFill>
                  <a:srgbClr val="0432FF"/>
                </a:solidFill>
              </a:rPr>
              <a:t>idle</a:t>
            </a:r>
            <a:r>
              <a:rPr lang="en-US" dirty="0"/>
              <a:t>” resources or is their crowding out.</a:t>
            </a:r>
          </a:p>
          <a:p>
            <a:pPr marL="1371600" lvl="2" indent="-457200">
              <a:buFont typeface="+mj-lt"/>
              <a:buAutoNum type="alphaLcParenR"/>
            </a:pPr>
            <a:r>
              <a:rPr lang="en-US" dirty="0"/>
              <a:t>If the infrastructure pulls workers and capital from other uses the net effect on GDP is likely to be smaller.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1" dirty="0"/>
              <a:t>Funding Distortions DWL: </a:t>
            </a:r>
            <a:r>
              <a:rPr lang="en-US" dirty="0"/>
              <a:t>Effect of Infrastructure depends on how the funds are raised.</a:t>
            </a:r>
          </a:p>
          <a:p>
            <a:pPr marL="1371600" lvl="2" indent="-457200">
              <a:buFont typeface="+mj-lt"/>
              <a:buAutoNum type="alphaLcParenR"/>
            </a:pPr>
            <a:r>
              <a:rPr lang="en-US" dirty="0"/>
              <a:t>If raised by taxes, what private sector activities are reduced because of the taxes.</a:t>
            </a:r>
          </a:p>
          <a:p>
            <a:pPr marL="1371600" lvl="2" indent="-457200">
              <a:buFont typeface="+mj-lt"/>
              <a:buAutoNum type="alphaLcParenR"/>
            </a:pPr>
            <a:r>
              <a:rPr lang="en-US" dirty="0"/>
              <a:t>If the infrastructure package is financed by borrowing will there be crowding out through higher interest rates.</a:t>
            </a:r>
          </a:p>
          <a:p>
            <a:pPr marL="1371600" lvl="2" indent="-457200">
              <a:buFont typeface="+mj-lt"/>
              <a:buAutoNum type="alphaLcParenR"/>
            </a:pPr>
            <a:r>
              <a:rPr lang="en-US" dirty="0"/>
              <a:t>If it is financed by printing money (MMT) will this be inflationary</a:t>
            </a:r>
          </a:p>
          <a:p>
            <a:pPr marL="1371600" lvl="2" indent="-457200">
              <a:buFont typeface="+mj-lt"/>
              <a:buAutoNum type="alphaLcParenR"/>
            </a:pPr>
            <a:endParaRPr lang="en-US" dirty="0"/>
          </a:p>
          <a:p>
            <a:pPr marL="1371600" lvl="2" indent="-457200">
              <a:buFont typeface="+mj-lt"/>
              <a:buAutoNum type="alphaLcParenR"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156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CC363-AE99-FC44-95C8-D1CBB5D6A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06438"/>
          </a:xfrm>
          <a:ln w="28575">
            <a:solidFill>
              <a:srgbClr val="0432FF"/>
            </a:solidFill>
          </a:ln>
        </p:spPr>
        <p:txBody>
          <a:bodyPr/>
          <a:lstStyle/>
          <a:p>
            <a:pPr algn="ctr"/>
            <a:r>
              <a:rPr lang="en-US" dirty="0"/>
              <a:t>COVID-19 Cases US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191FE06F-CBA2-F64A-9121-05522B3338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6549036"/>
              </p:ext>
            </p:extLst>
          </p:nvPr>
        </p:nvGraphicFramePr>
        <p:xfrm>
          <a:off x="938150" y="1270660"/>
          <a:ext cx="10277537" cy="5301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76922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8BF8E6-20BC-3344-8FDE-A7A1A91CF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705"/>
            <a:ext cx="10515600" cy="582729"/>
          </a:xfrm>
          <a:ln w="28575">
            <a:solidFill>
              <a:srgbClr val="0432FF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US GDP Level and GDP Trend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B0B3BDB-3D2D-784B-B864-CECCFF2969BF}"/>
              </a:ext>
            </a:extLst>
          </p:cNvPr>
          <p:cNvCxnSpPr>
            <a:cxnSpLocks/>
          </p:cNvCxnSpPr>
          <p:nvPr/>
        </p:nvCxnSpPr>
        <p:spPr>
          <a:xfrm flipV="1">
            <a:off x="11377002" y="2084903"/>
            <a:ext cx="0" cy="783669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B97F373A-2099-864A-B01F-6465C61704E5}"/>
              </a:ext>
            </a:extLst>
          </p:cNvPr>
          <p:cNvGraphicFramePr>
            <a:graphicFrameLocks noGrp="1"/>
          </p:cNvGraphicFramePr>
          <p:nvPr/>
        </p:nvGraphicFramePr>
        <p:xfrm>
          <a:off x="196735" y="1085850"/>
          <a:ext cx="11333275" cy="5772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7322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8BF8E6-20BC-3344-8FDE-A7A1A91CF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705"/>
            <a:ext cx="10515600" cy="582729"/>
          </a:xfrm>
          <a:ln w="28575">
            <a:solidFill>
              <a:srgbClr val="0432FF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US GDP Growth Annual Growth: 1990-2020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F238B35-8D41-5F4C-8B35-FF9A74FF6CA1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243013"/>
          <a:ext cx="10515600" cy="5329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A892EE7-0F53-4948-8624-9CD15AABCC67}"/>
              </a:ext>
            </a:extLst>
          </p:cNvPr>
          <p:cNvCxnSpPr/>
          <p:nvPr/>
        </p:nvCxnSpPr>
        <p:spPr>
          <a:xfrm>
            <a:off x="1100138" y="2714625"/>
            <a:ext cx="10387012" cy="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9912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8BF8E6-20BC-3344-8FDE-A7A1A91CF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705"/>
            <a:ext cx="10515600" cy="582729"/>
          </a:xfrm>
          <a:ln w="28575">
            <a:solidFill>
              <a:srgbClr val="0432FF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US GDP Growth Quarterly Growth: 1990-2019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E04F442D-E1BD-7447-841A-1783D8BF1D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1477109"/>
              </p:ext>
            </p:extLst>
          </p:nvPr>
        </p:nvGraphicFramePr>
        <p:xfrm>
          <a:off x="714376" y="914400"/>
          <a:ext cx="10639424" cy="5658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A19B553-FDD0-BD42-8259-DF7B874ACD98}"/>
              </a:ext>
            </a:extLst>
          </p:cNvPr>
          <p:cNvSpPr txBox="1"/>
          <p:nvPr/>
        </p:nvSpPr>
        <p:spPr>
          <a:xfrm>
            <a:off x="1485901" y="5020270"/>
            <a:ext cx="6254148" cy="92333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Consumption accounts</a:t>
            </a:r>
          </a:p>
          <a:p>
            <a:r>
              <a:rPr lang="en-US" dirty="0">
                <a:solidFill>
                  <a:schemeClr val="bg1"/>
                </a:solidFill>
              </a:rPr>
              <a:t>For about 2/3 of GDP growth</a:t>
            </a:r>
          </a:p>
          <a:p>
            <a:r>
              <a:rPr lang="en-US" dirty="0">
                <a:solidFill>
                  <a:schemeClr val="bg1"/>
                </a:solidFill>
              </a:rPr>
              <a:t>Investment in plants machines in equipment is the most volatile</a:t>
            </a:r>
          </a:p>
        </p:txBody>
      </p:sp>
    </p:spTree>
    <p:extLst>
      <p:ext uri="{BB962C8B-B14F-4D97-AF65-F5344CB8AC3E}">
        <p14:creationId xmlns:p14="http://schemas.microsoft.com/office/powerpoint/2010/main" val="21598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8BF8E6-20BC-3344-8FDE-A7A1A91CF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705"/>
            <a:ext cx="10515600" cy="582729"/>
          </a:xfrm>
          <a:ln w="28575">
            <a:solidFill>
              <a:srgbClr val="0432FF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US GDP Growth Quarterly Growth: 2010-2021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E8A7ADD9-DC2A-ED48-8ED2-6845D2A64F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4557881"/>
              </p:ext>
            </p:extLst>
          </p:nvPr>
        </p:nvGraphicFramePr>
        <p:xfrm>
          <a:off x="838200" y="1028700"/>
          <a:ext cx="10515600" cy="5543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511032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1438</TotalTime>
  <Words>1220</Words>
  <Application>Microsoft Office PowerPoint</Application>
  <PresentationFormat>Widescreen</PresentationFormat>
  <Paragraphs>192</Paragraphs>
  <Slides>43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Rotary of Campbellsville  U.S. Economic Outlook</vt:lpstr>
      <vt:lpstr> National Economic Education Delegation (NEED)</vt:lpstr>
      <vt:lpstr>PowerPoint Presentation</vt:lpstr>
      <vt:lpstr>COVID-19 Cases US</vt:lpstr>
      <vt:lpstr>COVID-19 Cases US</vt:lpstr>
      <vt:lpstr>US GDP Level and GDP Trend</vt:lpstr>
      <vt:lpstr>US GDP Growth Annual Growth: 1990-2020</vt:lpstr>
      <vt:lpstr>US GDP Growth Quarterly Growth: 1990-2019</vt:lpstr>
      <vt:lpstr>US GDP Growth Quarterly Growth: 2010-2021</vt:lpstr>
      <vt:lpstr>Personal Consumption Expenditures</vt:lpstr>
      <vt:lpstr>Real Personal Disosable Income</vt:lpstr>
      <vt:lpstr>Personal Savings as a Fraction of Disposable Income</vt:lpstr>
      <vt:lpstr>Durable Goods and Service Consumption </vt:lpstr>
      <vt:lpstr>Employment</vt:lpstr>
      <vt:lpstr>Unemployment Rate</vt:lpstr>
      <vt:lpstr>Employment Changes: Nonfarm Payroll</vt:lpstr>
      <vt:lpstr>Employment Changes</vt:lpstr>
      <vt:lpstr>Nonfarm Payroll: Job Losses March -April 2020</vt:lpstr>
      <vt:lpstr>Nonfarm Payroll: Employment Gains 5/20-12/21</vt:lpstr>
      <vt:lpstr>Employment Dynamics</vt:lpstr>
      <vt:lpstr>Employment Dynamics: Quits and Layoffs</vt:lpstr>
      <vt:lpstr>Pre-COVID Quit Rates by Industry</vt:lpstr>
      <vt:lpstr>Pre &amp; Post COVID Quit Rates by Industry</vt:lpstr>
      <vt:lpstr>Employment Dynamics: Wage Growth</vt:lpstr>
      <vt:lpstr>Inflation</vt:lpstr>
      <vt:lpstr>What is Driving Inflation?</vt:lpstr>
      <vt:lpstr>ISM Survey Delivery Delays</vt:lpstr>
      <vt:lpstr>Money Growth:  M2 (Transactions Money)</vt:lpstr>
      <vt:lpstr>Annualized Money Growth</vt:lpstr>
      <vt:lpstr>Real Personal Disosable Income</vt:lpstr>
      <vt:lpstr>Personal Savings as a Fraction of Disposable Income</vt:lpstr>
      <vt:lpstr>Durable Goods and Service Consumption </vt:lpstr>
      <vt:lpstr>PCE Inflation: Goods and Services</vt:lpstr>
      <vt:lpstr>Is Inflation Occurring in Just a Few Categories?</vt:lpstr>
      <vt:lpstr>Monetary Policy</vt:lpstr>
      <vt:lpstr>Inflation Over the Next Few Years</vt:lpstr>
      <vt:lpstr>PowerPoint Presentation</vt:lpstr>
      <vt:lpstr>Path of the Debt</vt:lpstr>
      <vt:lpstr>Path of the Debt: Spending and Revenues</vt:lpstr>
      <vt:lpstr>Path of the Debt: Spending and Revenues</vt:lpstr>
      <vt:lpstr>Conclusion</vt:lpstr>
      <vt:lpstr>Thinking About Infrastructure Package</vt:lpstr>
      <vt:lpstr>Thinking About Infrastructure Package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BAIER</dc:creator>
  <cp:lastModifiedBy>SCOTT BAIER</cp:lastModifiedBy>
  <cp:revision>12</cp:revision>
  <cp:lastPrinted>2022-01-26T18:09:12Z</cp:lastPrinted>
  <dcterms:created xsi:type="dcterms:W3CDTF">2022-01-25T18:10:59Z</dcterms:created>
  <dcterms:modified xsi:type="dcterms:W3CDTF">2022-01-26T18:16:40Z</dcterms:modified>
</cp:coreProperties>
</file>