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7"/>
  </p:notesMasterIdLst>
  <p:sldIdLst>
    <p:sldId id="4306" r:id="rId2"/>
    <p:sldId id="4001" r:id="rId3"/>
    <p:sldId id="436" r:id="rId4"/>
    <p:sldId id="4182" r:id="rId5"/>
    <p:sldId id="4173" r:id="rId6"/>
    <p:sldId id="327" r:id="rId7"/>
    <p:sldId id="259" r:id="rId8"/>
    <p:sldId id="275" r:id="rId9"/>
    <p:sldId id="4171" r:id="rId10"/>
    <p:sldId id="335" r:id="rId11"/>
    <p:sldId id="3546" r:id="rId12"/>
    <p:sldId id="305" r:id="rId13"/>
    <p:sldId id="306" r:id="rId14"/>
    <p:sldId id="1233" r:id="rId15"/>
    <p:sldId id="1729" r:id="rId16"/>
    <p:sldId id="4166" r:id="rId17"/>
    <p:sldId id="348" r:id="rId18"/>
    <p:sldId id="347" r:id="rId19"/>
    <p:sldId id="1094" r:id="rId20"/>
    <p:sldId id="4097" r:id="rId21"/>
    <p:sldId id="1733" r:id="rId22"/>
    <p:sldId id="1159" r:id="rId23"/>
    <p:sldId id="4095" r:id="rId24"/>
    <p:sldId id="1670" r:id="rId25"/>
    <p:sldId id="1099" r:id="rId26"/>
    <p:sldId id="380" r:id="rId27"/>
    <p:sldId id="381" r:id="rId28"/>
    <p:sldId id="1156" r:id="rId29"/>
    <p:sldId id="370" r:id="rId30"/>
    <p:sldId id="4172" r:id="rId31"/>
    <p:sldId id="1152" r:id="rId32"/>
    <p:sldId id="383" r:id="rId33"/>
    <p:sldId id="4167" r:id="rId34"/>
    <p:sldId id="1125" r:id="rId35"/>
    <p:sldId id="4168" r:id="rId36"/>
    <p:sldId id="1149" r:id="rId37"/>
    <p:sldId id="373" r:id="rId38"/>
    <p:sldId id="337" r:id="rId39"/>
    <p:sldId id="1230" r:id="rId40"/>
    <p:sldId id="317" r:id="rId41"/>
    <p:sldId id="374" r:id="rId42"/>
    <p:sldId id="384" r:id="rId43"/>
    <p:sldId id="376" r:id="rId44"/>
    <p:sldId id="314" r:id="rId45"/>
    <p:sldId id="303" r:id="rId46"/>
    <p:sldId id="385" r:id="rId47"/>
    <p:sldId id="3544" r:id="rId48"/>
    <p:sldId id="4169" r:id="rId49"/>
    <p:sldId id="386" r:id="rId50"/>
    <p:sldId id="1162" r:id="rId51"/>
    <p:sldId id="3543" r:id="rId52"/>
    <p:sldId id="1158" r:id="rId53"/>
    <p:sldId id="389" r:id="rId54"/>
    <p:sldId id="4214" r:id="rId55"/>
    <p:sldId id="412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48" y="4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v>Treasry Bonds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Sheet2!$A$8:$A$779</c:f>
              <c:strCache>
                <c:ptCount val="772"/>
                <c:pt idx="0">
                  <c:v>2008-01-02</c:v>
                </c:pt>
                <c:pt idx="1">
                  <c:v>2008-01-09</c:v>
                </c:pt>
                <c:pt idx="2">
                  <c:v>2008-01-16</c:v>
                </c:pt>
                <c:pt idx="3">
                  <c:v>2008-01-23</c:v>
                </c:pt>
                <c:pt idx="4">
                  <c:v>2008-01-30</c:v>
                </c:pt>
                <c:pt idx="5">
                  <c:v>2008-02-06</c:v>
                </c:pt>
                <c:pt idx="6">
                  <c:v>2008-02-13</c:v>
                </c:pt>
                <c:pt idx="7">
                  <c:v>2008-02-20</c:v>
                </c:pt>
                <c:pt idx="8">
                  <c:v>2008-02-27</c:v>
                </c:pt>
                <c:pt idx="9">
                  <c:v>2008-03-05</c:v>
                </c:pt>
                <c:pt idx="10">
                  <c:v>2008-03-12</c:v>
                </c:pt>
                <c:pt idx="11">
                  <c:v>2008-03-19</c:v>
                </c:pt>
                <c:pt idx="12">
                  <c:v>2008-03-26</c:v>
                </c:pt>
                <c:pt idx="13">
                  <c:v>2008-04-02</c:v>
                </c:pt>
                <c:pt idx="14">
                  <c:v>2008-04-09</c:v>
                </c:pt>
                <c:pt idx="15">
                  <c:v>2008-04-16</c:v>
                </c:pt>
                <c:pt idx="16">
                  <c:v>2008-04-23</c:v>
                </c:pt>
                <c:pt idx="17">
                  <c:v>2008-04-30</c:v>
                </c:pt>
                <c:pt idx="18">
                  <c:v>2008-05-07</c:v>
                </c:pt>
                <c:pt idx="19">
                  <c:v>2008-05-14</c:v>
                </c:pt>
                <c:pt idx="20">
                  <c:v>2008-05-21</c:v>
                </c:pt>
                <c:pt idx="21">
                  <c:v>2008-05-28</c:v>
                </c:pt>
                <c:pt idx="22">
                  <c:v>2008-06-04</c:v>
                </c:pt>
                <c:pt idx="23">
                  <c:v>2008-06-11</c:v>
                </c:pt>
                <c:pt idx="24">
                  <c:v>2008-06-18</c:v>
                </c:pt>
                <c:pt idx="25">
                  <c:v>2008-06-25</c:v>
                </c:pt>
                <c:pt idx="26">
                  <c:v>2008-07-02</c:v>
                </c:pt>
                <c:pt idx="27">
                  <c:v>2008-07-09</c:v>
                </c:pt>
                <c:pt idx="28">
                  <c:v>2008-07-16</c:v>
                </c:pt>
                <c:pt idx="29">
                  <c:v>2008-07-23</c:v>
                </c:pt>
                <c:pt idx="30">
                  <c:v>2008-07-30</c:v>
                </c:pt>
                <c:pt idx="31">
                  <c:v>2008-08-06</c:v>
                </c:pt>
                <c:pt idx="32">
                  <c:v>2008-08-13</c:v>
                </c:pt>
                <c:pt idx="33">
                  <c:v>2008-08-20</c:v>
                </c:pt>
                <c:pt idx="34">
                  <c:v>2008-08-27</c:v>
                </c:pt>
                <c:pt idx="35">
                  <c:v>2008-09-03</c:v>
                </c:pt>
                <c:pt idx="36">
                  <c:v>2008-09-10</c:v>
                </c:pt>
                <c:pt idx="37">
                  <c:v>2008-09-17</c:v>
                </c:pt>
                <c:pt idx="38">
                  <c:v>2008-09-24</c:v>
                </c:pt>
                <c:pt idx="39">
                  <c:v>2008-10-01</c:v>
                </c:pt>
                <c:pt idx="40">
                  <c:v>2008-10-08</c:v>
                </c:pt>
                <c:pt idx="41">
                  <c:v>2008-10-15</c:v>
                </c:pt>
                <c:pt idx="42">
                  <c:v>2008-10-22</c:v>
                </c:pt>
                <c:pt idx="43">
                  <c:v>2008-10-29</c:v>
                </c:pt>
                <c:pt idx="44">
                  <c:v>2008-11-05</c:v>
                </c:pt>
                <c:pt idx="45">
                  <c:v>2008-11-12</c:v>
                </c:pt>
                <c:pt idx="46">
                  <c:v>2008-11-19</c:v>
                </c:pt>
                <c:pt idx="47">
                  <c:v>2008-11-26</c:v>
                </c:pt>
                <c:pt idx="48">
                  <c:v>2008-12-03</c:v>
                </c:pt>
                <c:pt idx="49">
                  <c:v>2008-12-10</c:v>
                </c:pt>
                <c:pt idx="50">
                  <c:v>2008-12-17</c:v>
                </c:pt>
                <c:pt idx="51">
                  <c:v>2008-12-24</c:v>
                </c:pt>
                <c:pt idx="52">
                  <c:v>2008-12-31</c:v>
                </c:pt>
                <c:pt idx="53">
                  <c:v>2009-01-07</c:v>
                </c:pt>
                <c:pt idx="54">
                  <c:v>2009-01-14</c:v>
                </c:pt>
                <c:pt idx="55">
                  <c:v>2009-01-21</c:v>
                </c:pt>
                <c:pt idx="56">
                  <c:v>2009-01-28</c:v>
                </c:pt>
                <c:pt idx="57">
                  <c:v>2009-02-04</c:v>
                </c:pt>
                <c:pt idx="58">
                  <c:v>2009-02-11</c:v>
                </c:pt>
                <c:pt idx="59">
                  <c:v>2009-02-18</c:v>
                </c:pt>
                <c:pt idx="60">
                  <c:v>2009-02-25</c:v>
                </c:pt>
                <c:pt idx="61">
                  <c:v>2009-03-04</c:v>
                </c:pt>
                <c:pt idx="62">
                  <c:v>2009-03-11</c:v>
                </c:pt>
                <c:pt idx="63">
                  <c:v>2009-03-18</c:v>
                </c:pt>
                <c:pt idx="64">
                  <c:v>2009-03-25</c:v>
                </c:pt>
                <c:pt idx="65">
                  <c:v>2009-04-01</c:v>
                </c:pt>
                <c:pt idx="66">
                  <c:v>2009-04-08</c:v>
                </c:pt>
                <c:pt idx="67">
                  <c:v>2009-04-15</c:v>
                </c:pt>
                <c:pt idx="68">
                  <c:v>2009-04-22</c:v>
                </c:pt>
                <c:pt idx="69">
                  <c:v>2009-04-29</c:v>
                </c:pt>
                <c:pt idx="70">
                  <c:v>2009-05-06</c:v>
                </c:pt>
                <c:pt idx="71">
                  <c:v>2009-05-13</c:v>
                </c:pt>
                <c:pt idx="72">
                  <c:v>2009-05-20</c:v>
                </c:pt>
                <c:pt idx="73">
                  <c:v>2009-05-27</c:v>
                </c:pt>
                <c:pt idx="74">
                  <c:v>2009-06-03</c:v>
                </c:pt>
                <c:pt idx="75">
                  <c:v>2009-06-10</c:v>
                </c:pt>
                <c:pt idx="76">
                  <c:v>2009-06-17</c:v>
                </c:pt>
                <c:pt idx="77">
                  <c:v>2009-06-24</c:v>
                </c:pt>
                <c:pt idx="78">
                  <c:v>2009-07-01</c:v>
                </c:pt>
                <c:pt idx="79">
                  <c:v>2009-07-08</c:v>
                </c:pt>
                <c:pt idx="80">
                  <c:v>2009-07-15</c:v>
                </c:pt>
                <c:pt idx="81">
                  <c:v>2009-07-22</c:v>
                </c:pt>
                <c:pt idx="82">
                  <c:v>2009-07-29</c:v>
                </c:pt>
                <c:pt idx="83">
                  <c:v>2009-08-05</c:v>
                </c:pt>
                <c:pt idx="84">
                  <c:v>2009-08-12</c:v>
                </c:pt>
                <c:pt idx="85">
                  <c:v>2009-08-19</c:v>
                </c:pt>
                <c:pt idx="86">
                  <c:v>2009-08-26</c:v>
                </c:pt>
                <c:pt idx="87">
                  <c:v>2009-09-02</c:v>
                </c:pt>
                <c:pt idx="88">
                  <c:v>2009-09-09</c:v>
                </c:pt>
                <c:pt idx="89">
                  <c:v>2009-09-16</c:v>
                </c:pt>
                <c:pt idx="90">
                  <c:v>2009-09-23</c:v>
                </c:pt>
                <c:pt idx="91">
                  <c:v>2009-09-30</c:v>
                </c:pt>
                <c:pt idx="92">
                  <c:v>2009-10-07</c:v>
                </c:pt>
                <c:pt idx="93">
                  <c:v>2009-10-14</c:v>
                </c:pt>
                <c:pt idx="94">
                  <c:v>2009-10-21</c:v>
                </c:pt>
                <c:pt idx="95">
                  <c:v>2009-10-28</c:v>
                </c:pt>
                <c:pt idx="96">
                  <c:v>2009-11-04</c:v>
                </c:pt>
                <c:pt idx="97">
                  <c:v>2009-11-11</c:v>
                </c:pt>
                <c:pt idx="98">
                  <c:v>2009-11-18</c:v>
                </c:pt>
                <c:pt idx="99">
                  <c:v>2009-11-25</c:v>
                </c:pt>
                <c:pt idx="100">
                  <c:v>2009-12-02</c:v>
                </c:pt>
                <c:pt idx="101">
                  <c:v>2009-12-09</c:v>
                </c:pt>
                <c:pt idx="102">
                  <c:v>2009-12-16</c:v>
                </c:pt>
                <c:pt idx="103">
                  <c:v>2009-12-23</c:v>
                </c:pt>
                <c:pt idx="104">
                  <c:v>2009-12-30</c:v>
                </c:pt>
                <c:pt idx="105">
                  <c:v>2010-01-06</c:v>
                </c:pt>
                <c:pt idx="106">
                  <c:v>2010-01-13</c:v>
                </c:pt>
                <c:pt idx="107">
                  <c:v>2010-01-20</c:v>
                </c:pt>
                <c:pt idx="108">
                  <c:v>2010-01-27</c:v>
                </c:pt>
                <c:pt idx="109">
                  <c:v>2010-02-03</c:v>
                </c:pt>
                <c:pt idx="110">
                  <c:v>2010-02-10</c:v>
                </c:pt>
                <c:pt idx="111">
                  <c:v>2010-02-17</c:v>
                </c:pt>
                <c:pt idx="112">
                  <c:v>2010-02-24</c:v>
                </c:pt>
                <c:pt idx="113">
                  <c:v>2010-03-03</c:v>
                </c:pt>
                <c:pt idx="114">
                  <c:v>2010-03-10</c:v>
                </c:pt>
                <c:pt idx="115">
                  <c:v>2010-03-17</c:v>
                </c:pt>
                <c:pt idx="116">
                  <c:v>2010-03-24</c:v>
                </c:pt>
                <c:pt idx="117">
                  <c:v>2010-03-31</c:v>
                </c:pt>
                <c:pt idx="118">
                  <c:v>2010-04-07</c:v>
                </c:pt>
                <c:pt idx="119">
                  <c:v>2010-04-14</c:v>
                </c:pt>
                <c:pt idx="120">
                  <c:v>2010-04-21</c:v>
                </c:pt>
                <c:pt idx="121">
                  <c:v>2010-04-28</c:v>
                </c:pt>
                <c:pt idx="122">
                  <c:v>2010-05-05</c:v>
                </c:pt>
                <c:pt idx="123">
                  <c:v>2010-05-12</c:v>
                </c:pt>
                <c:pt idx="124">
                  <c:v>2010-05-19</c:v>
                </c:pt>
                <c:pt idx="125">
                  <c:v>2010-05-26</c:v>
                </c:pt>
                <c:pt idx="126">
                  <c:v>2010-06-02</c:v>
                </c:pt>
                <c:pt idx="127">
                  <c:v>2010-06-09</c:v>
                </c:pt>
                <c:pt idx="128">
                  <c:v>2010-06-16</c:v>
                </c:pt>
                <c:pt idx="129">
                  <c:v>2010-06-23</c:v>
                </c:pt>
                <c:pt idx="130">
                  <c:v>2010-06-30</c:v>
                </c:pt>
                <c:pt idx="131">
                  <c:v>2010-07-07</c:v>
                </c:pt>
                <c:pt idx="132">
                  <c:v>2010-07-14</c:v>
                </c:pt>
                <c:pt idx="133">
                  <c:v>2010-07-21</c:v>
                </c:pt>
                <c:pt idx="134">
                  <c:v>2010-07-28</c:v>
                </c:pt>
                <c:pt idx="135">
                  <c:v>2010-08-04</c:v>
                </c:pt>
                <c:pt idx="136">
                  <c:v>2010-08-11</c:v>
                </c:pt>
                <c:pt idx="137">
                  <c:v>2010-08-18</c:v>
                </c:pt>
                <c:pt idx="138">
                  <c:v>2010-08-25</c:v>
                </c:pt>
                <c:pt idx="139">
                  <c:v>2010-09-01</c:v>
                </c:pt>
                <c:pt idx="140">
                  <c:v>2010-09-08</c:v>
                </c:pt>
                <c:pt idx="141">
                  <c:v>2010-09-15</c:v>
                </c:pt>
                <c:pt idx="142">
                  <c:v>2010-09-22</c:v>
                </c:pt>
                <c:pt idx="143">
                  <c:v>2010-09-29</c:v>
                </c:pt>
                <c:pt idx="144">
                  <c:v>2010-10-06</c:v>
                </c:pt>
                <c:pt idx="145">
                  <c:v>2010-10-13</c:v>
                </c:pt>
                <c:pt idx="146">
                  <c:v>2010-10-20</c:v>
                </c:pt>
                <c:pt idx="147">
                  <c:v>2010-10-27</c:v>
                </c:pt>
                <c:pt idx="148">
                  <c:v>2010-11-03</c:v>
                </c:pt>
                <c:pt idx="149">
                  <c:v>2010-11-10</c:v>
                </c:pt>
                <c:pt idx="150">
                  <c:v>2010-11-17</c:v>
                </c:pt>
                <c:pt idx="151">
                  <c:v>2010-11-24</c:v>
                </c:pt>
                <c:pt idx="152">
                  <c:v>2010-12-01</c:v>
                </c:pt>
                <c:pt idx="153">
                  <c:v>2010-12-08</c:v>
                </c:pt>
                <c:pt idx="154">
                  <c:v>2010-12-15</c:v>
                </c:pt>
                <c:pt idx="155">
                  <c:v>2010-12-22</c:v>
                </c:pt>
                <c:pt idx="156">
                  <c:v>2010-12-29</c:v>
                </c:pt>
                <c:pt idx="157">
                  <c:v>2011-01-05</c:v>
                </c:pt>
                <c:pt idx="158">
                  <c:v>2011-01-12</c:v>
                </c:pt>
                <c:pt idx="159">
                  <c:v>2011-01-19</c:v>
                </c:pt>
                <c:pt idx="160">
                  <c:v>2011-01-26</c:v>
                </c:pt>
                <c:pt idx="161">
                  <c:v>2011-02-02</c:v>
                </c:pt>
                <c:pt idx="162">
                  <c:v>2011-02-09</c:v>
                </c:pt>
                <c:pt idx="163">
                  <c:v>2011-02-16</c:v>
                </c:pt>
                <c:pt idx="164">
                  <c:v>2011-02-23</c:v>
                </c:pt>
                <c:pt idx="165">
                  <c:v>2011-03-02</c:v>
                </c:pt>
                <c:pt idx="166">
                  <c:v>2011-03-09</c:v>
                </c:pt>
                <c:pt idx="167">
                  <c:v>2011-03-16</c:v>
                </c:pt>
                <c:pt idx="168">
                  <c:v>2011-03-23</c:v>
                </c:pt>
                <c:pt idx="169">
                  <c:v>2011-03-30</c:v>
                </c:pt>
                <c:pt idx="170">
                  <c:v>2011-04-06</c:v>
                </c:pt>
                <c:pt idx="171">
                  <c:v>2011-04-13</c:v>
                </c:pt>
                <c:pt idx="172">
                  <c:v>2011-04-20</c:v>
                </c:pt>
                <c:pt idx="173">
                  <c:v>2011-04-27</c:v>
                </c:pt>
                <c:pt idx="174">
                  <c:v>2011-05-04</c:v>
                </c:pt>
                <c:pt idx="175">
                  <c:v>2011-05-11</c:v>
                </c:pt>
                <c:pt idx="176">
                  <c:v>2011-05-18</c:v>
                </c:pt>
                <c:pt idx="177">
                  <c:v>2011-05-25</c:v>
                </c:pt>
                <c:pt idx="178">
                  <c:v>2011-06-01</c:v>
                </c:pt>
                <c:pt idx="179">
                  <c:v>2011-06-08</c:v>
                </c:pt>
                <c:pt idx="180">
                  <c:v>2011-06-15</c:v>
                </c:pt>
                <c:pt idx="181">
                  <c:v>2011-06-22</c:v>
                </c:pt>
                <c:pt idx="182">
                  <c:v>2011-06-29</c:v>
                </c:pt>
                <c:pt idx="183">
                  <c:v>2011-07-06</c:v>
                </c:pt>
                <c:pt idx="184">
                  <c:v>2011-07-13</c:v>
                </c:pt>
                <c:pt idx="185">
                  <c:v>2011-07-20</c:v>
                </c:pt>
                <c:pt idx="186">
                  <c:v>2011-07-27</c:v>
                </c:pt>
                <c:pt idx="187">
                  <c:v>2011-08-03</c:v>
                </c:pt>
                <c:pt idx="188">
                  <c:v>2011-08-10</c:v>
                </c:pt>
                <c:pt idx="189">
                  <c:v>2011-08-17</c:v>
                </c:pt>
                <c:pt idx="190">
                  <c:v>2011-08-24</c:v>
                </c:pt>
                <c:pt idx="191">
                  <c:v>2011-08-31</c:v>
                </c:pt>
                <c:pt idx="192">
                  <c:v>2011-09-07</c:v>
                </c:pt>
                <c:pt idx="193">
                  <c:v>2011-09-14</c:v>
                </c:pt>
                <c:pt idx="194">
                  <c:v>2011-09-21</c:v>
                </c:pt>
                <c:pt idx="195">
                  <c:v>2011-09-28</c:v>
                </c:pt>
                <c:pt idx="196">
                  <c:v>2011-10-05</c:v>
                </c:pt>
                <c:pt idx="197">
                  <c:v>2011-10-12</c:v>
                </c:pt>
                <c:pt idx="198">
                  <c:v>2011-10-19</c:v>
                </c:pt>
                <c:pt idx="199">
                  <c:v>2011-10-26</c:v>
                </c:pt>
                <c:pt idx="200">
                  <c:v>2011-11-02</c:v>
                </c:pt>
                <c:pt idx="201">
                  <c:v>2011-11-09</c:v>
                </c:pt>
                <c:pt idx="202">
                  <c:v>2011-11-16</c:v>
                </c:pt>
                <c:pt idx="203">
                  <c:v>2011-11-23</c:v>
                </c:pt>
                <c:pt idx="204">
                  <c:v>2011-11-30</c:v>
                </c:pt>
                <c:pt idx="205">
                  <c:v>2011-12-07</c:v>
                </c:pt>
                <c:pt idx="206">
                  <c:v>2011-12-14</c:v>
                </c:pt>
                <c:pt idx="207">
                  <c:v>2011-12-21</c:v>
                </c:pt>
                <c:pt idx="208">
                  <c:v>2011-12-28</c:v>
                </c:pt>
                <c:pt idx="209">
                  <c:v>2012-01-04</c:v>
                </c:pt>
                <c:pt idx="210">
                  <c:v>2012-01-11</c:v>
                </c:pt>
                <c:pt idx="211">
                  <c:v>2012-01-18</c:v>
                </c:pt>
                <c:pt idx="212">
                  <c:v>2012-01-25</c:v>
                </c:pt>
                <c:pt idx="213">
                  <c:v>2012-02-01</c:v>
                </c:pt>
                <c:pt idx="214">
                  <c:v>2012-02-08</c:v>
                </c:pt>
                <c:pt idx="215">
                  <c:v>2012-02-15</c:v>
                </c:pt>
                <c:pt idx="216">
                  <c:v>2012-02-22</c:v>
                </c:pt>
                <c:pt idx="217">
                  <c:v>2012-02-29</c:v>
                </c:pt>
                <c:pt idx="218">
                  <c:v>2012-03-07</c:v>
                </c:pt>
                <c:pt idx="219">
                  <c:v>2012-03-14</c:v>
                </c:pt>
                <c:pt idx="220">
                  <c:v>2012-03-21</c:v>
                </c:pt>
                <c:pt idx="221">
                  <c:v>2012-03-28</c:v>
                </c:pt>
                <c:pt idx="222">
                  <c:v>2012-04-04</c:v>
                </c:pt>
                <c:pt idx="223">
                  <c:v>2012-04-11</c:v>
                </c:pt>
                <c:pt idx="224">
                  <c:v>2012-04-18</c:v>
                </c:pt>
                <c:pt idx="225">
                  <c:v>2012-04-25</c:v>
                </c:pt>
                <c:pt idx="226">
                  <c:v>2012-05-02</c:v>
                </c:pt>
                <c:pt idx="227">
                  <c:v>2012-05-09</c:v>
                </c:pt>
                <c:pt idx="228">
                  <c:v>2012-05-16</c:v>
                </c:pt>
                <c:pt idx="229">
                  <c:v>2012-05-23</c:v>
                </c:pt>
                <c:pt idx="230">
                  <c:v>2012-05-30</c:v>
                </c:pt>
                <c:pt idx="231">
                  <c:v>2012-06-06</c:v>
                </c:pt>
                <c:pt idx="232">
                  <c:v>2012-06-13</c:v>
                </c:pt>
                <c:pt idx="233">
                  <c:v>2012-06-20</c:v>
                </c:pt>
                <c:pt idx="234">
                  <c:v>2012-06-27</c:v>
                </c:pt>
                <c:pt idx="235">
                  <c:v>2012-07-04</c:v>
                </c:pt>
                <c:pt idx="236">
                  <c:v>2012-07-11</c:v>
                </c:pt>
                <c:pt idx="237">
                  <c:v>2012-07-18</c:v>
                </c:pt>
                <c:pt idx="238">
                  <c:v>2012-07-25</c:v>
                </c:pt>
                <c:pt idx="239">
                  <c:v>2012-08-01</c:v>
                </c:pt>
                <c:pt idx="240">
                  <c:v>2012-08-08</c:v>
                </c:pt>
                <c:pt idx="241">
                  <c:v>2012-08-15</c:v>
                </c:pt>
                <c:pt idx="242">
                  <c:v>2012-08-22</c:v>
                </c:pt>
                <c:pt idx="243">
                  <c:v>2012-08-29</c:v>
                </c:pt>
                <c:pt idx="244">
                  <c:v>2012-09-05</c:v>
                </c:pt>
                <c:pt idx="245">
                  <c:v>2012-09-12</c:v>
                </c:pt>
                <c:pt idx="246">
                  <c:v>2012-09-19</c:v>
                </c:pt>
                <c:pt idx="247">
                  <c:v>2012-09-26</c:v>
                </c:pt>
                <c:pt idx="248">
                  <c:v>2012-10-03</c:v>
                </c:pt>
                <c:pt idx="249">
                  <c:v>2012-10-10</c:v>
                </c:pt>
                <c:pt idx="250">
                  <c:v>2012-10-17</c:v>
                </c:pt>
                <c:pt idx="251">
                  <c:v>2012-10-24</c:v>
                </c:pt>
                <c:pt idx="252">
                  <c:v>2012-10-31</c:v>
                </c:pt>
                <c:pt idx="253">
                  <c:v>2012-11-07</c:v>
                </c:pt>
                <c:pt idx="254">
                  <c:v>2012-11-14</c:v>
                </c:pt>
                <c:pt idx="255">
                  <c:v>2012-11-21</c:v>
                </c:pt>
                <c:pt idx="256">
                  <c:v>2012-11-28</c:v>
                </c:pt>
                <c:pt idx="257">
                  <c:v>2012-12-05</c:v>
                </c:pt>
                <c:pt idx="258">
                  <c:v>2012-12-12</c:v>
                </c:pt>
                <c:pt idx="259">
                  <c:v>2012-12-19</c:v>
                </c:pt>
                <c:pt idx="260">
                  <c:v>2012-12-26</c:v>
                </c:pt>
                <c:pt idx="261">
                  <c:v>2013-01-02</c:v>
                </c:pt>
                <c:pt idx="262">
                  <c:v>2013-01-09</c:v>
                </c:pt>
                <c:pt idx="263">
                  <c:v>2013-01-16</c:v>
                </c:pt>
                <c:pt idx="264">
                  <c:v>2013-01-23</c:v>
                </c:pt>
                <c:pt idx="265">
                  <c:v>2013-01-30</c:v>
                </c:pt>
                <c:pt idx="266">
                  <c:v>2013-02-06</c:v>
                </c:pt>
                <c:pt idx="267">
                  <c:v>2013-02-13</c:v>
                </c:pt>
                <c:pt idx="268">
                  <c:v>2013-02-20</c:v>
                </c:pt>
                <c:pt idx="269">
                  <c:v>2013-02-27</c:v>
                </c:pt>
                <c:pt idx="270">
                  <c:v>2013-03-06</c:v>
                </c:pt>
                <c:pt idx="271">
                  <c:v>2013-03-13</c:v>
                </c:pt>
                <c:pt idx="272">
                  <c:v>2013-03-20</c:v>
                </c:pt>
                <c:pt idx="273">
                  <c:v>2013-03-27</c:v>
                </c:pt>
                <c:pt idx="274">
                  <c:v>2013-04-03</c:v>
                </c:pt>
                <c:pt idx="275">
                  <c:v>2013-04-10</c:v>
                </c:pt>
                <c:pt idx="276">
                  <c:v>2013-04-17</c:v>
                </c:pt>
                <c:pt idx="277">
                  <c:v>2013-04-24</c:v>
                </c:pt>
                <c:pt idx="278">
                  <c:v>2013-05-01</c:v>
                </c:pt>
                <c:pt idx="279">
                  <c:v>2013-05-08</c:v>
                </c:pt>
                <c:pt idx="280">
                  <c:v>2013-05-15</c:v>
                </c:pt>
                <c:pt idx="281">
                  <c:v>2013-05-22</c:v>
                </c:pt>
                <c:pt idx="282">
                  <c:v>2013-05-29</c:v>
                </c:pt>
                <c:pt idx="283">
                  <c:v>2013-06-05</c:v>
                </c:pt>
                <c:pt idx="284">
                  <c:v>2013-06-12</c:v>
                </c:pt>
                <c:pt idx="285">
                  <c:v>2013-06-19</c:v>
                </c:pt>
                <c:pt idx="286">
                  <c:v>2013-06-26</c:v>
                </c:pt>
                <c:pt idx="287">
                  <c:v>2013-07-03</c:v>
                </c:pt>
                <c:pt idx="288">
                  <c:v>2013-07-10</c:v>
                </c:pt>
                <c:pt idx="289">
                  <c:v>2013-07-17</c:v>
                </c:pt>
                <c:pt idx="290">
                  <c:v>2013-07-24</c:v>
                </c:pt>
                <c:pt idx="291">
                  <c:v>2013-07-31</c:v>
                </c:pt>
                <c:pt idx="292">
                  <c:v>2013-08-07</c:v>
                </c:pt>
                <c:pt idx="293">
                  <c:v>2013-08-14</c:v>
                </c:pt>
                <c:pt idx="294">
                  <c:v>2013-08-21</c:v>
                </c:pt>
                <c:pt idx="295">
                  <c:v>2013-08-28</c:v>
                </c:pt>
                <c:pt idx="296">
                  <c:v>2013-09-04</c:v>
                </c:pt>
                <c:pt idx="297">
                  <c:v>2013-09-11</c:v>
                </c:pt>
                <c:pt idx="298">
                  <c:v>2013-09-18</c:v>
                </c:pt>
                <c:pt idx="299">
                  <c:v>2013-09-25</c:v>
                </c:pt>
                <c:pt idx="300">
                  <c:v>2013-10-02</c:v>
                </c:pt>
                <c:pt idx="301">
                  <c:v>2013-10-09</c:v>
                </c:pt>
                <c:pt idx="302">
                  <c:v>2013-10-16</c:v>
                </c:pt>
                <c:pt idx="303">
                  <c:v>2013-10-23</c:v>
                </c:pt>
                <c:pt idx="304">
                  <c:v>2013-10-30</c:v>
                </c:pt>
                <c:pt idx="305">
                  <c:v>2013-11-06</c:v>
                </c:pt>
                <c:pt idx="306">
                  <c:v>2013-11-13</c:v>
                </c:pt>
                <c:pt idx="307">
                  <c:v>2013-11-20</c:v>
                </c:pt>
                <c:pt idx="308">
                  <c:v>2013-11-27</c:v>
                </c:pt>
                <c:pt idx="309">
                  <c:v>2013-12-04</c:v>
                </c:pt>
                <c:pt idx="310">
                  <c:v>2013-12-11</c:v>
                </c:pt>
                <c:pt idx="311">
                  <c:v>2013-12-18</c:v>
                </c:pt>
                <c:pt idx="312">
                  <c:v>2013-12-25</c:v>
                </c:pt>
                <c:pt idx="313">
                  <c:v>2014-01-01</c:v>
                </c:pt>
                <c:pt idx="314">
                  <c:v>2014-01-08</c:v>
                </c:pt>
                <c:pt idx="315">
                  <c:v>2014-01-15</c:v>
                </c:pt>
                <c:pt idx="316">
                  <c:v>2014-01-22</c:v>
                </c:pt>
                <c:pt idx="317">
                  <c:v>2014-01-29</c:v>
                </c:pt>
                <c:pt idx="318">
                  <c:v>2014-02-05</c:v>
                </c:pt>
                <c:pt idx="319">
                  <c:v>2014-02-12</c:v>
                </c:pt>
                <c:pt idx="320">
                  <c:v>2014-02-19</c:v>
                </c:pt>
                <c:pt idx="321">
                  <c:v>2014-02-26</c:v>
                </c:pt>
                <c:pt idx="322">
                  <c:v>2014-03-05</c:v>
                </c:pt>
                <c:pt idx="323">
                  <c:v>2014-03-12</c:v>
                </c:pt>
                <c:pt idx="324">
                  <c:v>2014-03-19</c:v>
                </c:pt>
                <c:pt idx="325">
                  <c:v>2014-03-26</c:v>
                </c:pt>
                <c:pt idx="326">
                  <c:v>2014-04-02</c:v>
                </c:pt>
                <c:pt idx="327">
                  <c:v>2014-04-09</c:v>
                </c:pt>
                <c:pt idx="328">
                  <c:v>2014-04-16</c:v>
                </c:pt>
                <c:pt idx="329">
                  <c:v>2014-04-23</c:v>
                </c:pt>
                <c:pt idx="330">
                  <c:v>2014-04-30</c:v>
                </c:pt>
                <c:pt idx="331">
                  <c:v>2014-05-07</c:v>
                </c:pt>
                <c:pt idx="332">
                  <c:v>2014-05-14</c:v>
                </c:pt>
                <c:pt idx="333">
                  <c:v>2014-05-21</c:v>
                </c:pt>
                <c:pt idx="334">
                  <c:v>2014-05-28</c:v>
                </c:pt>
                <c:pt idx="335">
                  <c:v>2014-06-04</c:v>
                </c:pt>
                <c:pt idx="336">
                  <c:v>2014-06-11</c:v>
                </c:pt>
                <c:pt idx="337">
                  <c:v>2014-06-18</c:v>
                </c:pt>
                <c:pt idx="338">
                  <c:v>2014-06-25</c:v>
                </c:pt>
                <c:pt idx="339">
                  <c:v>2014-07-02</c:v>
                </c:pt>
                <c:pt idx="340">
                  <c:v>2014-07-09</c:v>
                </c:pt>
                <c:pt idx="341">
                  <c:v>2014-07-16</c:v>
                </c:pt>
                <c:pt idx="342">
                  <c:v>2014-07-23</c:v>
                </c:pt>
                <c:pt idx="343">
                  <c:v>2014-07-30</c:v>
                </c:pt>
                <c:pt idx="344">
                  <c:v>2014-08-06</c:v>
                </c:pt>
                <c:pt idx="345">
                  <c:v>2014-08-13</c:v>
                </c:pt>
                <c:pt idx="346">
                  <c:v>2014-08-20</c:v>
                </c:pt>
                <c:pt idx="347">
                  <c:v>2014-08-27</c:v>
                </c:pt>
                <c:pt idx="348">
                  <c:v>2014-09-03</c:v>
                </c:pt>
                <c:pt idx="349">
                  <c:v>2014-09-10</c:v>
                </c:pt>
                <c:pt idx="350">
                  <c:v>2014-09-17</c:v>
                </c:pt>
                <c:pt idx="351">
                  <c:v>2014-09-24</c:v>
                </c:pt>
                <c:pt idx="352">
                  <c:v>2014-10-01</c:v>
                </c:pt>
                <c:pt idx="353">
                  <c:v>2014-10-08</c:v>
                </c:pt>
                <c:pt idx="354">
                  <c:v>2014-10-15</c:v>
                </c:pt>
                <c:pt idx="355">
                  <c:v>2014-10-22</c:v>
                </c:pt>
                <c:pt idx="356">
                  <c:v>2014-10-29</c:v>
                </c:pt>
                <c:pt idx="357">
                  <c:v>2014-11-05</c:v>
                </c:pt>
                <c:pt idx="358">
                  <c:v>2014-11-12</c:v>
                </c:pt>
                <c:pt idx="359">
                  <c:v>2014-11-19</c:v>
                </c:pt>
                <c:pt idx="360">
                  <c:v>2014-11-26</c:v>
                </c:pt>
                <c:pt idx="361">
                  <c:v>2014-12-03</c:v>
                </c:pt>
                <c:pt idx="362">
                  <c:v>2014-12-10</c:v>
                </c:pt>
                <c:pt idx="363">
                  <c:v>2014-12-17</c:v>
                </c:pt>
                <c:pt idx="364">
                  <c:v>2014-12-24</c:v>
                </c:pt>
                <c:pt idx="365">
                  <c:v>2014-12-31</c:v>
                </c:pt>
                <c:pt idx="366">
                  <c:v>2015-01-07</c:v>
                </c:pt>
                <c:pt idx="367">
                  <c:v>2015-01-14</c:v>
                </c:pt>
                <c:pt idx="368">
                  <c:v>2015-01-21</c:v>
                </c:pt>
                <c:pt idx="369">
                  <c:v>2015-01-28</c:v>
                </c:pt>
                <c:pt idx="370">
                  <c:v>2015-02-04</c:v>
                </c:pt>
                <c:pt idx="371">
                  <c:v>2015-02-11</c:v>
                </c:pt>
                <c:pt idx="372">
                  <c:v>2015-02-18</c:v>
                </c:pt>
                <c:pt idx="373">
                  <c:v>2015-02-25</c:v>
                </c:pt>
                <c:pt idx="374">
                  <c:v>2015-03-04</c:v>
                </c:pt>
                <c:pt idx="375">
                  <c:v>2015-03-11</c:v>
                </c:pt>
                <c:pt idx="376">
                  <c:v>2015-03-18</c:v>
                </c:pt>
                <c:pt idx="377">
                  <c:v>2015-03-25</c:v>
                </c:pt>
                <c:pt idx="378">
                  <c:v>2015-04-01</c:v>
                </c:pt>
                <c:pt idx="379">
                  <c:v>2015-04-08</c:v>
                </c:pt>
                <c:pt idx="380">
                  <c:v>2015-04-15</c:v>
                </c:pt>
                <c:pt idx="381">
                  <c:v>2015-04-22</c:v>
                </c:pt>
                <c:pt idx="382">
                  <c:v>2015-04-29</c:v>
                </c:pt>
                <c:pt idx="383">
                  <c:v>2015-05-06</c:v>
                </c:pt>
                <c:pt idx="384">
                  <c:v>2015-05-13</c:v>
                </c:pt>
                <c:pt idx="385">
                  <c:v>2015-05-20</c:v>
                </c:pt>
                <c:pt idx="386">
                  <c:v>2015-05-27</c:v>
                </c:pt>
                <c:pt idx="387">
                  <c:v>2015-06-03</c:v>
                </c:pt>
                <c:pt idx="388">
                  <c:v>2015-06-10</c:v>
                </c:pt>
                <c:pt idx="389">
                  <c:v>2015-06-17</c:v>
                </c:pt>
                <c:pt idx="390">
                  <c:v>2015-06-24</c:v>
                </c:pt>
                <c:pt idx="391">
                  <c:v>2015-07-01</c:v>
                </c:pt>
                <c:pt idx="392">
                  <c:v>2015-07-08</c:v>
                </c:pt>
                <c:pt idx="393">
                  <c:v>2015-07-15</c:v>
                </c:pt>
                <c:pt idx="394">
                  <c:v>2015-07-22</c:v>
                </c:pt>
                <c:pt idx="395">
                  <c:v>2015-07-29</c:v>
                </c:pt>
                <c:pt idx="396">
                  <c:v>2015-08-05</c:v>
                </c:pt>
                <c:pt idx="397">
                  <c:v>2015-08-12</c:v>
                </c:pt>
                <c:pt idx="398">
                  <c:v>2015-08-19</c:v>
                </c:pt>
                <c:pt idx="399">
                  <c:v>2015-08-26</c:v>
                </c:pt>
                <c:pt idx="400">
                  <c:v>2015-09-02</c:v>
                </c:pt>
                <c:pt idx="401">
                  <c:v>2015-09-09</c:v>
                </c:pt>
                <c:pt idx="402">
                  <c:v>2015-09-16</c:v>
                </c:pt>
                <c:pt idx="403">
                  <c:v>2015-09-23</c:v>
                </c:pt>
                <c:pt idx="404">
                  <c:v>2015-09-30</c:v>
                </c:pt>
                <c:pt idx="405">
                  <c:v>2015-10-07</c:v>
                </c:pt>
                <c:pt idx="406">
                  <c:v>2015-10-14</c:v>
                </c:pt>
                <c:pt idx="407">
                  <c:v>2015-10-21</c:v>
                </c:pt>
                <c:pt idx="408">
                  <c:v>2015-10-28</c:v>
                </c:pt>
                <c:pt idx="409">
                  <c:v>2015-11-04</c:v>
                </c:pt>
                <c:pt idx="410">
                  <c:v>2015-11-11</c:v>
                </c:pt>
                <c:pt idx="411">
                  <c:v>2015-11-18</c:v>
                </c:pt>
                <c:pt idx="412">
                  <c:v>2015-11-25</c:v>
                </c:pt>
                <c:pt idx="413">
                  <c:v>2015-12-02</c:v>
                </c:pt>
                <c:pt idx="414">
                  <c:v>2015-12-09</c:v>
                </c:pt>
                <c:pt idx="415">
                  <c:v>2015-12-16</c:v>
                </c:pt>
                <c:pt idx="416">
                  <c:v>2015-12-23</c:v>
                </c:pt>
                <c:pt idx="417">
                  <c:v>2015-12-30</c:v>
                </c:pt>
                <c:pt idx="418">
                  <c:v>2016-01-06</c:v>
                </c:pt>
                <c:pt idx="419">
                  <c:v>2016-01-13</c:v>
                </c:pt>
                <c:pt idx="420">
                  <c:v>2016-01-20</c:v>
                </c:pt>
                <c:pt idx="421">
                  <c:v>2016-01-27</c:v>
                </c:pt>
                <c:pt idx="422">
                  <c:v>2016-02-03</c:v>
                </c:pt>
                <c:pt idx="423">
                  <c:v>2016-02-10</c:v>
                </c:pt>
                <c:pt idx="424">
                  <c:v>2016-02-17</c:v>
                </c:pt>
                <c:pt idx="425">
                  <c:v>2016-02-24</c:v>
                </c:pt>
                <c:pt idx="426">
                  <c:v>2016-03-02</c:v>
                </c:pt>
                <c:pt idx="427">
                  <c:v>2016-03-09</c:v>
                </c:pt>
                <c:pt idx="428">
                  <c:v>2016-03-16</c:v>
                </c:pt>
                <c:pt idx="429">
                  <c:v>2016-03-23</c:v>
                </c:pt>
                <c:pt idx="430">
                  <c:v>2016-03-30</c:v>
                </c:pt>
                <c:pt idx="431">
                  <c:v>2016-04-06</c:v>
                </c:pt>
                <c:pt idx="432">
                  <c:v>2016-04-13</c:v>
                </c:pt>
                <c:pt idx="433">
                  <c:v>2016-04-20</c:v>
                </c:pt>
                <c:pt idx="434">
                  <c:v>2016-04-27</c:v>
                </c:pt>
                <c:pt idx="435">
                  <c:v>2016-05-04</c:v>
                </c:pt>
                <c:pt idx="436">
                  <c:v>2016-05-11</c:v>
                </c:pt>
                <c:pt idx="437">
                  <c:v>2016-05-18</c:v>
                </c:pt>
                <c:pt idx="438">
                  <c:v>2016-05-25</c:v>
                </c:pt>
                <c:pt idx="439">
                  <c:v>2016-06-01</c:v>
                </c:pt>
                <c:pt idx="440">
                  <c:v>2016-06-08</c:v>
                </c:pt>
                <c:pt idx="441">
                  <c:v>2016-06-15</c:v>
                </c:pt>
                <c:pt idx="442">
                  <c:v>2016-06-22</c:v>
                </c:pt>
                <c:pt idx="443">
                  <c:v>2016-06-29</c:v>
                </c:pt>
                <c:pt idx="444">
                  <c:v>2016-07-06</c:v>
                </c:pt>
                <c:pt idx="445">
                  <c:v>2016-07-13</c:v>
                </c:pt>
                <c:pt idx="446">
                  <c:v>2016-07-20</c:v>
                </c:pt>
                <c:pt idx="447">
                  <c:v>2016-07-27</c:v>
                </c:pt>
                <c:pt idx="448">
                  <c:v>2016-08-03</c:v>
                </c:pt>
                <c:pt idx="449">
                  <c:v>2016-08-10</c:v>
                </c:pt>
                <c:pt idx="450">
                  <c:v>2016-08-17</c:v>
                </c:pt>
                <c:pt idx="451">
                  <c:v>2016-08-24</c:v>
                </c:pt>
                <c:pt idx="452">
                  <c:v>2016-08-31</c:v>
                </c:pt>
                <c:pt idx="453">
                  <c:v>2016-09-07</c:v>
                </c:pt>
                <c:pt idx="454">
                  <c:v>2016-09-14</c:v>
                </c:pt>
                <c:pt idx="455">
                  <c:v>2016-09-21</c:v>
                </c:pt>
                <c:pt idx="456">
                  <c:v>2016-09-28</c:v>
                </c:pt>
                <c:pt idx="457">
                  <c:v>2016-10-05</c:v>
                </c:pt>
                <c:pt idx="458">
                  <c:v>2016-10-12</c:v>
                </c:pt>
                <c:pt idx="459">
                  <c:v>2016-10-19</c:v>
                </c:pt>
                <c:pt idx="460">
                  <c:v>2016-10-26</c:v>
                </c:pt>
                <c:pt idx="461">
                  <c:v>2016-11-02</c:v>
                </c:pt>
                <c:pt idx="462">
                  <c:v>2016-11-09</c:v>
                </c:pt>
                <c:pt idx="463">
                  <c:v>2016-11-16</c:v>
                </c:pt>
                <c:pt idx="464">
                  <c:v>2016-11-23</c:v>
                </c:pt>
                <c:pt idx="465">
                  <c:v>2016-11-30</c:v>
                </c:pt>
                <c:pt idx="466">
                  <c:v>2016-12-07</c:v>
                </c:pt>
                <c:pt idx="467">
                  <c:v>2016-12-14</c:v>
                </c:pt>
                <c:pt idx="468">
                  <c:v>2016-12-21</c:v>
                </c:pt>
                <c:pt idx="469">
                  <c:v>2016-12-28</c:v>
                </c:pt>
                <c:pt idx="470">
                  <c:v>2017-01-04</c:v>
                </c:pt>
                <c:pt idx="471">
                  <c:v>2017-01-11</c:v>
                </c:pt>
                <c:pt idx="472">
                  <c:v>2017-01-18</c:v>
                </c:pt>
                <c:pt idx="473">
                  <c:v>2017-01-25</c:v>
                </c:pt>
                <c:pt idx="474">
                  <c:v>2017-02-01</c:v>
                </c:pt>
                <c:pt idx="475">
                  <c:v>2017-02-08</c:v>
                </c:pt>
                <c:pt idx="476">
                  <c:v>2017-02-15</c:v>
                </c:pt>
                <c:pt idx="477">
                  <c:v>2017-02-22</c:v>
                </c:pt>
                <c:pt idx="478">
                  <c:v>2017-03-01</c:v>
                </c:pt>
                <c:pt idx="479">
                  <c:v>2017-03-08</c:v>
                </c:pt>
                <c:pt idx="480">
                  <c:v>2017-03-15</c:v>
                </c:pt>
                <c:pt idx="481">
                  <c:v>2017-03-22</c:v>
                </c:pt>
                <c:pt idx="482">
                  <c:v>2017-03-29</c:v>
                </c:pt>
                <c:pt idx="483">
                  <c:v>2017-04-05</c:v>
                </c:pt>
                <c:pt idx="484">
                  <c:v>2017-04-12</c:v>
                </c:pt>
                <c:pt idx="485">
                  <c:v>2017-04-19</c:v>
                </c:pt>
                <c:pt idx="486">
                  <c:v>2017-04-26</c:v>
                </c:pt>
                <c:pt idx="487">
                  <c:v>2017-05-03</c:v>
                </c:pt>
                <c:pt idx="488">
                  <c:v>2017-05-10</c:v>
                </c:pt>
                <c:pt idx="489">
                  <c:v>2017-05-17</c:v>
                </c:pt>
                <c:pt idx="490">
                  <c:v>2017-05-24</c:v>
                </c:pt>
                <c:pt idx="491">
                  <c:v>2017-05-31</c:v>
                </c:pt>
                <c:pt idx="492">
                  <c:v>2017-06-07</c:v>
                </c:pt>
                <c:pt idx="493">
                  <c:v>2017-06-14</c:v>
                </c:pt>
                <c:pt idx="494">
                  <c:v>2017-06-21</c:v>
                </c:pt>
                <c:pt idx="495">
                  <c:v>2017-06-28</c:v>
                </c:pt>
                <c:pt idx="496">
                  <c:v>2017-07-05</c:v>
                </c:pt>
                <c:pt idx="497">
                  <c:v>2017-07-12</c:v>
                </c:pt>
                <c:pt idx="498">
                  <c:v>2017-07-19</c:v>
                </c:pt>
                <c:pt idx="499">
                  <c:v>2017-07-26</c:v>
                </c:pt>
                <c:pt idx="500">
                  <c:v>2017-08-02</c:v>
                </c:pt>
                <c:pt idx="501">
                  <c:v>2017-08-09</c:v>
                </c:pt>
                <c:pt idx="502">
                  <c:v>2017-08-16</c:v>
                </c:pt>
                <c:pt idx="503">
                  <c:v>2017-08-23</c:v>
                </c:pt>
                <c:pt idx="504">
                  <c:v>2017-08-30</c:v>
                </c:pt>
                <c:pt idx="505">
                  <c:v>2017-09-06</c:v>
                </c:pt>
                <c:pt idx="506">
                  <c:v>2017-09-13</c:v>
                </c:pt>
                <c:pt idx="507">
                  <c:v>2017-09-20</c:v>
                </c:pt>
                <c:pt idx="508">
                  <c:v>2017-09-27</c:v>
                </c:pt>
                <c:pt idx="509">
                  <c:v>2017-10-04</c:v>
                </c:pt>
                <c:pt idx="510">
                  <c:v>2017-10-11</c:v>
                </c:pt>
                <c:pt idx="511">
                  <c:v>2017-10-18</c:v>
                </c:pt>
                <c:pt idx="512">
                  <c:v>2017-10-25</c:v>
                </c:pt>
                <c:pt idx="513">
                  <c:v>2017-11-01</c:v>
                </c:pt>
                <c:pt idx="514">
                  <c:v>2017-11-08</c:v>
                </c:pt>
                <c:pt idx="515">
                  <c:v>2017-11-15</c:v>
                </c:pt>
                <c:pt idx="516">
                  <c:v>2017-11-22</c:v>
                </c:pt>
                <c:pt idx="517">
                  <c:v>2017-11-29</c:v>
                </c:pt>
                <c:pt idx="518">
                  <c:v>2017-12-06</c:v>
                </c:pt>
                <c:pt idx="519">
                  <c:v>2017-12-13</c:v>
                </c:pt>
                <c:pt idx="520">
                  <c:v>2017-12-20</c:v>
                </c:pt>
                <c:pt idx="521">
                  <c:v>2017-12-27</c:v>
                </c:pt>
                <c:pt idx="522">
                  <c:v>2018-01-03</c:v>
                </c:pt>
                <c:pt idx="523">
                  <c:v>2018-01-10</c:v>
                </c:pt>
                <c:pt idx="524">
                  <c:v>2018-01-17</c:v>
                </c:pt>
                <c:pt idx="525">
                  <c:v>2018-01-24</c:v>
                </c:pt>
                <c:pt idx="526">
                  <c:v>2018-01-31</c:v>
                </c:pt>
                <c:pt idx="527">
                  <c:v>2018-02-07</c:v>
                </c:pt>
                <c:pt idx="528">
                  <c:v>2018-02-14</c:v>
                </c:pt>
                <c:pt idx="529">
                  <c:v>2018-02-21</c:v>
                </c:pt>
                <c:pt idx="530">
                  <c:v>2018-02-28</c:v>
                </c:pt>
                <c:pt idx="531">
                  <c:v>2018-03-07</c:v>
                </c:pt>
                <c:pt idx="532">
                  <c:v>2018-03-14</c:v>
                </c:pt>
                <c:pt idx="533">
                  <c:v>2018-03-21</c:v>
                </c:pt>
                <c:pt idx="534">
                  <c:v>2018-03-28</c:v>
                </c:pt>
                <c:pt idx="535">
                  <c:v>2018-04-04</c:v>
                </c:pt>
                <c:pt idx="536">
                  <c:v>2018-04-11</c:v>
                </c:pt>
                <c:pt idx="537">
                  <c:v>2018-04-18</c:v>
                </c:pt>
                <c:pt idx="538">
                  <c:v>2018-04-25</c:v>
                </c:pt>
                <c:pt idx="539">
                  <c:v>2018-05-02</c:v>
                </c:pt>
                <c:pt idx="540">
                  <c:v>2018-05-09</c:v>
                </c:pt>
                <c:pt idx="541">
                  <c:v>2018-05-16</c:v>
                </c:pt>
                <c:pt idx="542">
                  <c:v>2018-05-23</c:v>
                </c:pt>
                <c:pt idx="543">
                  <c:v>2018-05-30</c:v>
                </c:pt>
                <c:pt idx="544">
                  <c:v>2018-06-06</c:v>
                </c:pt>
                <c:pt idx="545">
                  <c:v>2018-06-13</c:v>
                </c:pt>
                <c:pt idx="546">
                  <c:v>2018-06-20</c:v>
                </c:pt>
                <c:pt idx="547">
                  <c:v>2018-06-27</c:v>
                </c:pt>
                <c:pt idx="548">
                  <c:v>2018-07-04</c:v>
                </c:pt>
                <c:pt idx="549">
                  <c:v>2018-07-11</c:v>
                </c:pt>
                <c:pt idx="550">
                  <c:v>2018-07-18</c:v>
                </c:pt>
                <c:pt idx="551">
                  <c:v>2018-07-25</c:v>
                </c:pt>
                <c:pt idx="552">
                  <c:v>2018-08-01</c:v>
                </c:pt>
                <c:pt idx="553">
                  <c:v>2018-08-08</c:v>
                </c:pt>
                <c:pt idx="554">
                  <c:v>2018-08-15</c:v>
                </c:pt>
                <c:pt idx="555">
                  <c:v>2018-08-22</c:v>
                </c:pt>
                <c:pt idx="556">
                  <c:v>2018-08-29</c:v>
                </c:pt>
                <c:pt idx="557">
                  <c:v>2018-09-05</c:v>
                </c:pt>
                <c:pt idx="558">
                  <c:v>2018-09-12</c:v>
                </c:pt>
                <c:pt idx="559">
                  <c:v>2018-09-19</c:v>
                </c:pt>
                <c:pt idx="560">
                  <c:v>2018-09-26</c:v>
                </c:pt>
                <c:pt idx="561">
                  <c:v>2018-10-03</c:v>
                </c:pt>
                <c:pt idx="562">
                  <c:v>2018-10-10</c:v>
                </c:pt>
                <c:pt idx="563">
                  <c:v>2018-10-17</c:v>
                </c:pt>
                <c:pt idx="564">
                  <c:v>2018-10-24</c:v>
                </c:pt>
                <c:pt idx="565">
                  <c:v>2018-10-31</c:v>
                </c:pt>
                <c:pt idx="566">
                  <c:v>2018-11-07</c:v>
                </c:pt>
                <c:pt idx="567">
                  <c:v>2018-11-14</c:v>
                </c:pt>
                <c:pt idx="568">
                  <c:v>2018-11-21</c:v>
                </c:pt>
                <c:pt idx="569">
                  <c:v>2018-11-28</c:v>
                </c:pt>
                <c:pt idx="570">
                  <c:v>2018-12-05</c:v>
                </c:pt>
                <c:pt idx="571">
                  <c:v>2018-12-12</c:v>
                </c:pt>
                <c:pt idx="572">
                  <c:v>2018-12-19</c:v>
                </c:pt>
                <c:pt idx="573">
                  <c:v>2018-12-26</c:v>
                </c:pt>
                <c:pt idx="574">
                  <c:v>2019-01-02</c:v>
                </c:pt>
                <c:pt idx="575">
                  <c:v>2019-01-09</c:v>
                </c:pt>
                <c:pt idx="576">
                  <c:v>2019-01-16</c:v>
                </c:pt>
                <c:pt idx="577">
                  <c:v>2019-01-23</c:v>
                </c:pt>
                <c:pt idx="578">
                  <c:v>2019-01-30</c:v>
                </c:pt>
                <c:pt idx="579">
                  <c:v>2019-02-06</c:v>
                </c:pt>
                <c:pt idx="580">
                  <c:v>2019-02-13</c:v>
                </c:pt>
                <c:pt idx="581">
                  <c:v>2019-02-20</c:v>
                </c:pt>
                <c:pt idx="582">
                  <c:v>2019-02-27</c:v>
                </c:pt>
                <c:pt idx="583">
                  <c:v>2019-03-06</c:v>
                </c:pt>
                <c:pt idx="584">
                  <c:v>2019-03-13</c:v>
                </c:pt>
                <c:pt idx="585">
                  <c:v>2019-03-20</c:v>
                </c:pt>
                <c:pt idx="586">
                  <c:v>2019-03-27</c:v>
                </c:pt>
                <c:pt idx="587">
                  <c:v>2019-04-03</c:v>
                </c:pt>
                <c:pt idx="588">
                  <c:v>2019-04-10</c:v>
                </c:pt>
                <c:pt idx="589">
                  <c:v>2019-04-17</c:v>
                </c:pt>
                <c:pt idx="590">
                  <c:v>2019-04-24</c:v>
                </c:pt>
                <c:pt idx="591">
                  <c:v>2019-05-01</c:v>
                </c:pt>
                <c:pt idx="592">
                  <c:v>2019-05-08</c:v>
                </c:pt>
                <c:pt idx="593">
                  <c:v>2019-05-15</c:v>
                </c:pt>
                <c:pt idx="594">
                  <c:v>2019-05-22</c:v>
                </c:pt>
                <c:pt idx="595">
                  <c:v>2019-05-29</c:v>
                </c:pt>
                <c:pt idx="596">
                  <c:v>2019-06-05</c:v>
                </c:pt>
                <c:pt idx="597">
                  <c:v>2019-06-12</c:v>
                </c:pt>
                <c:pt idx="598">
                  <c:v>2019-06-19</c:v>
                </c:pt>
                <c:pt idx="599">
                  <c:v>2019-06-26</c:v>
                </c:pt>
                <c:pt idx="600">
                  <c:v>2019-07-03</c:v>
                </c:pt>
                <c:pt idx="601">
                  <c:v>2019-07-10</c:v>
                </c:pt>
                <c:pt idx="602">
                  <c:v>2019-07-17</c:v>
                </c:pt>
                <c:pt idx="603">
                  <c:v>2019-07-24</c:v>
                </c:pt>
                <c:pt idx="604">
                  <c:v>2019-07-31</c:v>
                </c:pt>
                <c:pt idx="605">
                  <c:v>2019-08-07</c:v>
                </c:pt>
                <c:pt idx="606">
                  <c:v>2019-08-14</c:v>
                </c:pt>
                <c:pt idx="607">
                  <c:v>2019-08-21</c:v>
                </c:pt>
                <c:pt idx="608">
                  <c:v>2019-08-28</c:v>
                </c:pt>
                <c:pt idx="609">
                  <c:v>2019-09-04</c:v>
                </c:pt>
                <c:pt idx="610">
                  <c:v>2019-09-11</c:v>
                </c:pt>
                <c:pt idx="611">
                  <c:v>2019-09-18</c:v>
                </c:pt>
                <c:pt idx="612">
                  <c:v>2019-09-25</c:v>
                </c:pt>
                <c:pt idx="613">
                  <c:v>2019-10-02</c:v>
                </c:pt>
                <c:pt idx="614">
                  <c:v>2019-10-09</c:v>
                </c:pt>
                <c:pt idx="615">
                  <c:v>2019-10-16</c:v>
                </c:pt>
                <c:pt idx="616">
                  <c:v>2019-10-23</c:v>
                </c:pt>
                <c:pt idx="617">
                  <c:v>2019-10-30</c:v>
                </c:pt>
                <c:pt idx="618">
                  <c:v>2019-11-06</c:v>
                </c:pt>
                <c:pt idx="619">
                  <c:v>2019-11-13</c:v>
                </c:pt>
                <c:pt idx="620">
                  <c:v>2019-11-20</c:v>
                </c:pt>
                <c:pt idx="621">
                  <c:v>2019-11-27</c:v>
                </c:pt>
                <c:pt idx="622">
                  <c:v>2019-12-04</c:v>
                </c:pt>
                <c:pt idx="623">
                  <c:v>2019-12-11</c:v>
                </c:pt>
                <c:pt idx="624">
                  <c:v>2019-12-18</c:v>
                </c:pt>
                <c:pt idx="625">
                  <c:v>2019-12-25</c:v>
                </c:pt>
                <c:pt idx="626">
                  <c:v>2020-01-01</c:v>
                </c:pt>
                <c:pt idx="627">
                  <c:v>2020-01-08</c:v>
                </c:pt>
                <c:pt idx="628">
                  <c:v>2020-01-15</c:v>
                </c:pt>
                <c:pt idx="629">
                  <c:v>2020-01-22</c:v>
                </c:pt>
                <c:pt idx="630">
                  <c:v>2020-01-29</c:v>
                </c:pt>
                <c:pt idx="631">
                  <c:v>2020-02-05</c:v>
                </c:pt>
                <c:pt idx="632">
                  <c:v>2020-02-12</c:v>
                </c:pt>
                <c:pt idx="633">
                  <c:v>2020-02-19</c:v>
                </c:pt>
                <c:pt idx="634">
                  <c:v>2020-02-26</c:v>
                </c:pt>
                <c:pt idx="635">
                  <c:v>2020-03-04</c:v>
                </c:pt>
                <c:pt idx="636">
                  <c:v>2020-03-11</c:v>
                </c:pt>
                <c:pt idx="637">
                  <c:v>2020-03-18</c:v>
                </c:pt>
                <c:pt idx="638">
                  <c:v>2020-03-25</c:v>
                </c:pt>
                <c:pt idx="639">
                  <c:v>2020-04-01</c:v>
                </c:pt>
                <c:pt idx="640">
                  <c:v>2020-04-08</c:v>
                </c:pt>
                <c:pt idx="641">
                  <c:v>2020-04-15</c:v>
                </c:pt>
                <c:pt idx="642">
                  <c:v>2020-04-22</c:v>
                </c:pt>
                <c:pt idx="643">
                  <c:v>2020-04-29</c:v>
                </c:pt>
                <c:pt idx="644">
                  <c:v>2020-05-06</c:v>
                </c:pt>
                <c:pt idx="645">
                  <c:v>2020-05-13</c:v>
                </c:pt>
                <c:pt idx="646">
                  <c:v>2020-05-20</c:v>
                </c:pt>
                <c:pt idx="647">
                  <c:v>2020-05-27</c:v>
                </c:pt>
                <c:pt idx="648">
                  <c:v>2020-06-03</c:v>
                </c:pt>
                <c:pt idx="649">
                  <c:v>2020-06-10</c:v>
                </c:pt>
                <c:pt idx="650">
                  <c:v>2020-06-17</c:v>
                </c:pt>
                <c:pt idx="651">
                  <c:v>2020-06-24</c:v>
                </c:pt>
                <c:pt idx="652">
                  <c:v>2020-07-01</c:v>
                </c:pt>
                <c:pt idx="653">
                  <c:v>2020-07-08</c:v>
                </c:pt>
                <c:pt idx="654">
                  <c:v>2020-07-15</c:v>
                </c:pt>
                <c:pt idx="655">
                  <c:v>2020-07-22</c:v>
                </c:pt>
                <c:pt idx="656">
                  <c:v>2020-07-29</c:v>
                </c:pt>
                <c:pt idx="657">
                  <c:v>2020-08-05</c:v>
                </c:pt>
                <c:pt idx="658">
                  <c:v>2020-08-12</c:v>
                </c:pt>
                <c:pt idx="659">
                  <c:v>2020-08-19</c:v>
                </c:pt>
                <c:pt idx="660">
                  <c:v>2020-08-26</c:v>
                </c:pt>
                <c:pt idx="661">
                  <c:v>2020-09-02</c:v>
                </c:pt>
                <c:pt idx="662">
                  <c:v>2020-09-09</c:v>
                </c:pt>
                <c:pt idx="663">
                  <c:v>2020-09-16</c:v>
                </c:pt>
                <c:pt idx="664">
                  <c:v>2020-09-23</c:v>
                </c:pt>
                <c:pt idx="665">
                  <c:v>2020-09-30</c:v>
                </c:pt>
                <c:pt idx="666">
                  <c:v>2020-10-07</c:v>
                </c:pt>
                <c:pt idx="667">
                  <c:v>2020-10-14</c:v>
                </c:pt>
                <c:pt idx="668">
                  <c:v>2020-10-21</c:v>
                </c:pt>
                <c:pt idx="669">
                  <c:v>2020-10-28</c:v>
                </c:pt>
                <c:pt idx="670">
                  <c:v>2020-11-04</c:v>
                </c:pt>
                <c:pt idx="671">
                  <c:v>2020-11-11</c:v>
                </c:pt>
                <c:pt idx="672">
                  <c:v>2020-11-18</c:v>
                </c:pt>
                <c:pt idx="673">
                  <c:v>2020-11-25</c:v>
                </c:pt>
                <c:pt idx="674">
                  <c:v>2020-12-02</c:v>
                </c:pt>
                <c:pt idx="675">
                  <c:v>2020-12-09</c:v>
                </c:pt>
                <c:pt idx="676">
                  <c:v>2020-12-16</c:v>
                </c:pt>
                <c:pt idx="677">
                  <c:v>2020-12-23</c:v>
                </c:pt>
                <c:pt idx="678">
                  <c:v>2020-12-30</c:v>
                </c:pt>
                <c:pt idx="679">
                  <c:v>2021-01-06</c:v>
                </c:pt>
                <c:pt idx="680">
                  <c:v>2021-01-13</c:v>
                </c:pt>
                <c:pt idx="681">
                  <c:v>2021-01-20</c:v>
                </c:pt>
                <c:pt idx="682">
                  <c:v>2021-01-27</c:v>
                </c:pt>
                <c:pt idx="683">
                  <c:v>2021-02-03</c:v>
                </c:pt>
                <c:pt idx="684">
                  <c:v>2021-02-10</c:v>
                </c:pt>
                <c:pt idx="685">
                  <c:v>2021-02-17</c:v>
                </c:pt>
                <c:pt idx="686">
                  <c:v>2021-02-24</c:v>
                </c:pt>
                <c:pt idx="687">
                  <c:v>2021-03-03</c:v>
                </c:pt>
                <c:pt idx="688">
                  <c:v>2021-03-10</c:v>
                </c:pt>
                <c:pt idx="689">
                  <c:v>2021-03-17</c:v>
                </c:pt>
                <c:pt idx="690">
                  <c:v>2021-03-24</c:v>
                </c:pt>
                <c:pt idx="691">
                  <c:v>2021-03-31</c:v>
                </c:pt>
                <c:pt idx="692">
                  <c:v>2021-04-07</c:v>
                </c:pt>
                <c:pt idx="693">
                  <c:v>2021-04-14</c:v>
                </c:pt>
                <c:pt idx="694">
                  <c:v>2021-04-21</c:v>
                </c:pt>
                <c:pt idx="695">
                  <c:v>2021-04-28</c:v>
                </c:pt>
                <c:pt idx="696">
                  <c:v>2021-05-05</c:v>
                </c:pt>
                <c:pt idx="697">
                  <c:v>2021-05-12</c:v>
                </c:pt>
                <c:pt idx="698">
                  <c:v>2021-05-19</c:v>
                </c:pt>
                <c:pt idx="699">
                  <c:v>2021-05-26</c:v>
                </c:pt>
                <c:pt idx="700">
                  <c:v>2021-06-02</c:v>
                </c:pt>
                <c:pt idx="701">
                  <c:v>2021-06-09</c:v>
                </c:pt>
                <c:pt idx="702">
                  <c:v>2021-06-16</c:v>
                </c:pt>
                <c:pt idx="703">
                  <c:v>2021-06-23</c:v>
                </c:pt>
                <c:pt idx="704">
                  <c:v>2021-06-30</c:v>
                </c:pt>
                <c:pt idx="705">
                  <c:v>2021-07-07</c:v>
                </c:pt>
                <c:pt idx="706">
                  <c:v>2021-07-14</c:v>
                </c:pt>
                <c:pt idx="707">
                  <c:v>2021-07-21</c:v>
                </c:pt>
                <c:pt idx="708">
                  <c:v>2021-07-28</c:v>
                </c:pt>
                <c:pt idx="709">
                  <c:v>2021-08-04</c:v>
                </c:pt>
                <c:pt idx="710">
                  <c:v>2021-08-11</c:v>
                </c:pt>
                <c:pt idx="711">
                  <c:v>2021-08-18</c:v>
                </c:pt>
                <c:pt idx="712">
                  <c:v>2021-08-25</c:v>
                </c:pt>
                <c:pt idx="713">
                  <c:v>2021-09-01</c:v>
                </c:pt>
                <c:pt idx="714">
                  <c:v>2021-09-08</c:v>
                </c:pt>
                <c:pt idx="715">
                  <c:v>2021-09-15</c:v>
                </c:pt>
                <c:pt idx="716">
                  <c:v>2021-09-22</c:v>
                </c:pt>
                <c:pt idx="717">
                  <c:v>2021-09-29</c:v>
                </c:pt>
                <c:pt idx="718">
                  <c:v>2021-10-06</c:v>
                </c:pt>
                <c:pt idx="719">
                  <c:v>2021-10-13</c:v>
                </c:pt>
                <c:pt idx="720">
                  <c:v>2021-10-20</c:v>
                </c:pt>
                <c:pt idx="721">
                  <c:v>2021-10-27</c:v>
                </c:pt>
                <c:pt idx="722">
                  <c:v>2021-11-03</c:v>
                </c:pt>
                <c:pt idx="723">
                  <c:v>2021-11-10</c:v>
                </c:pt>
                <c:pt idx="724">
                  <c:v>2021-11-17</c:v>
                </c:pt>
                <c:pt idx="725">
                  <c:v>2021-11-24</c:v>
                </c:pt>
                <c:pt idx="726">
                  <c:v>2021-12-01</c:v>
                </c:pt>
                <c:pt idx="727">
                  <c:v>2021-12-08</c:v>
                </c:pt>
                <c:pt idx="728">
                  <c:v>2021-12-15</c:v>
                </c:pt>
                <c:pt idx="729">
                  <c:v>2021-12-22</c:v>
                </c:pt>
                <c:pt idx="730">
                  <c:v>2021-12-29</c:v>
                </c:pt>
                <c:pt idx="731">
                  <c:v>2022-01-05</c:v>
                </c:pt>
                <c:pt idx="732">
                  <c:v>2022-01-12</c:v>
                </c:pt>
                <c:pt idx="733">
                  <c:v>2022-01-19</c:v>
                </c:pt>
                <c:pt idx="734">
                  <c:v>2022-01-26</c:v>
                </c:pt>
                <c:pt idx="735">
                  <c:v>2022-02-02</c:v>
                </c:pt>
                <c:pt idx="736">
                  <c:v>2022-02-09</c:v>
                </c:pt>
                <c:pt idx="737">
                  <c:v>2022-02-16</c:v>
                </c:pt>
                <c:pt idx="738">
                  <c:v>2022-02-23</c:v>
                </c:pt>
                <c:pt idx="739">
                  <c:v>2022-03-02</c:v>
                </c:pt>
                <c:pt idx="740">
                  <c:v>2022-03-09</c:v>
                </c:pt>
                <c:pt idx="741">
                  <c:v>2022-03-16</c:v>
                </c:pt>
                <c:pt idx="742">
                  <c:v>2022-03-23</c:v>
                </c:pt>
                <c:pt idx="743">
                  <c:v>2022-03-30</c:v>
                </c:pt>
                <c:pt idx="744">
                  <c:v>2022-04-06</c:v>
                </c:pt>
                <c:pt idx="745">
                  <c:v>2022-04-13</c:v>
                </c:pt>
                <c:pt idx="746">
                  <c:v>2022-04-20</c:v>
                </c:pt>
                <c:pt idx="747">
                  <c:v>2022-04-27</c:v>
                </c:pt>
                <c:pt idx="748">
                  <c:v>2022-05-04</c:v>
                </c:pt>
                <c:pt idx="749">
                  <c:v>2022-05-11</c:v>
                </c:pt>
                <c:pt idx="750">
                  <c:v>2022-05-18</c:v>
                </c:pt>
                <c:pt idx="751">
                  <c:v>2022-05-25</c:v>
                </c:pt>
                <c:pt idx="752">
                  <c:v>2022-06-01</c:v>
                </c:pt>
                <c:pt idx="753">
                  <c:v>2022-06-08</c:v>
                </c:pt>
                <c:pt idx="754">
                  <c:v>2022-06-15</c:v>
                </c:pt>
                <c:pt idx="755">
                  <c:v>2022-06-22</c:v>
                </c:pt>
                <c:pt idx="756">
                  <c:v>2022-06-29</c:v>
                </c:pt>
                <c:pt idx="757">
                  <c:v>2022-07-06</c:v>
                </c:pt>
                <c:pt idx="758">
                  <c:v>2022-07-13</c:v>
                </c:pt>
                <c:pt idx="759">
                  <c:v>2022-07-20</c:v>
                </c:pt>
                <c:pt idx="760">
                  <c:v>2022-07-27</c:v>
                </c:pt>
                <c:pt idx="761">
                  <c:v>2022-08-03</c:v>
                </c:pt>
                <c:pt idx="762">
                  <c:v>2022-08-10</c:v>
                </c:pt>
                <c:pt idx="763">
                  <c:v>2022-08-17</c:v>
                </c:pt>
                <c:pt idx="764">
                  <c:v>2022-08-24</c:v>
                </c:pt>
                <c:pt idx="765">
                  <c:v>2022-08-31</c:v>
                </c:pt>
                <c:pt idx="766">
                  <c:v>2022-09-07</c:v>
                </c:pt>
                <c:pt idx="767">
                  <c:v>2022-09-14</c:v>
                </c:pt>
                <c:pt idx="768">
                  <c:v>2022-09-21</c:v>
                </c:pt>
                <c:pt idx="769">
                  <c:v>2022-09-28</c:v>
                </c:pt>
                <c:pt idx="770">
                  <c:v>2022-10-05</c:v>
                </c:pt>
                <c:pt idx="771">
                  <c:v>2022-10-12</c:v>
                </c:pt>
              </c:strCache>
            </c:strRef>
          </c:cat>
          <c:val>
            <c:numRef>
              <c:f>Sheet2!$B$8:$B$779</c:f>
              <c:numCache>
                <c:formatCode>General</c:formatCode>
                <c:ptCount val="772"/>
                <c:pt idx="0">
                  <c:v>740611</c:v>
                </c:pt>
                <c:pt idx="1">
                  <c:v>728182</c:v>
                </c:pt>
                <c:pt idx="2">
                  <c:v>728238</c:v>
                </c:pt>
                <c:pt idx="3">
                  <c:v>723298</c:v>
                </c:pt>
                <c:pt idx="4">
                  <c:v>718350</c:v>
                </c:pt>
                <c:pt idx="5">
                  <c:v>713379</c:v>
                </c:pt>
                <c:pt idx="6">
                  <c:v>713372</c:v>
                </c:pt>
                <c:pt idx="7">
                  <c:v>713364</c:v>
                </c:pt>
                <c:pt idx="8">
                  <c:v>713358</c:v>
                </c:pt>
                <c:pt idx="9">
                  <c:v>713365</c:v>
                </c:pt>
                <c:pt idx="10">
                  <c:v>709133</c:v>
                </c:pt>
                <c:pt idx="11">
                  <c:v>676894</c:v>
                </c:pt>
                <c:pt idx="12">
                  <c:v>628977</c:v>
                </c:pt>
                <c:pt idx="13">
                  <c:v>589085</c:v>
                </c:pt>
                <c:pt idx="14">
                  <c:v>560817</c:v>
                </c:pt>
                <c:pt idx="15">
                  <c:v>548622</c:v>
                </c:pt>
                <c:pt idx="16">
                  <c:v>548651</c:v>
                </c:pt>
                <c:pt idx="17">
                  <c:v>548680</c:v>
                </c:pt>
                <c:pt idx="18">
                  <c:v>542395</c:v>
                </c:pt>
                <c:pt idx="19">
                  <c:v>520054</c:v>
                </c:pt>
                <c:pt idx="20">
                  <c:v>502831</c:v>
                </c:pt>
                <c:pt idx="21">
                  <c:v>491064</c:v>
                </c:pt>
                <c:pt idx="22">
                  <c:v>486909</c:v>
                </c:pt>
                <c:pt idx="23">
                  <c:v>482050</c:v>
                </c:pt>
                <c:pt idx="24">
                  <c:v>478710</c:v>
                </c:pt>
                <c:pt idx="25">
                  <c:v>478773</c:v>
                </c:pt>
                <c:pt idx="26">
                  <c:v>478838</c:v>
                </c:pt>
                <c:pt idx="27">
                  <c:v>478925</c:v>
                </c:pt>
                <c:pt idx="28">
                  <c:v>479004</c:v>
                </c:pt>
                <c:pt idx="29">
                  <c:v>479089</c:v>
                </c:pt>
                <c:pt idx="30">
                  <c:v>479174</c:v>
                </c:pt>
                <c:pt idx="31">
                  <c:v>479291</c:v>
                </c:pt>
                <c:pt idx="32">
                  <c:v>479396</c:v>
                </c:pt>
                <c:pt idx="33">
                  <c:v>479500</c:v>
                </c:pt>
                <c:pt idx="34">
                  <c:v>479604</c:v>
                </c:pt>
                <c:pt idx="35">
                  <c:v>479701</c:v>
                </c:pt>
                <c:pt idx="36">
                  <c:v>479762</c:v>
                </c:pt>
                <c:pt idx="37">
                  <c:v>479818</c:v>
                </c:pt>
                <c:pt idx="38">
                  <c:v>476557</c:v>
                </c:pt>
                <c:pt idx="39">
                  <c:v>476612</c:v>
                </c:pt>
                <c:pt idx="40">
                  <c:v>476594</c:v>
                </c:pt>
                <c:pt idx="41">
                  <c:v>476552</c:v>
                </c:pt>
                <c:pt idx="42">
                  <c:v>476528</c:v>
                </c:pt>
                <c:pt idx="43">
                  <c:v>476485</c:v>
                </c:pt>
                <c:pt idx="44">
                  <c:v>476462</c:v>
                </c:pt>
                <c:pt idx="45">
                  <c:v>476446</c:v>
                </c:pt>
                <c:pt idx="46">
                  <c:v>476431</c:v>
                </c:pt>
                <c:pt idx="47">
                  <c:v>476415</c:v>
                </c:pt>
                <c:pt idx="48">
                  <c:v>476389</c:v>
                </c:pt>
                <c:pt idx="49">
                  <c:v>476286</c:v>
                </c:pt>
                <c:pt idx="50">
                  <c:v>476178</c:v>
                </c:pt>
                <c:pt idx="51">
                  <c:v>476067</c:v>
                </c:pt>
                <c:pt idx="52">
                  <c:v>475961</c:v>
                </c:pt>
                <c:pt idx="53">
                  <c:v>475797</c:v>
                </c:pt>
                <c:pt idx="54">
                  <c:v>475589</c:v>
                </c:pt>
                <c:pt idx="55">
                  <c:v>475381</c:v>
                </c:pt>
                <c:pt idx="56">
                  <c:v>475200</c:v>
                </c:pt>
                <c:pt idx="57">
                  <c:v>475034</c:v>
                </c:pt>
                <c:pt idx="58">
                  <c:v>474910</c:v>
                </c:pt>
                <c:pt idx="59">
                  <c:v>474790</c:v>
                </c:pt>
                <c:pt idx="60">
                  <c:v>474684</c:v>
                </c:pt>
                <c:pt idx="61">
                  <c:v>474607</c:v>
                </c:pt>
                <c:pt idx="62">
                  <c:v>474646</c:v>
                </c:pt>
                <c:pt idx="63">
                  <c:v>474688</c:v>
                </c:pt>
                <c:pt idx="64">
                  <c:v>474731</c:v>
                </c:pt>
                <c:pt idx="65">
                  <c:v>486219</c:v>
                </c:pt>
                <c:pt idx="66">
                  <c:v>505518</c:v>
                </c:pt>
                <c:pt idx="67">
                  <c:v>514565</c:v>
                </c:pt>
                <c:pt idx="68">
                  <c:v>528690</c:v>
                </c:pt>
                <c:pt idx="69">
                  <c:v>543009</c:v>
                </c:pt>
                <c:pt idx="70">
                  <c:v>554088</c:v>
                </c:pt>
                <c:pt idx="71">
                  <c:v>569426</c:v>
                </c:pt>
                <c:pt idx="72">
                  <c:v>580566</c:v>
                </c:pt>
                <c:pt idx="73">
                  <c:v>597579</c:v>
                </c:pt>
                <c:pt idx="74">
                  <c:v>606158</c:v>
                </c:pt>
                <c:pt idx="75">
                  <c:v>622252</c:v>
                </c:pt>
                <c:pt idx="76">
                  <c:v>633129</c:v>
                </c:pt>
                <c:pt idx="77">
                  <c:v>647828</c:v>
                </c:pt>
                <c:pt idx="78">
                  <c:v>656995</c:v>
                </c:pt>
                <c:pt idx="79">
                  <c:v>668489</c:v>
                </c:pt>
                <c:pt idx="80">
                  <c:v>677162</c:v>
                </c:pt>
                <c:pt idx="81">
                  <c:v>686476</c:v>
                </c:pt>
                <c:pt idx="82">
                  <c:v>695318</c:v>
                </c:pt>
                <c:pt idx="83">
                  <c:v>704357</c:v>
                </c:pt>
                <c:pt idx="84">
                  <c:v>720910</c:v>
                </c:pt>
                <c:pt idx="85">
                  <c:v>731039</c:v>
                </c:pt>
                <c:pt idx="86">
                  <c:v>740488</c:v>
                </c:pt>
                <c:pt idx="87">
                  <c:v>748031</c:v>
                </c:pt>
                <c:pt idx="88">
                  <c:v>753535</c:v>
                </c:pt>
                <c:pt idx="89">
                  <c:v>758053</c:v>
                </c:pt>
                <c:pt idx="90">
                  <c:v>762747</c:v>
                </c:pt>
                <c:pt idx="91">
                  <c:v>766128</c:v>
                </c:pt>
                <c:pt idx="92">
                  <c:v>769176</c:v>
                </c:pt>
                <c:pt idx="93">
                  <c:v>770924</c:v>
                </c:pt>
                <c:pt idx="94">
                  <c:v>773476</c:v>
                </c:pt>
                <c:pt idx="95">
                  <c:v>774552</c:v>
                </c:pt>
                <c:pt idx="96">
                  <c:v>776232</c:v>
                </c:pt>
                <c:pt idx="97">
                  <c:v>776517</c:v>
                </c:pt>
                <c:pt idx="98">
                  <c:v>776524</c:v>
                </c:pt>
                <c:pt idx="99">
                  <c:v>776532</c:v>
                </c:pt>
                <c:pt idx="100">
                  <c:v>776539</c:v>
                </c:pt>
                <c:pt idx="101">
                  <c:v>776550</c:v>
                </c:pt>
                <c:pt idx="102">
                  <c:v>776561</c:v>
                </c:pt>
                <c:pt idx="103">
                  <c:v>776572</c:v>
                </c:pt>
                <c:pt idx="104">
                  <c:v>776583</c:v>
                </c:pt>
                <c:pt idx="105">
                  <c:v>776591</c:v>
                </c:pt>
                <c:pt idx="106">
                  <c:v>776600</c:v>
                </c:pt>
                <c:pt idx="107">
                  <c:v>776609</c:v>
                </c:pt>
                <c:pt idx="108">
                  <c:v>776616</c:v>
                </c:pt>
                <c:pt idx="109">
                  <c:v>776620</c:v>
                </c:pt>
                <c:pt idx="110">
                  <c:v>776600</c:v>
                </c:pt>
                <c:pt idx="111">
                  <c:v>776577</c:v>
                </c:pt>
                <c:pt idx="112">
                  <c:v>776557</c:v>
                </c:pt>
                <c:pt idx="113">
                  <c:v>776542</c:v>
                </c:pt>
                <c:pt idx="114">
                  <c:v>776577</c:v>
                </c:pt>
                <c:pt idx="115">
                  <c:v>776615</c:v>
                </c:pt>
                <c:pt idx="116">
                  <c:v>776653</c:v>
                </c:pt>
                <c:pt idx="117">
                  <c:v>776691</c:v>
                </c:pt>
                <c:pt idx="118">
                  <c:v>776707</c:v>
                </c:pt>
                <c:pt idx="119">
                  <c:v>776709</c:v>
                </c:pt>
                <c:pt idx="120">
                  <c:v>776713</c:v>
                </c:pt>
                <c:pt idx="121">
                  <c:v>776716</c:v>
                </c:pt>
                <c:pt idx="122">
                  <c:v>776728</c:v>
                </c:pt>
                <c:pt idx="123">
                  <c:v>776776</c:v>
                </c:pt>
                <c:pt idx="124">
                  <c:v>776819</c:v>
                </c:pt>
                <c:pt idx="125">
                  <c:v>776862</c:v>
                </c:pt>
                <c:pt idx="126">
                  <c:v>776906</c:v>
                </c:pt>
                <c:pt idx="127">
                  <c:v>776925</c:v>
                </c:pt>
                <c:pt idx="128">
                  <c:v>776944</c:v>
                </c:pt>
                <c:pt idx="129">
                  <c:v>776963</c:v>
                </c:pt>
                <c:pt idx="130">
                  <c:v>776982</c:v>
                </c:pt>
                <c:pt idx="131">
                  <c:v>776994</c:v>
                </c:pt>
                <c:pt idx="132">
                  <c:v>777002</c:v>
                </c:pt>
                <c:pt idx="133">
                  <c:v>777010</c:v>
                </c:pt>
                <c:pt idx="134">
                  <c:v>777018</c:v>
                </c:pt>
                <c:pt idx="135">
                  <c:v>777022</c:v>
                </c:pt>
                <c:pt idx="136">
                  <c:v>777012</c:v>
                </c:pt>
                <c:pt idx="137">
                  <c:v>777367</c:v>
                </c:pt>
                <c:pt idx="138">
                  <c:v>782829</c:v>
                </c:pt>
                <c:pt idx="139">
                  <c:v>785813</c:v>
                </c:pt>
                <c:pt idx="140">
                  <c:v>787572</c:v>
                </c:pt>
                <c:pt idx="141">
                  <c:v>792024</c:v>
                </c:pt>
                <c:pt idx="142">
                  <c:v>801202</c:v>
                </c:pt>
                <c:pt idx="143">
                  <c:v>808932</c:v>
                </c:pt>
                <c:pt idx="144">
                  <c:v>814304</c:v>
                </c:pt>
                <c:pt idx="145">
                  <c:v>821151</c:v>
                </c:pt>
                <c:pt idx="146">
                  <c:v>824964</c:v>
                </c:pt>
                <c:pt idx="147">
                  <c:v>834277</c:v>
                </c:pt>
                <c:pt idx="148">
                  <c:v>839990</c:v>
                </c:pt>
                <c:pt idx="149">
                  <c:v>847886</c:v>
                </c:pt>
                <c:pt idx="150">
                  <c:v>859180</c:v>
                </c:pt>
                <c:pt idx="151">
                  <c:v>891518</c:v>
                </c:pt>
                <c:pt idx="152">
                  <c:v>904899</c:v>
                </c:pt>
                <c:pt idx="153">
                  <c:v>937231</c:v>
                </c:pt>
                <c:pt idx="154">
                  <c:v>960796</c:v>
                </c:pt>
                <c:pt idx="155">
                  <c:v>986545</c:v>
                </c:pt>
                <c:pt idx="156">
                  <c:v>1010285</c:v>
                </c:pt>
                <c:pt idx="157">
                  <c:v>1023962</c:v>
                </c:pt>
                <c:pt idx="158">
                  <c:v>1044725</c:v>
                </c:pt>
                <c:pt idx="159">
                  <c:v>1071619</c:v>
                </c:pt>
                <c:pt idx="160">
                  <c:v>1096402</c:v>
                </c:pt>
                <c:pt idx="161">
                  <c:v>1125466</c:v>
                </c:pt>
                <c:pt idx="162">
                  <c:v>1153807</c:v>
                </c:pt>
                <c:pt idx="163">
                  <c:v>1179202</c:v>
                </c:pt>
                <c:pt idx="164">
                  <c:v>1201400</c:v>
                </c:pt>
                <c:pt idx="165">
                  <c:v>1224988</c:v>
                </c:pt>
                <c:pt idx="166">
                  <c:v>1252840</c:v>
                </c:pt>
                <c:pt idx="167">
                  <c:v>1274961</c:v>
                </c:pt>
                <c:pt idx="168">
                  <c:v>1295350</c:v>
                </c:pt>
                <c:pt idx="169">
                  <c:v>1323233</c:v>
                </c:pt>
                <c:pt idx="170">
                  <c:v>1345658</c:v>
                </c:pt>
                <c:pt idx="171">
                  <c:v>1368112</c:v>
                </c:pt>
                <c:pt idx="172">
                  <c:v>1390584</c:v>
                </c:pt>
                <c:pt idx="173">
                  <c:v>1406554</c:v>
                </c:pt>
                <c:pt idx="174">
                  <c:v>1425274</c:v>
                </c:pt>
                <c:pt idx="175">
                  <c:v>1451169</c:v>
                </c:pt>
                <c:pt idx="176">
                  <c:v>1483595</c:v>
                </c:pt>
                <c:pt idx="177">
                  <c:v>1504588</c:v>
                </c:pt>
                <c:pt idx="178">
                  <c:v>1529675</c:v>
                </c:pt>
                <c:pt idx="179">
                  <c:v>1544705</c:v>
                </c:pt>
                <c:pt idx="180">
                  <c:v>1568863</c:v>
                </c:pt>
                <c:pt idx="181">
                  <c:v>1589165</c:v>
                </c:pt>
                <c:pt idx="182">
                  <c:v>1607000</c:v>
                </c:pt>
                <c:pt idx="183">
                  <c:v>1623789</c:v>
                </c:pt>
                <c:pt idx="184">
                  <c:v>1628306</c:v>
                </c:pt>
                <c:pt idx="185">
                  <c:v>1631801</c:v>
                </c:pt>
                <c:pt idx="186">
                  <c:v>1634961</c:v>
                </c:pt>
                <c:pt idx="187">
                  <c:v>1639365</c:v>
                </c:pt>
                <c:pt idx="188">
                  <c:v>1643900</c:v>
                </c:pt>
                <c:pt idx="189">
                  <c:v>1645147</c:v>
                </c:pt>
                <c:pt idx="190">
                  <c:v>1647856</c:v>
                </c:pt>
                <c:pt idx="191">
                  <c:v>1649786</c:v>
                </c:pt>
                <c:pt idx="192">
                  <c:v>1654577</c:v>
                </c:pt>
                <c:pt idx="193">
                  <c:v>1657043</c:v>
                </c:pt>
                <c:pt idx="194">
                  <c:v>1662035</c:v>
                </c:pt>
                <c:pt idx="195">
                  <c:v>1663600</c:v>
                </c:pt>
                <c:pt idx="196">
                  <c:v>1666041</c:v>
                </c:pt>
                <c:pt idx="197">
                  <c:v>1666645</c:v>
                </c:pt>
                <c:pt idx="198">
                  <c:v>1665962</c:v>
                </c:pt>
                <c:pt idx="199">
                  <c:v>1670907</c:v>
                </c:pt>
                <c:pt idx="200">
                  <c:v>1666285</c:v>
                </c:pt>
                <c:pt idx="201">
                  <c:v>1659111</c:v>
                </c:pt>
                <c:pt idx="202">
                  <c:v>1668748</c:v>
                </c:pt>
                <c:pt idx="203">
                  <c:v>1668489</c:v>
                </c:pt>
                <c:pt idx="204">
                  <c:v>1666508</c:v>
                </c:pt>
                <c:pt idx="205">
                  <c:v>1671649</c:v>
                </c:pt>
                <c:pt idx="206">
                  <c:v>1671531</c:v>
                </c:pt>
                <c:pt idx="207">
                  <c:v>1673837</c:v>
                </c:pt>
                <c:pt idx="208">
                  <c:v>1671444</c:v>
                </c:pt>
                <c:pt idx="209">
                  <c:v>1663446</c:v>
                </c:pt>
                <c:pt idx="210">
                  <c:v>1653243</c:v>
                </c:pt>
                <c:pt idx="211">
                  <c:v>1647279</c:v>
                </c:pt>
                <c:pt idx="212">
                  <c:v>1653915</c:v>
                </c:pt>
                <c:pt idx="213">
                  <c:v>1661622</c:v>
                </c:pt>
                <c:pt idx="214">
                  <c:v>1665017</c:v>
                </c:pt>
                <c:pt idx="215">
                  <c:v>1659983</c:v>
                </c:pt>
                <c:pt idx="216">
                  <c:v>1660174</c:v>
                </c:pt>
                <c:pt idx="217">
                  <c:v>1653961</c:v>
                </c:pt>
                <c:pt idx="218">
                  <c:v>1657049</c:v>
                </c:pt>
                <c:pt idx="219">
                  <c:v>1662536</c:v>
                </c:pt>
                <c:pt idx="220">
                  <c:v>1662477</c:v>
                </c:pt>
                <c:pt idx="221">
                  <c:v>1667941</c:v>
                </c:pt>
                <c:pt idx="222">
                  <c:v>1664793</c:v>
                </c:pt>
                <c:pt idx="223">
                  <c:v>1676534</c:v>
                </c:pt>
                <c:pt idx="224">
                  <c:v>1675002</c:v>
                </c:pt>
                <c:pt idx="225">
                  <c:v>1667044</c:v>
                </c:pt>
                <c:pt idx="226">
                  <c:v>1666892</c:v>
                </c:pt>
                <c:pt idx="227">
                  <c:v>1665201</c:v>
                </c:pt>
                <c:pt idx="228">
                  <c:v>1660947</c:v>
                </c:pt>
                <c:pt idx="229">
                  <c:v>1659826</c:v>
                </c:pt>
                <c:pt idx="230">
                  <c:v>1663777</c:v>
                </c:pt>
                <c:pt idx="231">
                  <c:v>1661386</c:v>
                </c:pt>
                <c:pt idx="232">
                  <c:v>1659569</c:v>
                </c:pt>
                <c:pt idx="233">
                  <c:v>1665691</c:v>
                </c:pt>
                <c:pt idx="234">
                  <c:v>1666768</c:v>
                </c:pt>
                <c:pt idx="235">
                  <c:v>1663652</c:v>
                </c:pt>
                <c:pt idx="236">
                  <c:v>1663949</c:v>
                </c:pt>
                <c:pt idx="237">
                  <c:v>1654395</c:v>
                </c:pt>
                <c:pt idx="238">
                  <c:v>1650748</c:v>
                </c:pt>
                <c:pt idx="239">
                  <c:v>1649362</c:v>
                </c:pt>
                <c:pt idx="240">
                  <c:v>1649469</c:v>
                </c:pt>
                <c:pt idx="241">
                  <c:v>1652346</c:v>
                </c:pt>
                <c:pt idx="242">
                  <c:v>1640377</c:v>
                </c:pt>
                <c:pt idx="243">
                  <c:v>1638335</c:v>
                </c:pt>
                <c:pt idx="244">
                  <c:v>1643594</c:v>
                </c:pt>
                <c:pt idx="245">
                  <c:v>1652464</c:v>
                </c:pt>
                <c:pt idx="246">
                  <c:v>1643463</c:v>
                </c:pt>
                <c:pt idx="247">
                  <c:v>1643158</c:v>
                </c:pt>
                <c:pt idx="248">
                  <c:v>1648460</c:v>
                </c:pt>
                <c:pt idx="249">
                  <c:v>1657389</c:v>
                </c:pt>
                <c:pt idx="250">
                  <c:v>1650125</c:v>
                </c:pt>
                <c:pt idx="251">
                  <c:v>1652282</c:v>
                </c:pt>
                <c:pt idx="252">
                  <c:v>1650297</c:v>
                </c:pt>
                <c:pt idx="253">
                  <c:v>1649895</c:v>
                </c:pt>
                <c:pt idx="254">
                  <c:v>1650855</c:v>
                </c:pt>
                <c:pt idx="255">
                  <c:v>1651041</c:v>
                </c:pt>
                <c:pt idx="256">
                  <c:v>1644758</c:v>
                </c:pt>
                <c:pt idx="257">
                  <c:v>1655889</c:v>
                </c:pt>
                <c:pt idx="258">
                  <c:v>1661520</c:v>
                </c:pt>
                <c:pt idx="259">
                  <c:v>1659699</c:v>
                </c:pt>
                <c:pt idx="260">
                  <c:v>1656666</c:v>
                </c:pt>
                <c:pt idx="261">
                  <c:v>1662851</c:v>
                </c:pt>
                <c:pt idx="262">
                  <c:v>1671381</c:v>
                </c:pt>
                <c:pt idx="263">
                  <c:v>1683442</c:v>
                </c:pt>
                <c:pt idx="264">
                  <c:v>1693835</c:v>
                </c:pt>
                <c:pt idx="265">
                  <c:v>1703499</c:v>
                </c:pt>
                <c:pt idx="266">
                  <c:v>1712867</c:v>
                </c:pt>
                <c:pt idx="267">
                  <c:v>1723601</c:v>
                </c:pt>
                <c:pt idx="268">
                  <c:v>1734500</c:v>
                </c:pt>
                <c:pt idx="269">
                  <c:v>1744620</c:v>
                </c:pt>
                <c:pt idx="270">
                  <c:v>1757106</c:v>
                </c:pt>
                <c:pt idx="271">
                  <c:v>1767057</c:v>
                </c:pt>
                <c:pt idx="272">
                  <c:v>1777444</c:v>
                </c:pt>
                <c:pt idx="273">
                  <c:v>1788388</c:v>
                </c:pt>
                <c:pt idx="274">
                  <c:v>1799240</c:v>
                </c:pt>
                <c:pt idx="275">
                  <c:v>1811564</c:v>
                </c:pt>
                <c:pt idx="276">
                  <c:v>1819657</c:v>
                </c:pt>
                <c:pt idx="277">
                  <c:v>1831367</c:v>
                </c:pt>
                <c:pt idx="278">
                  <c:v>1840524</c:v>
                </c:pt>
                <c:pt idx="279">
                  <c:v>1850485</c:v>
                </c:pt>
                <c:pt idx="280">
                  <c:v>1860584</c:v>
                </c:pt>
                <c:pt idx="281">
                  <c:v>1869929</c:v>
                </c:pt>
                <c:pt idx="282">
                  <c:v>1881778</c:v>
                </c:pt>
                <c:pt idx="283">
                  <c:v>1891037</c:v>
                </c:pt>
                <c:pt idx="284">
                  <c:v>1903296</c:v>
                </c:pt>
                <c:pt idx="285">
                  <c:v>1912215</c:v>
                </c:pt>
                <c:pt idx="286">
                  <c:v>1923266</c:v>
                </c:pt>
                <c:pt idx="287">
                  <c:v>1937609</c:v>
                </c:pt>
                <c:pt idx="288">
                  <c:v>1948028</c:v>
                </c:pt>
                <c:pt idx="289">
                  <c:v>1958687</c:v>
                </c:pt>
                <c:pt idx="290">
                  <c:v>1963988</c:v>
                </c:pt>
                <c:pt idx="291">
                  <c:v>1977368</c:v>
                </c:pt>
                <c:pt idx="292">
                  <c:v>1986904</c:v>
                </c:pt>
                <c:pt idx="293">
                  <c:v>1998309</c:v>
                </c:pt>
                <c:pt idx="294">
                  <c:v>2007832</c:v>
                </c:pt>
                <c:pt idx="295">
                  <c:v>2016030</c:v>
                </c:pt>
                <c:pt idx="296">
                  <c:v>2028955</c:v>
                </c:pt>
                <c:pt idx="297">
                  <c:v>2038281</c:v>
                </c:pt>
                <c:pt idx="298">
                  <c:v>2047534</c:v>
                </c:pt>
                <c:pt idx="299">
                  <c:v>2056784</c:v>
                </c:pt>
                <c:pt idx="300">
                  <c:v>2069762</c:v>
                </c:pt>
                <c:pt idx="301">
                  <c:v>2083015</c:v>
                </c:pt>
                <c:pt idx="302">
                  <c:v>2089236</c:v>
                </c:pt>
                <c:pt idx="303">
                  <c:v>2101159</c:v>
                </c:pt>
                <c:pt idx="304">
                  <c:v>2112637</c:v>
                </c:pt>
                <c:pt idx="305">
                  <c:v>2120518</c:v>
                </c:pt>
                <c:pt idx="306">
                  <c:v>2131729</c:v>
                </c:pt>
                <c:pt idx="307">
                  <c:v>2143543</c:v>
                </c:pt>
                <c:pt idx="308">
                  <c:v>2158465</c:v>
                </c:pt>
                <c:pt idx="309">
                  <c:v>2164752</c:v>
                </c:pt>
                <c:pt idx="310">
                  <c:v>2178018</c:v>
                </c:pt>
                <c:pt idx="311">
                  <c:v>2192260</c:v>
                </c:pt>
                <c:pt idx="312">
                  <c:v>2204930</c:v>
                </c:pt>
                <c:pt idx="313">
                  <c:v>2208791</c:v>
                </c:pt>
                <c:pt idx="314">
                  <c:v>2209537</c:v>
                </c:pt>
                <c:pt idx="315">
                  <c:v>2216879</c:v>
                </c:pt>
                <c:pt idx="316">
                  <c:v>2228046</c:v>
                </c:pt>
                <c:pt idx="317">
                  <c:v>2237617</c:v>
                </c:pt>
                <c:pt idx="318">
                  <c:v>2247026</c:v>
                </c:pt>
                <c:pt idx="319">
                  <c:v>2258648</c:v>
                </c:pt>
                <c:pt idx="320">
                  <c:v>2263311</c:v>
                </c:pt>
                <c:pt idx="321">
                  <c:v>2273045</c:v>
                </c:pt>
                <c:pt idx="322">
                  <c:v>2284231</c:v>
                </c:pt>
                <c:pt idx="323">
                  <c:v>2292975</c:v>
                </c:pt>
                <c:pt idx="324">
                  <c:v>2301762</c:v>
                </c:pt>
                <c:pt idx="325">
                  <c:v>2308978</c:v>
                </c:pt>
                <c:pt idx="326">
                  <c:v>2318482</c:v>
                </c:pt>
                <c:pt idx="327">
                  <c:v>2324352</c:v>
                </c:pt>
                <c:pt idx="328">
                  <c:v>2331574</c:v>
                </c:pt>
                <c:pt idx="329">
                  <c:v>2338256</c:v>
                </c:pt>
                <c:pt idx="330">
                  <c:v>2346008</c:v>
                </c:pt>
                <c:pt idx="331">
                  <c:v>2352064</c:v>
                </c:pt>
                <c:pt idx="332">
                  <c:v>2357345</c:v>
                </c:pt>
                <c:pt idx="333">
                  <c:v>2363184</c:v>
                </c:pt>
                <c:pt idx="334">
                  <c:v>2368516</c:v>
                </c:pt>
                <c:pt idx="335">
                  <c:v>2375185</c:v>
                </c:pt>
                <c:pt idx="336">
                  <c:v>2382132</c:v>
                </c:pt>
                <c:pt idx="337">
                  <c:v>2388517</c:v>
                </c:pt>
                <c:pt idx="338">
                  <c:v>2394367</c:v>
                </c:pt>
                <c:pt idx="339">
                  <c:v>2401138</c:v>
                </c:pt>
                <c:pt idx="340">
                  <c:v>2405583</c:v>
                </c:pt>
                <c:pt idx="341">
                  <c:v>2409410</c:v>
                </c:pt>
                <c:pt idx="342">
                  <c:v>2412518</c:v>
                </c:pt>
                <c:pt idx="343">
                  <c:v>2418835</c:v>
                </c:pt>
                <c:pt idx="344">
                  <c:v>2421605</c:v>
                </c:pt>
                <c:pt idx="345">
                  <c:v>2426359</c:v>
                </c:pt>
                <c:pt idx="346">
                  <c:v>2430096</c:v>
                </c:pt>
                <c:pt idx="347">
                  <c:v>2433648</c:v>
                </c:pt>
                <c:pt idx="348">
                  <c:v>2436986</c:v>
                </c:pt>
                <c:pt idx="349">
                  <c:v>2439657</c:v>
                </c:pt>
                <c:pt idx="350">
                  <c:v>2443698</c:v>
                </c:pt>
                <c:pt idx="351">
                  <c:v>2447066</c:v>
                </c:pt>
                <c:pt idx="352">
                  <c:v>2450220</c:v>
                </c:pt>
                <c:pt idx="353">
                  <c:v>2452988</c:v>
                </c:pt>
                <c:pt idx="354">
                  <c:v>2454560</c:v>
                </c:pt>
                <c:pt idx="355">
                  <c:v>2457059</c:v>
                </c:pt>
                <c:pt idx="356">
                  <c:v>2460718</c:v>
                </c:pt>
                <c:pt idx="357">
                  <c:v>2461573</c:v>
                </c:pt>
                <c:pt idx="358">
                  <c:v>2461595</c:v>
                </c:pt>
                <c:pt idx="359">
                  <c:v>2461614</c:v>
                </c:pt>
                <c:pt idx="360">
                  <c:v>2461635</c:v>
                </c:pt>
                <c:pt idx="361">
                  <c:v>2461644</c:v>
                </c:pt>
                <c:pt idx="362">
                  <c:v>2461584</c:v>
                </c:pt>
                <c:pt idx="363">
                  <c:v>2461519</c:v>
                </c:pt>
                <c:pt idx="364">
                  <c:v>2461452</c:v>
                </c:pt>
                <c:pt idx="365">
                  <c:v>2461388</c:v>
                </c:pt>
                <c:pt idx="366">
                  <c:v>2461278</c:v>
                </c:pt>
                <c:pt idx="367">
                  <c:v>2461136</c:v>
                </c:pt>
                <c:pt idx="368">
                  <c:v>2460987</c:v>
                </c:pt>
                <c:pt idx="369">
                  <c:v>2460856</c:v>
                </c:pt>
                <c:pt idx="370">
                  <c:v>2460720</c:v>
                </c:pt>
                <c:pt idx="371">
                  <c:v>2460549</c:v>
                </c:pt>
                <c:pt idx="372">
                  <c:v>2460378</c:v>
                </c:pt>
                <c:pt idx="373">
                  <c:v>2460226</c:v>
                </c:pt>
                <c:pt idx="374">
                  <c:v>2460082</c:v>
                </c:pt>
                <c:pt idx="375">
                  <c:v>2459952</c:v>
                </c:pt>
                <c:pt idx="376">
                  <c:v>2459831</c:v>
                </c:pt>
                <c:pt idx="377">
                  <c:v>2459710</c:v>
                </c:pt>
                <c:pt idx="378">
                  <c:v>2459594</c:v>
                </c:pt>
                <c:pt idx="379">
                  <c:v>2459651</c:v>
                </c:pt>
                <c:pt idx="380">
                  <c:v>2459765</c:v>
                </c:pt>
                <c:pt idx="381">
                  <c:v>2459878</c:v>
                </c:pt>
                <c:pt idx="382">
                  <c:v>2459992</c:v>
                </c:pt>
                <c:pt idx="383">
                  <c:v>2460126</c:v>
                </c:pt>
                <c:pt idx="384">
                  <c:v>2460278</c:v>
                </c:pt>
                <c:pt idx="385">
                  <c:v>2460430</c:v>
                </c:pt>
                <c:pt idx="386">
                  <c:v>2460592</c:v>
                </c:pt>
                <c:pt idx="387">
                  <c:v>2460723</c:v>
                </c:pt>
                <c:pt idx="388">
                  <c:v>2460783</c:v>
                </c:pt>
                <c:pt idx="389">
                  <c:v>2460837</c:v>
                </c:pt>
                <c:pt idx="390">
                  <c:v>2460891</c:v>
                </c:pt>
                <c:pt idx="391">
                  <c:v>2460947</c:v>
                </c:pt>
                <c:pt idx="392">
                  <c:v>2461059</c:v>
                </c:pt>
                <c:pt idx="393">
                  <c:v>2461190</c:v>
                </c:pt>
                <c:pt idx="394">
                  <c:v>2461322</c:v>
                </c:pt>
                <c:pt idx="395">
                  <c:v>2461453</c:v>
                </c:pt>
                <c:pt idx="396">
                  <c:v>2461558</c:v>
                </c:pt>
                <c:pt idx="397">
                  <c:v>2461661</c:v>
                </c:pt>
                <c:pt idx="398">
                  <c:v>2461752</c:v>
                </c:pt>
                <c:pt idx="399">
                  <c:v>2461842</c:v>
                </c:pt>
                <c:pt idx="400">
                  <c:v>2461928</c:v>
                </c:pt>
                <c:pt idx="401">
                  <c:v>2461942</c:v>
                </c:pt>
                <c:pt idx="402">
                  <c:v>2461944</c:v>
                </c:pt>
                <c:pt idx="403">
                  <c:v>2461946</c:v>
                </c:pt>
                <c:pt idx="404">
                  <c:v>2461947</c:v>
                </c:pt>
                <c:pt idx="405">
                  <c:v>2461924</c:v>
                </c:pt>
                <c:pt idx="406">
                  <c:v>2461885</c:v>
                </c:pt>
                <c:pt idx="407">
                  <c:v>2461850</c:v>
                </c:pt>
                <c:pt idx="408">
                  <c:v>2461813</c:v>
                </c:pt>
                <c:pt idx="409">
                  <c:v>2461778</c:v>
                </c:pt>
                <c:pt idx="410">
                  <c:v>2461732</c:v>
                </c:pt>
                <c:pt idx="411">
                  <c:v>2461691</c:v>
                </c:pt>
                <c:pt idx="412">
                  <c:v>2461649</c:v>
                </c:pt>
                <c:pt idx="413">
                  <c:v>2461610</c:v>
                </c:pt>
                <c:pt idx="414">
                  <c:v>2461594</c:v>
                </c:pt>
                <c:pt idx="415">
                  <c:v>2461582</c:v>
                </c:pt>
                <c:pt idx="416">
                  <c:v>2461570</c:v>
                </c:pt>
                <c:pt idx="417">
                  <c:v>2461558</c:v>
                </c:pt>
                <c:pt idx="418">
                  <c:v>2461535</c:v>
                </c:pt>
                <c:pt idx="419">
                  <c:v>2461471</c:v>
                </c:pt>
                <c:pt idx="420">
                  <c:v>2461412</c:v>
                </c:pt>
                <c:pt idx="421">
                  <c:v>2461361</c:v>
                </c:pt>
                <c:pt idx="422">
                  <c:v>2461301</c:v>
                </c:pt>
                <c:pt idx="423">
                  <c:v>2461209</c:v>
                </c:pt>
                <c:pt idx="424">
                  <c:v>2461109</c:v>
                </c:pt>
                <c:pt idx="425">
                  <c:v>2461052</c:v>
                </c:pt>
                <c:pt idx="426">
                  <c:v>2461158</c:v>
                </c:pt>
                <c:pt idx="427">
                  <c:v>2461180</c:v>
                </c:pt>
                <c:pt idx="428">
                  <c:v>2461223</c:v>
                </c:pt>
                <c:pt idx="429">
                  <c:v>2461267</c:v>
                </c:pt>
                <c:pt idx="430">
                  <c:v>2461310</c:v>
                </c:pt>
                <c:pt idx="431">
                  <c:v>2461336</c:v>
                </c:pt>
                <c:pt idx="432">
                  <c:v>2461359</c:v>
                </c:pt>
                <c:pt idx="433">
                  <c:v>2461382</c:v>
                </c:pt>
                <c:pt idx="434">
                  <c:v>2461405</c:v>
                </c:pt>
                <c:pt idx="435">
                  <c:v>2461443</c:v>
                </c:pt>
                <c:pt idx="436">
                  <c:v>2461562</c:v>
                </c:pt>
                <c:pt idx="437">
                  <c:v>2461678</c:v>
                </c:pt>
                <c:pt idx="438">
                  <c:v>2461765</c:v>
                </c:pt>
                <c:pt idx="439">
                  <c:v>2461719</c:v>
                </c:pt>
                <c:pt idx="440">
                  <c:v>2461847</c:v>
                </c:pt>
                <c:pt idx="441">
                  <c:v>2461983</c:v>
                </c:pt>
                <c:pt idx="442">
                  <c:v>2462118</c:v>
                </c:pt>
                <c:pt idx="443">
                  <c:v>2462253</c:v>
                </c:pt>
                <c:pt idx="444">
                  <c:v>2462393</c:v>
                </c:pt>
                <c:pt idx="445">
                  <c:v>2462499</c:v>
                </c:pt>
                <c:pt idx="446">
                  <c:v>2462612</c:v>
                </c:pt>
                <c:pt idx="447">
                  <c:v>2462722</c:v>
                </c:pt>
                <c:pt idx="448">
                  <c:v>2462830</c:v>
                </c:pt>
                <c:pt idx="449">
                  <c:v>2462922</c:v>
                </c:pt>
                <c:pt idx="450">
                  <c:v>2463070</c:v>
                </c:pt>
                <c:pt idx="451">
                  <c:v>2463504</c:v>
                </c:pt>
                <c:pt idx="452">
                  <c:v>2463598</c:v>
                </c:pt>
                <c:pt idx="453">
                  <c:v>2463613</c:v>
                </c:pt>
                <c:pt idx="454">
                  <c:v>2463569</c:v>
                </c:pt>
                <c:pt idx="455">
                  <c:v>2463523</c:v>
                </c:pt>
                <c:pt idx="456">
                  <c:v>2463477</c:v>
                </c:pt>
                <c:pt idx="457">
                  <c:v>2463462</c:v>
                </c:pt>
                <c:pt idx="458">
                  <c:v>2463489</c:v>
                </c:pt>
                <c:pt idx="459">
                  <c:v>2463512</c:v>
                </c:pt>
                <c:pt idx="460">
                  <c:v>2463535</c:v>
                </c:pt>
                <c:pt idx="461">
                  <c:v>2463564</c:v>
                </c:pt>
                <c:pt idx="462">
                  <c:v>2463629</c:v>
                </c:pt>
                <c:pt idx="463">
                  <c:v>2463701</c:v>
                </c:pt>
                <c:pt idx="464">
                  <c:v>2463767</c:v>
                </c:pt>
                <c:pt idx="465">
                  <c:v>2463833</c:v>
                </c:pt>
                <c:pt idx="466">
                  <c:v>2463826</c:v>
                </c:pt>
                <c:pt idx="467">
                  <c:v>2463518</c:v>
                </c:pt>
                <c:pt idx="468">
                  <c:v>2463553</c:v>
                </c:pt>
                <c:pt idx="469">
                  <c:v>2463591</c:v>
                </c:pt>
                <c:pt idx="470">
                  <c:v>2463609</c:v>
                </c:pt>
                <c:pt idx="471">
                  <c:v>2463564</c:v>
                </c:pt>
                <c:pt idx="472">
                  <c:v>2463517</c:v>
                </c:pt>
                <c:pt idx="473">
                  <c:v>2463478</c:v>
                </c:pt>
                <c:pt idx="474">
                  <c:v>2463436</c:v>
                </c:pt>
                <c:pt idx="475">
                  <c:v>2463432</c:v>
                </c:pt>
                <c:pt idx="476">
                  <c:v>2463442</c:v>
                </c:pt>
                <c:pt idx="477">
                  <c:v>2463453</c:v>
                </c:pt>
                <c:pt idx="478">
                  <c:v>2463465</c:v>
                </c:pt>
                <c:pt idx="479">
                  <c:v>2463590</c:v>
                </c:pt>
                <c:pt idx="480">
                  <c:v>2463752</c:v>
                </c:pt>
                <c:pt idx="481">
                  <c:v>2463914</c:v>
                </c:pt>
                <c:pt idx="482">
                  <c:v>2464276</c:v>
                </c:pt>
                <c:pt idx="483">
                  <c:v>2464407</c:v>
                </c:pt>
                <c:pt idx="484">
                  <c:v>2464513</c:v>
                </c:pt>
                <c:pt idx="485">
                  <c:v>2464604</c:v>
                </c:pt>
                <c:pt idx="486">
                  <c:v>2464696</c:v>
                </c:pt>
                <c:pt idx="487">
                  <c:v>2464779</c:v>
                </c:pt>
                <c:pt idx="488">
                  <c:v>2464806</c:v>
                </c:pt>
                <c:pt idx="489">
                  <c:v>2464658</c:v>
                </c:pt>
                <c:pt idx="490">
                  <c:v>2464652</c:v>
                </c:pt>
                <c:pt idx="491">
                  <c:v>2464678</c:v>
                </c:pt>
                <c:pt idx="492">
                  <c:v>2464751</c:v>
                </c:pt>
                <c:pt idx="493">
                  <c:v>2464839</c:v>
                </c:pt>
                <c:pt idx="494">
                  <c:v>2464926</c:v>
                </c:pt>
                <c:pt idx="495">
                  <c:v>2465014</c:v>
                </c:pt>
                <c:pt idx="496">
                  <c:v>2465082</c:v>
                </c:pt>
                <c:pt idx="497">
                  <c:v>2465112</c:v>
                </c:pt>
                <c:pt idx="498">
                  <c:v>2465136</c:v>
                </c:pt>
                <c:pt idx="499">
                  <c:v>2465161</c:v>
                </c:pt>
                <c:pt idx="500">
                  <c:v>2465185</c:v>
                </c:pt>
                <c:pt idx="501">
                  <c:v>2465212</c:v>
                </c:pt>
                <c:pt idx="502">
                  <c:v>2465238</c:v>
                </c:pt>
                <c:pt idx="503">
                  <c:v>2465264</c:v>
                </c:pt>
                <c:pt idx="504">
                  <c:v>2465290</c:v>
                </c:pt>
                <c:pt idx="505">
                  <c:v>2465295</c:v>
                </c:pt>
                <c:pt idx="506">
                  <c:v>2465476</c:v>
                </c:pt>
                <c:pt idx="507">
                  <c:v>2465455</c:v>
                </c:pt>
                <c:pt idx="508">
                  <c:v>2465434</c:v>
                </c:pt>
                <c:pt idx="509">
                  <c:v>2465435</c:v>
                </c:pt>
                <c:pt idx="510">
                  <c:v>2465528</c:v>
                </c:pt>
                <c:pt idx="511">
                  <c:v>2465609</c:v>
                </c:pt>
                <c:pt idx="512">
                  <c:v>2465696</c:v>
                </c:pt>
                <c:pt idx="513">
                  <c:v>2464070</c:v>
                </c:pt>
                <c:pt idx="514">
                  <c:v>2459927</c:v>
                </c:pt>
                <c:pt idx="515">
                  <c:v>2459585</c:v>
                </c:pt>
                <c:pt idx="516">
                  <c:v>2456745</c:v>
                </c:pt>
                <c:pt idx="517">
                  <c:v>2456900</c:v>
                </c:pt>
                <c:pt idx="518">
                  <c:v>2454481</c:v>
                </c:pt>
                <c:pt idx="519">
                  <c:v>2454262</c:v>
                </c:pt>
                <c:pt idx="520">
                  <c:v>2454244</c:v>
                </c:pt>
                <c:pt idx="521">
                  <c:v>2454224</c:v>
                </c:pt>
                <c:pt idx="522">
                  <c:v>2452495</c:v>
                </c:pt>
                <c:pt idx="523">
                  <c:v>2448209</c:v>
                </c:pt>
                <c:pt idx="524">
                  <c:v>2447866</c:v>
                </c:pt>
                <c:pt idx="525">
                  <c:v>2447009</c:v>
                </c:pt>
                <c:pt idx="526">
                  <c:v>2445467</c:v>
                </c:pt>
                <c:pt idx="527">
                  <c:v>2436199</c:v>
                </c:pt>
                <c:pt idx="528">
                  <c:v>2436180</c:v>
                </c:pt>
                <c:pt idx="529">
                  <c:v>2432071</c:v>
                </c:pt>
                <c:pt idx="530">
                  <c:v>2431015</c:v>
                </c:pt>
                <c:pt idx="531">
                  <c:v>2424343</c:v>
                </c:pt>
                <c:pt idx="532">
                  <c:v>2424504</c:v>
                </c:pt>
                <c:pt idx="533">
                  <c:v>2424664</c:v>
                </c:pt>
                <c:pt idx="534">
                  <c:v>2424824</c:v>
                </c:pt>
                <c:pt idx="535">
                  <c:v>2419828</c:v>
                </c:pt>
                <c:pt idx="536">
                  <c:v>2413025</c:v>
                </c:pt>
                <c:pt idx="537">
                  <c:v>2413097</c:v>
                </c:pt>
                <c:pt idx="538">
                  <c:v>2413167</c:v>
                </c:pt>
                <c:pt idx="539">
                  <c:v>2405640</c:v>
                </c:pt>
                <c:pt idx="540">
                  <c:v>2395503</c:v>
                </c:pt>
                <c:pt idx="541">
                  <c:v>2393105</c:v>
                </c:pt>
                <c:pt idx="542">
                  <c:v>2387010</c:v>
                </c:pt>
                <c:pt idx="543">
                  <c:v>2387082</c:v>
                </c:pt>
                <c:pt idx="544">
                  <c:v>2377826</c:v>
                </c:pt>
                <c:pt idx="545">
                  <c:v>2377952</c:v>
                </c:pt>
                <c:pt idx="546">
                  <c:v>2378078</c:v>
                </c:pt>
                <c:pt idx="547">
                  <c:v>2378203</c:v>
                </c:pt>
                <c:pt idx="548">
                  <c:v>2370610</c:v>
                </c:pt>
                <c:pt idx="549">
                  <c:v>2360457</c:v>
                </c:pt>
                <c:pt idx="550">
                  <c:v>2360214</c:v>
                </c:pt>
                <c:pt idx="551">
                  <c:v>2359846</c:v>
                </c:pt>
                <c:pt idx="552">
                  <c:v>2353362</c:v>
                </c:pt>
                <c:pt idx="553">
                  <c:v>2336907</c:v>
                </c:pt>
                <c:pt idx="554">
                  <c:v>2335158</c:v>
                </c:pt>
                <c:pt idx="555">
                  <c:v>2324508</c:v>
                </c:pt>
                <c:pt idx="556">
                  <c:v>2324571</c:v>
                </c:pt>
                <c:pt idx="557">
                  <c:v>2314829</c:v>
                </c:pt>
                <c:pt idx="558">
                  <c:v>2313203</c:v>
                </c:pt>
                <c:pt idx="559">
                  <c:v>2313205</c:v>
                </c:pt>
                <c:pt idx="560">
                  <c:v>2313207</c:v>
                </c:pt>
                <c:pt idx="561">
                  <c:v>2305066</c:v>
                </c:pt>
                <c:pt idx="562">
                  <c:v>2294222</c:v>
                </c:pt>
                <c:pt idx="563">
                  <c:v>2294238</c:v>
                </c:pt>
                <c:pt idx="564">
                  <c:v>2294215</c:v>
                </c:pt>
                <c:pt idx="565">
                  <c:v>2290821</c:v>
                </c:pt>
                <c:pt idx="566">
                  <c:v>2270422</c:v>
                </c:pt>
                <c:pt idx="567">
                  <c:v>2270409</c:v>
                </c:pt>
                <c:pt idx="568">
                  <c:v>2253067</c:v>
                </c:pt>
                <c:pt idx="569">
                  <c:v>2253103</c:v>
                </c:pt>
                <c:pt idx="570">
                  <c:v>2242326</c:v>
                </c:pt>
                <c:pt idx="571">
                  <c:v>2240586</c:v>
                </c:pt>
                <c:pt idx="572">
                  <c:v>2240641</c:v>
                </c:pt>
                <c:pt idx="573">
                  <c:v>2240698</c:v>
                </c:pt>
                <c:pt idx="574">
                  <c:v>2232940</c:v>
                </c:pt>
                <c:pt idx="575">
                  <c:v>2222450</c:v>
                </c:pt>
                <c:pt idx="576">
                  <c:v>2221749</c:v>
                </c:pt>
                <c:pt idx="577">
                  <c:v>2220147</c:v>
                </c:pt>
                <c:pt idx="578">
                  <c:v>2220050</c:v>
                </c:pt>
                <c:pt idx="579">
                  <c:v>2205753</c:v>
                </c:pt>
                <c:pt idx="580">
                  <c:v>2205644</c:v>
                </c:pt>
                <c:pt idx="581">
                  <c:v>2185562</c:v>
                </c:pt>
                <c:pt idx="582">
                  <c:v>2182132</c:v>
                </c:pt>
                <c:pt idx="583">
                  <c:v>2175399</c:v>
                </c:pt>
                <c:pt idx="584">
                  <c:v>2175457</c:v>
                </c:pt>
                <c:pt idx="585">
                  <c:v>2175516</c:v>
                </c:pt>
                <c:pt idx="586">
                  <c:v>2175575</c:v>
                </c:pt>
                <c:pt idx="587">
                  <c:v>2166052</c:v>
                </c:pt>
                <c:pt idx="588">
                  <c:v>2153394</c:v>
                </c:pt>
                <c:pt idx="589">
                  <c:v>2153456</c:v>
                </c:pt>
                <c:pt idx="590">
                  <c:v>2153494</c:v>
                </c:pt>
                <c:pt idx="591">
                  <c:v>2145207</c:v>
                </c:pt>
                <c:pt idx="592">
                  <c:v>2124065</c:v>
                </c:pt>
                <c:pt idx="593">
                  <c:v>2122831</c:v>
                </c:pt>
                <c:pt idx="594">
                  <c:v>2114504</c:v>
                </c:pt>
                <c:pt idx="595">
                  <c:v>2114690</c:v>
                </c:pt>
                <c:pt idx="596">
                  <c:v>2110433</c:v>
                </c:pt>
                <c:pt idx="597">
                  <c:v>2109894</c:v>
                </c:pt>
                <c:pt idx="598">
                  <c:v>2110053</c:v>
                </c:pt>
                <c:pt idx="599">
                  <c:v>2110193</c:v>
                </c:pt>
                <c:pt idx="600">
                  <c:v>2103925</c:v>
                </c:pt>
                <c:pt idx="601">
                  <c:v>2095425</c:v>
                </c:pt>
                <c:pt idx="602">
                  <c:v>2094834</c:v>
                </c:pt>
                <c:pt idx="603">
                  <c:v>2094026</c:v>
                </c:pt>
                <c:pt idx="604">
                  <c:v>2092212</c:v>
                </c:pt>
                <c:pt idx="605">
                  <c:v>2080703</c:v>
                </c:pt>
                <c:pt idx="606">
                  <c:v>2080708</c:v>
                </c:pt>
                <c:pt idx="607">
                  <c:v>2085859</c:v>
                </c:pt>
                <c:pt idx="608">
                  <c:v>2091269</c:v>
                </c:pt>
                <c:pt idx="609">
                  <c:v>2095140</c:v>
                </c:pt>
                <c:pt idx="610">
                  <c:v>2098156</c:v>
                </c:pt>
                <c:pt idx="611">
                  <c:v>2102090</c:v>
                </c:pt>
                <c:pt idx="612">
                  <c:v>2107405</c:v>
                </c:pt>
                <c:pt idx="613">
                  <c:v>2112718</c:v>
                </c:pt>
                <c:pt idx="614">
                  <c:v>2119889</c:v>
                </c:pt>
                <c:pt idx="615">
                  <c:v>2121713</c:v>
                </c:pt>
                <c:pt idx="616">
                  <c:v>2136929</c:v>
                </c:pt>
                <c:pt idx="617">
                  <c:v>2162975</c:v>
                </c:pt>
                <c:pt idx="618">
                  <c:v>2182249</c:v>
                </c:pt>
                <c:pt idx="619">
                  <c:v>2199094</c:v>
                </c:pt>
                <c:pt idx="620">
                  <c:v>2208019</c:v>
                </c:pt>
                <c:pt idx="621">
                  <c:v>2233410</c:v>
                </c:pt>
                <c:pt idx="622">
                  <c:v>2250477</c:v>
                </c:pt>
                <c:pt idx="623">
                  <c:v>2273436</c:v>
                </c:pt>
                <c:pt idx="624">
                  <c:v>2287247</c:v>
                </c:pt>
                <c:pt idx="625">
                  <c:v>2321676</c:v>
                </c:pt>
                <c:pt idx="626">
                  <c:v>2328911</c:v>
                </c:pt>
                <c:pt idx="627">
                  <c:v>2335662</c:v>
                </c:pt>
                <c:pt idx="628">
                  <c:v>2359094</c:v>
                </c:pt>
                <c:pt idx="629">
                  <c:v>2373053</c:v>
                </c:pt>
                <c:pt idx="630">
                  <c:v>2397355</c:v>
                </c:pt>
                <c:pt idx="631">
                  <c:v>2415837</c:v>
                </c:pt>
                <c:pt idx="632">
                  <c:v>2438021</c:v>
                </c:pt>
                <c:pt idx="633">
                  <c:v>2444969</c:v>
                </c:pt>
                <c:pt idx="634">
                  <c:v>2465213</c:v>
                </c:pt>
                <c:pt idx="635">
                  <c:v>2490816</c:v>
                </c:pt>
                <c:pt idx="636">
                  <c:v>2515940</c:v>
                </c:pt>
                <c:pt idx="637">
                  <c:v>2556247</c:v>
                </c:pt>
                <c:pt idx="638">
                  <c:v>2813486</c:v>
                </c:pt>
                <c:pt idx="639">
                  <c:v>3175115</c:v>
                </c:pt>
                <c:pt idx="640">
                  <c:v>3511128</c:v>
                </c:pt>
                <c:pt idx="641">
                  <c:v>3717414</c:v>
                </c:pt>
                <c:pt idx="642">
                  <c:v>3863557</c:v>
                </c:pt>
                <c:pt idx="643">
                  <c:v>3945017</c:v>
                </c:pt>
                <c:pt idx="644">
                  <c:v>3998014</c:v>
                </c:pt>
                <c:pt idx="645">
                  <c:v>4039589</c:v>
                </c:pt>
                <c:pt idx="646">
                  <c:v>4074075</c:v>
                </c:pt>
                <c:pt idx="647">
                  <c:v>4101108</c:v>
                </c:pt>
                <c:pt idx="648">
                  <c:v>4122441</c:v>
                </c:pt>
                <c:pt idx="649">
                  <c:v>4143191</c:v>
                </c:pt>
                <c:pt idx="650">
                  <c:v>4163270</c:v>
                </c:pt>
                <c:pt idx="651">
                  <c:v>4183368</c:v>
                </c:pt>
                <c:pt idx="652">
                  <c:v>4204541</c:v>
                </c:pt>
                <c:pt idx="653">
                  <c:v>4220727</c:v>
                </c:pt>
                <c:pt idx="654">
                  <c:v>4240828</c:v>
                </c:pt>
                <c:pt idx="655">
                  <c:v>4259308</c:v>
                </c:pt>
                <c:pt idx="656">
                  <c:v>4276076</c:v>
                </c:pt>
                <c:pt idx="657">
                  <c:v>4299097</c:v>
                </c:pt>
                <c:pt idx="658">
                  <c:v>4314797</c:v>
                </c:pt>
                <c:pt idx="659">
                  <c:v>4329307</c:v>
                </c:pt>
                <c:pt idx="660">
                  <c:v>4353236</c:v>
                </c:pt>
                <c:pt idx="661">
                  <c:v>4371162</c:v>
                </c:pt>
                <c:pt idx="662">
                  <c:v>4391505</c:v>
                </c:pt>
                <c:pt idx="663">
                  <c:v>4402759</c:v>
                </c:pt>
                <c:pt idx="664">
                  <c:v>4416105</c:v>
                </c:pt>
                <c:pt idx="665">
                  <c:v>4438807</c:v>
                </c:pt>
                <c:pt idx="666">
                  <c:v>4455970</c:v>
                </c:pt>
                <c:pt idx="667">
                  <c:v>4476758</c:v>
                </c:pt>
                <c:pt idx="668">
                  <c:v>4495604</c:v>
                </c:pt>
                <c:pt idx="669">
                  <c:v>4517762</c:v>
                </c:pt>
                <c:pt idx="670">
                  <c:v>4530681</c:v>
                </c:pt>
                <c:pt idx="671">
                  <c:v>4544140</c:v>
                </c:pt>
                <c:pt idx="672">
                  <c:v>4565522</c:v>
                </c:pt>
                <c:pt idx="673">
                  <c:v>4595203</c:v>
                </c:pt>
                <c:pt idx="674">
                  <c:v>4607993</c:v>
                </c:pt>
                <c:pt idx="675">
                  <c:v>4621834</c:v>
                </c:pt>
                <c:pt idx="676">
                  <c:v>4643132</c:v>
                </c:pt>
                <c:pt idx="677">
                  <c:v>4672583</c:v>
                </c:pt>
                <c:pt idx="678">
                  <c:v>4688906</c:v>
                </c:pt>
                <c:pt idx="679">
                  <c:v>4691676</c:v>
                </c:pt>
                <c:pt idx="680">
                  <c:v>4709188</c:v>
                </c:pt>
                <c:pt idx="681">
                  <c:v>4732690</c:v>
                </c:pt>
                <c:pt idx="682">
                  <c:v>4754809</c:v>
                </c:pt>
                <c:pt idx="683">
                  <c:v>4768784</c:v>
                </c:pt>
                <c:pt idx="684">
                  <c:v>4786502</c:v>
                </c:pt>
                <c:pt idx="685">
                  <c:v>4812144</c:v>
                </c:pt>
                <c:pt idx="686">
                  <c:v>4835147</c:v>
                </c:pt>
                <c:pt idx="687">
                  <c:v>4856236</c:v>
                </c:pt>
                <c:pt idx="688">
                  <c:v>4879631</c:v>
                </c:pt>
                <c:pt idx="689">
                  <c:v>4897807</c:v>
                </c:pt>
                <c:pt idx="690">
                  <c:v>4915718</c:v>
                </c:pt>
                <c:pt idx="691">
                  <c:v>4934516</c:v>
                </c:pt>
                <c:pt idx="692">
                  <c:v>4948224</c:v>
                </c:pt>
                <c:pt idx="693">
                  <c:v>4969645</c:v>
                </c:pt>
                <c:pt idx="694">
                  <c:v>4991390</c:v>
                </c:pt>
                <c:pt idx="695">
                  <c:v>5010258</c:v>
                </c:pt>
                <c:pt idx="696">
                  <c:v>5024784</c:v>
                </c:pt>
                <c:pt idx="697">
                  <c:v>5049250</c:v>
                </c:pt>
                <c:pt idx="698">
                  <c:v>5062418</c:v>
                </c:pt>
                <c:pt idx="699">
                  <c:v>5082105</c:v>
                </c:pt>
                <c:pt idx="700">
                  <c:v>5102458</c:v>
                </c:pt>
                <c:pt idx="701">
                  <c:v>5124549</c:v>
                </c:pt>
                <c:pt idx="702">
                  <c:v>5141849</c:v>
                </c:pt>
                <c:pt idx="703">
                  <c:v>5158071</c:v>
                </c:pt>
                <c:pt idx="704">
                  <c:v>5175843</c:v>
                </c:pt>
                <c:pt idx="705">
                  <c:v>5190583</c:v>
                </c:pt>
                <c:pt idx="706">
                  <c:v>5213167</c:v>
                </c:pt>
                <c:pt idx="707">
                  <c:v>5237014</c:v>
                </c:pt>
                <c:pt idx="708">
                  <c:v>5256969</c:v>
                </c:pt>
                <c:pt idx="709">
                  <c:v>5270064</c:v>
                </c:pt>
                <c:pt idx="710">
                  <c:v>5289664</c:v>
                </c:pt>
                <c:pt idx="711">
                  <c:v>5313850</c:v>
                </c:pt>
                <c:pt idx="712">
                  <c:v>5339834</c:v>
                </c:pt>
                <c:pt idx="713">
                  <c:v>5360367</c:v>
                </c:pt>
                <c:pt idx="714">
                  <c:v>5371111</c:v>
                </c:pt>
                <c:pt idx="715">
                  <c:v>5384611</c:v>
                </c:pt>
                <c:pt idx="716">
                  <c:v>5408319</c:v>
                </c:pt>
                <c:pt idx="717">
                  <c:v>5419049</c:v>
                </c:pt>
                <c:pt idx="718">
                  <c:v>5439896</c:v>
                </c:pt>
                <c:pt idx="719">
                  <c:v>5455626</c:v>
                </c:pt>
                <c:pt idx="720">
                  <c:v>5481186</c:v>
                </c:pt>
                <c:pt idx="721">
                  <c:v>5507120</c:v>
                </c:pt>
                <c:pt idx="722">
                  <c:v>5527019</c:v>
                </c:pt>
                <c:pt idx="723">
                  <c:v>5544097</c:v>
                </c:pt>
                <c:pt idx="724">
                  <c:v>5559516</c:v>
                </c:pt>
                <c:pt idx="725">
                  <c:v>5576349</c:v>
                </c:pt>
                <c:pt idx="726">
                  <c:v>5582764</c:v>
                </c:pt>
                <c:pt idx="727">
                  <c:v>5600218</c:v>
                </c:pt>
                <c:pt idx="728">
                  <c:v>5625533</c:v>
                </c:pt>
                <c:pt idx="729">
                  <c:v>5643962</c:v>
                </c:pt>
                <c:pt idx="730">
                  <c:v>5651960</c:v>
                </c:pt>
                <c:pt idx="731">
                  <c:v>5654741</c:v>
                </c:pt>
                <c:pt idx="732">
                  <c:v>5672155</c:v>
                </c:pt>
                <c:pt idx="733">
                  <c:v>5692288</c:v>
                </c:pt>
                <c:pt idx="734">
                  <c:v>5706684</c:v>
                </c:pt>
                <c:pt idx="735">
                  <c:v>5720646</c:v>
                </c:pt>
                <c:pt idx="736">
                  <c:v>5729962</c:v>
                </c:pt>
                <c:pt idx="737">
                  <c:v>5735288</c:v>
                </c:pt>
                <c:pt idx="738">
                  <c:v>5740408</c:v>
                </c:pt>
                <c:pt idx="739">
                  <c:v>5744781</c:v>
                </c:pt>
                <c:pt idx="740">
                  <c:v>5751291</c:v>
                </c:pt>
                <c:pt idx="741">
                  <c:v>5757944</c:v>
                </c:pt>
                <c:pt idx="742">
                  <c:v>5758825</c:v>
                </c:pt>
                <c:pt idx="743">
                  <c:v>5759706</c:v>
                </c:pt>
                <c:pt idx="744">
                  <c:v>5760684</c:v>
                </c:pt>
                <c:pt idx="745">
                  <c:v>5761686</c:v>
                </c:pt>
                <c:pt idx="746">
                  <c:v>5752453</c:v>
                </c:pt>
                <c:pt idx="747">
                  <c:v>5763654</c:v>
                </c:pt>
                <c:pt idx="748">
                  <c:v>5764648</c:v>
                </c:pt>
                <c:pt idx="749">
                  <c:v>5766113</c:v>
                </c:pt>
                <c:pt idx="750">
                  <c:v>5767508</c:v>
                </c:pt>
                <c:pt idx="751">
                  <c:v>5768904</c:v>
                </c:pt>
                <c:pt idx="752">
                  <c:v>5770391</c:v>
                </c:pt>
                <c:pt idx="753">
                  <c:v>5771167</c:v>
                </c:pt>
                <c:pt idx="754">
                  <c:v>5770456</c:v>
                </c:pt>
                <c:pt idx="755">
                  <c:v>5763156</c:v>
                </c:pt>
                <c:pt idx="756">
                  <c:v>5763729</c:v>
                </c:pt>
                <c:pt idx="757">
                  <c:v>5743982</c:v>
                </c:pt>
                <c:pt idx="758">
                  <c:v>5745093</c:v>
                </c:pt>
                <c:pt idx="759">
                  <c:v>5734555</c:v>
                </c:pt>
                <c:pt idx="760">
                  <c:v>5733757</c:v>
                </c:pt>
                <c:pt idx="761">
                  <c:v>5727943</c:v>
                </c:pt>
                <c:pt idx="762">
                  <c:v>5720038</c:v>
                </c:pt>
                <c:pt idx="763">
                  <c:v>5711698</c:v>
                </c:pt>
                <c:pt idx="764">
                  <c:v>5700094</c:v>
                </c:pt>
                <c:pt idx="765">
                  <c:v>5700535</c:v>
                </c:pt>
                <c:pt idx="766">
                  <c:v>5691703</c:v>
                </c:pt>
                <c:pt idx="767">
                  <c:v>5687814</c:v>
                </c:pt>
                <c:pt idx="768">
                  <c:v>5674858</c:v>
                </c:pt>
                <c:pt idx="769">
                  <c:v>5672767</c:v>
                </c:pt>
                <c:pt idx="770">
                  <c:v>5639486</c:v>
                </c:pt>
                <c:pt idx="771">
                  <c:v>5630432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CA-46B8-9C2A-0879B199E2BA}"/>
            </c:ext>
          </c:extLst>
        </c:ser>
        <c:ser>
          <c:idx val="1"/>
          <c:order val="1"/>
          <c:tx>
            <c:v>Mortgage Backed Securities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Sheet2!$A$8:$A$779</c:f>
              <c:strCache>
                <c:ptCount val="772"/>
                <c:pt idx="0">
                  <c:v>2008-01-02</c:v>
                </c:pt>
                <c:pt idx="1">
                  <c:v>2008-01-09</c:v>
                </c:pt>
                <c:pt idx="2">
                  <c:v>2008-01-16</c:v>
                </c:pt>
                <c:pt idx="3">
                  <c:v>2008-01-23</c:v>
                </c:pt>
                <c:pt idx="4">
                  <c:v>2008-01-30</c:v>
                </c:pt>
                <c:pt idx="5">
                  <c:v>2008-02-06</c:v>
                </c:pt>
                <c:pt idx="6">
                  <c:v>2008-02-13</c:v>
                </c:pt>
                <c:pt idx="7">
                  <c:v>2008-02-20</c:v>
                </c:pt>
                <c:pt idx="8">
                  <c:v>2008-02-27</c:v>
                </c:pt>
                <c:pt idx="9">
                  <c:v>2008-03-05</c:v>
                </c:pt>
                <c:pt idx="10">
                  <c:v>2008-03-12</c:v>
                </c:pt>
                <c:pt idx="11">
                  <c:v>2008-03-19</c:v>
                </c:pt>
                <c:pt idx="12">
                  <c:v>2008-03-26</c:v>
                </c:pt>
                <c:pt idx="13">
                  <c:v>2008-04-02</c:v>
                </c:pt>
                <c:pt idx="14">
                  <c:v>2008-04-09</c:v>
                </c:pt>
                <c:pt idx="15">
                  <c:v>2008-04-16</c:v>
                </c:pt>
                <c:pt idx="16">
                  <c:v>2008-04-23</c:v>
                </c:pt>
                <c:pt idx="17">
                  <c:v>2008-04-30</c:v>
                </c:pt>
                <c:pt idx="18">
                  <c:v>2008-05-07</c:v>
                </c:pt>
                <c:pt idx="19">
                  <c:v>2008-05-14</c:v>
                </c:pt>
                <c:pt idx="20">
                  <c:v>2008-05-21</c:v>
                </c:pt>
                <c:pt idx="21">
                  <c:v>2008-05-28</c:v>
                </c:pt>
                <c:pt idx="22">
                  <c:v>2008-06-04</c:v>
                </c:pt>
                <c:pt idx="23">
                  <c:v>2008-06-11</c:v>
                </c:pt>
                <c:pt idx="24">
                  <c:v>2008-06-18</c:v>
                </c:pt>
                <c:pt idx="25">
                  <c:v>2008-06-25</c:v>
                </c:pt>
                <c:pt idx="26">
                  <c:v>2008-07-02</c:v>
                </c:pt>
                <c:pt idx="27">
                  <c:v>2008-07-09</c:v>
                </c:pt>
                <c:pt idx="28">
                  <c:v>2008-07-16</c:v>
                </c:pt>
                <c:pt idx="29">
                  <c:v>2008-07-23</c:v>
                </c:pt>
                <c:pt idx="30">
                  <c:v>2008-07-30</c:v>
                </c:pt>
                <c:pt idx="31">
                  <c:v>2008-08-06</c:v>
                </c:pt>
                <c:pt idx="32">
                  <c:v>2008-08-13</c:v>
                </c:pt>
                <c:pt idx="33">
                  <c:v>2008-08-20</c:v>
                </c:pt>
                <c:pt idx="34">
                  <c:v>2008-08-27</c:v>
                </c:pt>
                <c:pt idx="35">
                  <c:v>2008-09-03</c:v>
                </c:pt>
                <c:pt idx="36">
                  <c:v>2008-09-10</c:v>
                </c:pt>
                <c:pt idx="37">
                  <c:v>2008-09-17</c:v>
                </c:pt>
                <c:pt idx="38">
                  <c:v>2008-09-24</c:v>
                </c:pt>
                <c:pt idx="39">
                  <c:v>2008-10-01</c:v>
                </c:pt>
                <c:pt idx="40">
                  <c:v>2008-10-08</c:v>
                </c:pt>
                <c:pt idx="41">
                  <c:v>2008-10-15</c:v>
                </c:pt>
                <c:pt idx="42">
                  <c:v>2008-10-22</c:v>
                </c:pt>
                <c:pt idx="43">
                  <c:v>2008-10-29</c:v>
                </c:pt>
                <c:pt idx="44">
                  <c:v>2008-11-05</c:v>
                </c:pt>
                <c:pt idx="45">
                  <c:v>2008-11-12</c:v>
                </c:pt>
                <c:pt idx="46">
                  <c:v>2008-11-19</c:v>
                </c:pt>
                <c:pt idx="47">
                  <c:v>2008-11-26</c:v>
                </c:pt>
                <c:pt idx="48">
                  <c:v>2008-12-03</c:v>
                </c:pt>
                <c:pt idx="49">
                  <c:v>2008-12-10</c:v>
                </c:pt>
                <c:pt idx="50">
                  <c:v>2008-12-17</c:v>
                </c:pt>
                <c:pt idx="51">
                  <c:v>2008-12-24</c:v>
                </c:pt>
                <c:pt idx="52">
                  <c:v>2008-12-31</c:v>
                </c:pt>
                <c:pt idx="53">
                  <c:v>2009-01-07</c:v>
                </c:pt>
                <c:pt idx="54">
                  <c:v>2009-01-14</c:v>
                </c:pt>
                <c:pt idx="55">
                  <c:v>2009-01-21</c:v>
                </c:pt>
                <c:pt idx="56">
                  <c:v>2009-01-28</c:v>
                </c:pt>
                <c:pt idx="57">
                  <c:v>2009-02-04</c:v>
                </c:pt>
                <c:pt idx="58">
                  <c:v>2009-02-11</c:v>
                </c:pt>
                <c:pt idx="59">
                  <c:v>2009-02-18</c:v>
                </c:pt>
                <c:pt idx="60">
                  <c:v>2009-02-25</c:v>
                </c:pt>
                <c:pt idx="61">
                  <c:v>2009-03-04</c:v>
                </c:pt>
                <c:pt idx="62">
                  <c:v>2009-03-11</c:v>
                </c:pt>
                <c:pt idx="63">
                  <c:v>2009-03-18</c:v>
                </c:pt>
                <c:pt idx="64">
                  <c:v>2009-03-25</c:v>
                </c:pt>
                <c:pt idx="65">
                  <c:v>2009-04-01</c:v>
                </c:pt>
                <c:pt idx="66">
                  <c:v>2009-04-08</c:v>
                </c:pt>
                <c:pt idx="67">
                  <c:v>2009-04-15</c:v>
                </c:pt>
                <c:pt idx="68">
                  <c:v>2009-04-22</c:v>
                </c:pt>
                <c:pt idx="69">
                  <c:v>2009-04-29</c:v>
                </c:pt>
                <c:pt idx="70">
                  <c:v>2009-05-06</c:v>
                </c:pt>
                <c:pt idx="71">
                  <c:v>2009-05-13</c:v>
                </c:pt>
                <c:pt idx="72">
                  <c:v>2009-05-20</c:v>
                </c:pt>
                <c:pt idx="73">
                  <c:v>2009-05-27</c:v>
                </c:pt>
                <c:pt idx="74">
                  <c:v>2009-06-03</c:v>
                </c:pt>
                <c:pt idx="75">
                  <c:v>2009-06-10</c:v>
                </c:pt>
                <c:pt idx="76">
                  <c:v>2009-06-17</c:v>
                </c:pt>
                <c:pt idx="77">
                  <c:v>2009-06-24</c:v>
                </c:pt>
                <c:pt idx="78">
                  <c:v>2009-07-01</c:v>
                </c:pt>
                <c:pt idx="79">
                  <c:v>2009-07-08</c:v>
                </c:pt>
                <c:pt idx="80">
                  <c:v>2009-07-15</c:v>
                </c:pt>
                <c:pt idx="81">
                  <c:v>2009-07-22</c:v>
                </c:pt>
                <c:pt idx="82">
                  <c:v>2009-07-29</c:v>
                </c:pt>
                <c:pt idx="83">
                  <c:v>2009-08-05</c:v>
                </c:pt>
                <c:pt idx="84">
                  <c:v>2009-08-12</c:v>
                </c:pt>
                <c:pt idx="85">
                  <c:v>2009-08-19</c:v>
                </c:pt>
                <c:pt idx="86">
                  <c:v>2009-08-26</c:v>
                </c:pt>
                <c:pt idx="87">
                  <c:v>2009-09-02</c:v>
                </c:pt>
                <c:pt idx="88">
                  <c:v>2009-09-09</c:v>
                </c:pt>
                <c:pt idx="89">
                  <c:v>2009-09-16</c:v>
                </c:pt>
                <c:pt idx="90">
                  <c:v>2009-09-23</c:v>
                </c:pt>
                <c:pt idx="91">
                  <c:v>2009-09-30</c:v>
                </c:pt>
                <c:pt idx="92">
                  <c:v>2009-10-07</c:v>
                </c:pt>
                <c:pt idx="93">
                  <c:v>2009-10-14</c:v>
                </c:pt>
                <c:pt idx="94">
                  <c:v>2009-10-21</c:v>
                </c:pt>
                <c:pt idx="95">
                  <c:v>2009-10-28</c:v>
                </c:pt>
                <c:pt idx="96">
                  <c:v>2009-11-04</c:v>
                </c:pt>
                <c:pt idx="97">
                  <c:v>2009-11-11</c:v>
                </c:pt>
                <c:pt idx="98">
                  <c:v>2009-11-18</c:v>
                </c:pt>
                <c:pt idx="99">
                  <c:v>2009-11-25</c:v>
                </c:pt>
                <c:pt idx="100">
                  <c:v>2009-12-02</c:v>
                </c:pt>
                <c:pt idx="101">
                  <c:v>2009-12-09</c:v>
                </c:pt>
                <c:pt idx="102">
                  <c:v>2009-12-16</c:v>
                </c:pt>
                <c:pt idx="103">
                  <c:v>2009-12-23</c:v>
                </c:pt>
                <c:pt idx="104">
                  <c:v>2009-12-30</c:v>
                </c:pt>
                <c:pt idx="105">
                  <c:v>2010-01-06</c:v>
                </c:pt>
                <c:pt idx="106">
                  <c:v>2010-01-13</c:v>
                </c:pt>
                <c:pt idx="107">
                  <c:v>2010-01-20</c:v>
                </c:pt>
                <c:pt idx="108">
                  <c:v>2010-01-27</c:v>
                </c:pt>
                <c:pt idx="109">
                  <c:v>2010-02-03</c:v>
                </c:pt>
                <c:pt idx="110">
                  <c:v>2010-02-10</c:v>
                </c:pt>
                <c:pt idx="111">
                  <c:v>2010-02-17</c:v>
                </c:pt>
                <c:pt idx="112">
                  <c:v>2010-02-24</c:v>
                </c:pt>
                <c:pt idx="113">
                  <c:v>2010-03-03</c:v>
                </c:pt>
                <c:pt idx="114">
                  <c:v>2010-03-10</c:v>
                </c:pt>
                <c:pt idx="115">
                  <c:v>2010-03-17</c:v>
                </c:pt>
                <c:pt idx="116">
                  <c:v>2010-03-24</c:v>
                </c:pt>
                <c:pt idx="117">
                  <c:v>2010-03-31</c:v>
                </c:pt>
                <c:pt idx="118">
                  <c:v>2010-04-07</c:v>
                </c:pt>
                <c:pt idx="119">
                  <c:v>2010-04-14</c:v>
                </c:pt>
                <c:pt idx="120">
                  <c:v>2010-04-21</c:v>
                </c:pt>
                <c:pt idx="121">
                  <c:v>2010-04-28</c:v>
                </c:pt>
                <c:pt idx="122">
                  <c:v>2010-05-05</c:v>
                </c:pt>
                <c:pt idx="123">
                  <c:v>2010-05-12</c:v>
                </c:pt>
                <c:pt idx="124">
                  <c:v>2010-05-19</c:v>
                </c:pt>
                <c:pt idx="125">
                  <c:v>2010-05-26</c:v>
                </c:pt>
                <c:pt idx="126">
                  <c:v>2010-06-02</c:v>
                </c:pt>
                <c:pt idx="127">
                  <c:v>2010-06-09</c:v>
                </c:pt>
                <c:pt idx="128">
                  <c:v>2010-06-16</c:v>
                </c:pt>
                <c:pt idx="129">
                  <c:v>2010-06-23</c:v>
                </c:pt>
                <c:pt idx="130">
                  <c:v>2010-06-30</c:v>
                </c:pt>
                <c:pt idx="131">
                  <c:v>2010-07-07</c:v>
                </c:pt>
                <c:pt idx="132">
                  <c:v>2010-07-14</c:v>
                </c:pt>
                <c:pt idx="133">
                  <c:v>2010-07-21</c:v>
                </c:pt>
                <c:pt idx="134">
                  <c:v>2010-07-28</c:v>
                </c:pt>
                <c:pt idx="135">
                  <c:v>2010-08-04</c:v>
                </c:pt>
                <c:pt idx="136">
                  <c:v>2010-08-11</c:v>
                </c:pt>
                <c:pt idx="137">
                  <c:v>2010-08-18</c:v>
                </c:pt>
                <c:pt idx="138">
                  <c:v>2010-08-25</c:v>
                </c:pt>
                <c:pt idx="139">
                  <c:v>2010-09-01</c:v>
                </c:pt>
                <c:pt idx="140">
                  <c:v>2010-09-08</c:v>
                </c:pt>
                <c:pt idx="141">
                  <c:v>2010-09-15</c:v>
                </c:pt>
                <c:pt idx="142">
                  <c:v>2010-09-22</c:v>
                </c:pt>
                <c:pt idx="143">
                  <c:v>2010-09-29</c:v>
                </c:pt>
                <c:pt idx="144">
                  <c:v>2010-10-06</c:v>
                </c:pt>
                <c:pt idx="145">
                  <c:v>2010-10-13</c:v>
                </c:pt>
                <c:pt idx="146">
                  <c:v>2010-10-20</c:v>
                </c:pt>
                <c:pt idx="147">
                  <c:v>2010-10-27</c:v>
                </c:pt>
                <c:pt idx="148">
                  <c:v>2010-11-03</c:v>
                </c:pt>
                <c:pt idx="149">
                  <c:v>2010-11-10</c:v>
                </c:pt>
                <c:pt idx="150">
                  <c:v>2010-11-17</c:v>
                </c:pt>
                <c:pt idx="151">
                  <c:v>2010-11-24</c:v>
                </c:pt>
                <c:pt idx="152">
                  <c:v>2010-12-01</c:v>
                </c:pt>
                <c:pt idx="153">
                  <c:v>2010-12-08</c:v>
                </c:pt>
                <c:pt idx="154">
                  <c:v>2010-12-15</c:v>
                </c:pt>
                <c:pt idx="155">
                  <c:v>2010-12-22</c:v>
                </c:pt>
                <c:pt idx="156">
                  <c:v>2010-12-29</c:v>
                </c:pt>
                <c:pt idx="157">
                  <c:v>2011-01-05</c:v>
                </c:pt>
                <c:pt idx="158">
                  <c:v>2011-01-12</c:v>
                </c:pt>
                <c:pt idx="159">
                  <c:v>2011-01-19</c:v>
                </c:pt>
                <c:pt idx="160">
                  <c:v>2011-01-26</c:v>
                </c:pt>
                <c:pt idx="161">
                  <c:v>2011-02-02</c:v>
                </c:pt>
                <c:pt idx="162">
                  <c:v>2011-02-09</c:v>
                </c:pt>
                <c:pt idx="163">
                  <c:v>2011-02-16</c:v>
                </c:pt>
                <c:pt idx="164">
                  <c:v>2011-02-23</c:v>
                </c:pt>
                <c:pt idx="165">
                  <c:v>2011-03-02</c:v>
                </c:pt>
                <c:pt idx="166">
                  <c:v>2011-03-09</c:v>
                </c:pt>
                <c:pt idx="167">
                  <c:v>2011-03-16</c:v>
                </c:pt>
                <c:pt idx="168">
                  <c:v>2011-03-23</c:v>
                </c:pt>
                <c:pt idx="169">
                  <c:v>2011-03-30</c:v>
                </c:pt>
                <c:pt idx="170">
                  <c:v>2011-04-06</c:v>
                </c:pt>
                <c:pt idx="171">
                  <c:v>2011-04-13</c:v>
                </c:pt>
                <c:pt idx="172">
                  <c:v>2011-04-20</c:v>
                </c:pt>
                <c:pt idx="173">
                  <c:v>2011-04-27</c:v>
                </c:pt>
                <c:pt idx="174">
                  <c:v>2011-05-04</c:v>
                </c:pt>
                <c:pt idx="175">
                  <c:v>2011-05-11</c:v>
                </c:pt>
                <c:pt idx="176">
                  <c:v>2011-05-18</c:v>
                </c:pt>
                <c:pt idx="177">
                  <c:v>2011-05-25</c:v>
                </c:pt>
                <c:pt idx="178">
                  <c:v>2011-06-01</c:v>
                </c:pt>
                <c:pt idx="179">
                  <c:v>2011-06-08</c:v>
                </c:pt>
                <c:pt idx="180">
                  <c:v>2011-06-15</c:v>
                </c:pt>
                <c:pt idx="181">
                  <c:v>2011-06-22</c:v>
                </c:pt>
                <c:pt idx="182">
                  <c:v>2011-06-29</c:v>
                </c:pt>
                <c:pt idx="183">
                  <c:v>2011-07-06</c:v>
                </c:pt>
                <c:pt idx="184">
                  <c:v>2011-07-13</c:v>
                </c:pt>
                <c:pt idx="185">
                  <c:v>2011-07-20</c:v>
                </c:pt>
                <c:pt idx="186">
                  <c:v>2011-07-27</c:v>
                </c:pt>
                <c:pt idx="187">
                  <c:v>2011-08-03</c:v>
                </c:pt>
                <c:pt idx="188">
                  <c:v>2011-08-10</c:v>
                </c:pt>
                <c:pt idx="189">
                  <c:v>2011-08-17</c:v>
                </c:pt>
                <c:pt idx="190">
                  <c:v>2011-08-24</c:v>
                </c:pt>
                <c:pt idx="191">
                  <c:v>2011-08-31</c:v>
                </c:pt>
                <c:pt idx="192">
                  <c:v>2011-09-07</c:v>
                </c:pt>
                <c:pt idx="193">
                  <c:v>2011-09-14</c:v>
                </c:pt>
                <c:pt idx="194">
                  <c:v>2011-09-21</c:v>
                </c:pt>
                <c:pt idx="195">
                  <c:v>2011-09-28</c:v>
                </c:pt>
                <c:pt idx="196">
                  <c:v>2011-10-05</c:v>
                </c:pt>
                <c:pt idx="197">
                  <c:v>2011-10-12</c:v>
                </c:pt>
                <c:pt idx="198">
                  <c:v>2011-10-19</c:v>
                </c:pt>
                <c:pt idx="199">
                  <c:v>2011-10-26</c:v>
                </c:pt>
                <c:pt idx="200">
                  <c:v>2011-11-02</c:v>
                </c:pt>
                <c:pt idx="201">
                  <c:v>2011-11-09</c:v>
                </c:pt>
                <c:pt idx="202">
                  <c:v>2011-11-16</c:v>
                </c:pt>
                <c:pt idx="203">
                  <c:v>2011-11-23</c:v>
                </c:pt>
                <c:pt idx="204">
                  <c:v>2011-11-30</c:v>
                </c:pt>
                <c:pt idx="205">
                  <c:v>2011-12-07</c:v>
                </c:pt>
                <c:pt idx="206">
                  <c:v>2011-12-14</c:v>
                </c:pt>
                <c:pt idx="207">
                  <c:v>2011-12-21</c:v>
                </c:pt>
                <c:pt idx="208">
                  <c:v>2011-12-28</c:v>
                </c:pt>
                <c:pt idx="209">
                  <c:v>2012-01-04</c:v>
                </c:pt>
                <c:pt idx="210">
                  <c:v>2012-01-11</c:v>
                </c:pt>
                <c:pt idx="211">
                  <c:v>2012-01-18</c:v>
                </c:pt>
                <c:pt idx="212">
                  <c:v>2012-01-25</c:v>
                </c:pt>
                <c:pt idx="213">
                  <c:v>2012-02-01</c:v>
                </c:pt>
                <c:pt idx="214">
                  <c:v>2012-02-08</c:v>
                </c:pt>
                <c:pt idx="215">
                  <c:v>2012-02-15</c:v>
                </c:pt>
                <c:pt idx="216">
                  <c:v>2012-02-22</c:v>
                </c:pt>
                <c:pt idx="217">
                  <c:v>2012-02-29</c:v>
                </c:pt>
                <c:pt idx="218">
                  <c:v>2012-03-07</c:v>
                </c:pt>
                <c:pt idx="219">
                  <c:v>2012-03-14</c:v>
                </c:pt>
                <c:pt idx="220">
                  <c:v>2012-03-21</c:v>
                </c:pt>
                <c:pt idx="221">
                  <c:v>2012-03-28</c:v>
                </c:pt>
                <c:pt idx="222">
                  <c:v>2012-04-04</c:v>
                </c:pt>
                <c:pt idx="223">
                  <c:v>2012-04-11</c:v>
                </c:pt>
                <c:pt idx="224">
                  <c:v>2012-04-18</c:v>
                </c:pt>
                <c:pt idx="225">
                  <c:v>2012-04-25</c:v>
                </c:pt>
                <c:pt idx="226">
                  <c:v>2012-05-02</c:v>
                </c:pt>
                <c:pt idx="227">
                  <c:v>2012-05-09</c:v>
                </c:pt>
                <c:pt idx="228">
                  <c:v>2012-05-16</c:v>
                </c:pt>
                <c:pt idx="229">
                  <c:v>2012-05-23</c:v>
                </c:pt>
                <c:pt idx="230">
                  <c:v>2012-05-30</c:v>
                </c:pt>
                <c:pt idx="231">
                  <c:v>2012-06-06</c:v>
                </c:pt>
                <c:pt idx="232">
                  <c:v>2012-06-13</c:v>
                </c:pt>
                <c:pt idx="233">
                  <c:v>2012-06-20</c:v>
                </c:pt>
                <c:pt idx="234">
                  <c:v>2012-06-27</c:v>
                </c:pt>
                <c:pt idx="235">
                  <c:v>2012-07-04</c:v>
                </c:pt>
                <c:pt idx="236">
                  <c:v>2012-07-11</c:v>
                </c:pt>
                <c:pt idx="237">
                  <c:v>2012-07-18</c:v>
                </c:pt>
                <c:pt idx="238">
                  <c:v>2012-07-25</c:v>
                </c:pt>
                <c:pt idx="239">
                  <c:v>2012-08-01</c:v>
                </c:pt>
                <c:pt idx="240">
                  <c:v>2012-08-08</c:v>
                </c:pt>
                <c:pt idx="241">
                  <c:v>2012-08-15</c:v>
                </c:pt>
                <c:pt idx="242">
                  <c:v>2012-08-22</c:v>
                </c:pt>
                <c:pt idx="243">
                  <c:v>2012-08-29</c:v>
                </c:pt>
                <c:pt idx="244">
                  <c:v>2012-09-05</c:v>
                </c:pt>
                <c:pt idx="245">
                  <c:v>2012-09-12</c:v>
                </c:pt>
                <c:pt idx="246">
                  <c:v>2012-09-19</c:v>
                </c:pt>
                <c:pt idx="247">
                  <c:v>2012-09-26</c:v>
                </c:pt>
                <c:pt idx="248">
                  <c:v>2012-10-03</c:v>
                </c:pt>
                <c:pt idx="249">
                  <c:v>2012-10-10</c:v>
                </c:pt>
                <c:pt idx="250">
                  <c:v>2012-10-17</c:v>
                </c:pt>
                <c:pt idx="251">
                  <c:v>2012-10-24</c:v>
                </c:pt>
                <c:pt idx="252">
                  <c:v>2012-10-31</c:v>
                </c:pt>
                <c:pt idx="253">
                  <c:v>2012-11-07</c:v>
                </c:pt>
                <c:pt idx="254">
                  <c:v>2012-11-14</c:v>
                </c:pt>
                <c:pt idx="255">
                  <c:v>2012-11-21</c:v>
                </c:pt>
                <c:pt idx="256">
                  <c:v>2012-11-28</c:v>
                </c:pt>
                <c:pt idx="257">
                  <c:v>2012-12-05</c:v>
                </c:pt>
                <c:pt idx="258">
                  <c:v>2012-12-12</c:v>
                </c:pt>
                <c:pt idx="259">
                  <c:v>2012-12-19</c:v>
                </c:pt>
                <c:pt idx="260">
                  <c:v>2012-12-26</c:v>
                </c:pt>
                <c:pt idx="261">
                  <c:v>2013-01-02</c:v>
                </c:pt>
                <c:pt idx="262">
                  <c:v>2013-01-09</c:v>
                </c:pt>
                <c:pt idx="263">
                  <c:v>2013-01-16</c:v>
                </c:pt>
                <c:pt idx="264">
                  <c:v>2013-01-23</c:v>
                </c:pt>
                <c:pt idx="265">
                  <c:v>2013-01-30</c:v>
                </c:pt>
                <c:pt idx="266">
                  <c:v>2013-02-06</c:v>
                </c:pt>
                <c:pt idx="267">
                  <c:v>2013-02-13</c:v>
                </c:pt>
                <c:pt idx="268">
                  <c:v>2013-02-20</c:v>
                </c:pt>
                <c:pt idx="269">
                  <c:v>2013-02-27</c:v>
                </c:pt>
                <c:pt idx="270">
                  <c:v>2013-03-06</c:v>
                </c:pt>
                <c:pt idx="271">
                  <c:v>2013-03-13</c:v>
                </c:pt>
                <c:pt idx="272">
                  <c:v>2013-03-20</c:v>
                </c:pt>
                <c:pt idx="273">
                  <c:v>2013-03-27</c:v>
                </c:pt>
                <c:pt idx="274">
                  <c:v>2013-04-03</c:v>
                </c:pt>
                <c:pt idx="275">
                  <c:v>2013-04-10</c:v>
                </c:pt>
                <c:pt idx="276">
                  <c:v>2013-04-17</c:v>
                </c:pt>
                <c:pt idx="277">
                  <c:v>2013-04-24</c:v>
                </c:pt>
                <c:pt idx="278">
                  <c:v>2013-05-01</c:v>
                </c:pt>
                <c:pt idx="279">
                  <c:v>2013-05-08</c:v>
                </c:pt>
                <c:pt idx="280">
                  <c:v>2013-05-15</c:v>
                </c:pt>
                <c:pt idx="281">
                  <c:v>2013-05-22</c:v>
                </c:pt>
                <c:pt idx="282">
                  <c:v>2013-05-29</c:v>
                </c:pt>
                <c:pt idx="283">
                  <c:v>2013-06-05</c:v>
                </c:pt>
                <c:pt idx="284">
                  <c:v>2013-06-12</c:v>
                </c:pt>
                <c:pt idx="285">
                  <c:v>2013-06-19</c:v>
                </c:pt>
                <c:pt idx="286">
                  <c:v>2013-06-26</c:v>
                </c:pt>
                <c:pt idx="287">
                  <c:v>2013-07-03</c:v>
                </c:pt>
                <c:pt idx="288">
                  <c:v>2013-07-10</c:v>
                </c:pt>
                <c:pt idx="289">
                  <c:v>2013-07-17</c:v>
                </c:pt>
                <c:pt idx="290">
                  <c:v>2013-07-24</c:v>
                </c:pt>
                <c:pt idx="291">
                  <c:v>2013-07-31</c:v>
                </c:pt>
                <c:pt idx="292">
                  <c:v>2013-08-07</c:v>
                </c:pt>
                <c:pt idx="293">
                  <c:v>2013-08-14</c:v>
                </c:pt>
                <c:pt idx="294">
                  <c:v>2013-08-21</c:v>
                </c:pt>
                <c:pt idx="295">
                  <c:v>2013-08-28</c:v>
                </c:pt>
                <c:pt idx="296">
                  <c:v>2013-09-04</c:v>
                </c:pt>
                <c:pt idx="297">
                  <c:v>2013-09-11</c:v>
                </c:pt>
                <c:pt idx="298">
                  <c:v>2013-09-18</c:v>
                </c:pt>
                <c:pt idx="299">
                  <c:v>2013-09-25</c:v>
                </c:pt>
                <c:pt idx="300">
                  <c:v>2013-10-02</c:v>
                </c:pt>
                <c:pt idx="301">
                  <c:v>2013-10-09</c:v>
                </c:pt>
                <c:pt idx="302">
                  <c:v>2013-10-16</c:v>
                </c:pt>
                <c:pt idx="303">
                  <c:v>2013-10-23</c:v>
                </c:pt>
                <c:pt idx="304">
                  <c:v>2013-10-30</c:v>
                </c:pt>
                <c:pt idx="305">
                  <c:v>2013-11-06</c:v>
                </c:pt>
                <c:pt idx="306">
                  <c:v>2013-11-13</c:v>
                </c:pt>
                <c:pt idx="307">
                  <c:v>2013-11-20</c:v>
                </c:pt>
                <c:pt idx="308">
                  <c:v>2013-11-27</c:v>
                </c:pt>
                <c:pt idx="309">
                  <c:v>2013-12-04</c:v>
                </c:pt>
                <c:pt idx="310">
                  <c:v>2013-12-11</c:v>
                </c:pt>
                <c:pt idx="311">
                  <c:v>2013-12-18</c:v>
                </c:pt>
                <c:pt idx="312">
                  <c:v>2013-12-25</c:v>
                </c:pt>
                <c:pt idx="313">
                  <c:v>2014-01-01</c:v>
                </c:pt>
                <c:pt idx="314">
                  <c:v>2014-01-08</c:v>
                </c:pt>
                <c:pt idx="315">
                  <c:v>2014-01-15</c:v>
                </c:pt>
                <c:pt idx="316">
                  <c:v>2014-01-22</c:v>
                </c:pt>
                <c:pt idx="317">
                  <c:v>2014-01-29</c:v>
                </c:pt>
                <c:pt idx="318">
                  <c:v>2014-02-05</c:v>
                </c:pt>
                <c:pt idx="319">
                  <c:v>2014-02-12</c:v>
                </c:pt>
                <c:pt idx="320">
                  <c:v>2014-02-19</c:v>
                </c:pt>
                <c:pt idx="321">
                  <c:v>2014-02-26</c:v>
                </c:pt>
                <c:pt idx="322">
                  <c:v>2014-03-05</c:v>
                </c:pt>
                <c:pt idx="323">
                  <c:v>2014-03-12</c:v>
                </c:pt>
                <c:pt idx="324">
                  <c:v>2014-03-19</c:v>
                </c:pt>
                <c:pt idx="325">
                  <c:v>2014-03-26</c:v>
                </c:pt>
                <c:pt idx="326">
                  <c:v>2014-04-02</c:v>
                </c:pt>
                <c:pt idx="327">
                  <c:v>2014-04-09</c:v>
                </c:pt>
                <c:pt idx="328">
                  <c:v>2014-04-16</c:v>
                </c:pt>
                <c:pt idx="329">
                  <c:v>2014-04-23</c:v>
                </c:pt>
                <c:pt idx="330">
                  <c:v>2014-04-30</c:v>
                </c:pt>
                <c:pt idx="331">
                  <c:v>2014-05-07</c:v>
                </c:pt>
                <c:pt idx="332">
                  <c:v>2014-05-14</c:v>
                </c:pt>
                <c:pt idx="333">
                  <c:v>2014-05-21</c:v>
                </c:pt>
                <c:pt idx="334">
                  <c:v>2014-05-28</c:v>
                </c:pt>
                <c:pt idx="335">
                  <c:v>2014-06-04</c:v>
                </c:pt>
                <c:pt idx="336">
                  <c:v>2014-06-11</c:v>
                </c:pt>
                <c:pt idx="337">
                  <c:v>2014-06-18</c:v>
                </c:pt>
                <c:pt idx="338">
                  <c:v>2014-06-25</c:v>
                </c:pt>
                <c:pt idx="339">
                  <c:v>2014-07-02</c:v>
                </c:pt>
                <c:pt idx="340">
                  <c:v>2014-07-09</c:v>
                </c:pt>
                <c:pt idx="341">
                  <c:v>2014-07-16</c:v>
                </c:pt>
                <c:pt idx="342">
                  <c:v>2014-07-23</c:v>
                </c:pt>
                <c:pt idx="343">
                  <c:v>2014-07-30</c:v>
                </c:pt>
                <c:pt idx="344">
                  <c:v>2014-08-06</c:v>
                </c:pt>
                <c:pt idx="345">
                  <c:v>2014-08-13</c:v>
                </c:pt>
                <c:pt idx="346">
                  <c:v>2014-08-20</c:v>
                </c:pt>
                <c:pt idx="347">
                  <c:v>2014-08-27</c:v>
                </c:pt>
                <c:pt idx="348">
                  <c:v>2014-09-03</c:v>
                </c:pt>
                <c:pt idx="349">
                  <c:v>2014-09-10</c:v>
                </c:pt>
                <c:pt idx="350">
                  <c:v>2014-09-17</c:v>
                </c:pt>
                <c:pt idx="351">
                  <c:v>2014-09-24</c:v>
                </c:pt>
                <c:pt idx="352">
                  <c:v>2014-10-01</c:v>
                </c:pt>
                <c:pt idx="353">
                  <c:v>2014-10-08</c:v>
                </c:pt>
                <c:pt idx="354">
                  <c:v>2014-10-15</c:v>
                </c:pt>
                <c:pt idx="355">
                  <c:v>2014-10-22</c:v>
                </c:pt>
                <c:pt idx="356">
                  <c:v>2014-10-29</c:v>
                </c:pt>
                <c:pt idx="357">
                  <c:v>2014-11-05</c:v>
                </c:pt>
                <c:pt idx="358">
                  <c:v>2014-11-12</c:v>
                </c:pt>
                <c:pt idx="359">
                  <c:v>2014-11-19</c:v>
                </c:pt>
                <c:pt idx="360">
                  <c:v>2014-11-26</c:v>
                </c:pt>
                <c:pt idx="361">
                  <c:v>2014-12-03</c:v>
                </c:pt>
                <c:pt idx="362">
                  <c:v>2014-12-10</c:v>
                </c:pt>
                <c:pt idx="363">
                  <c:v>2014-12-17</c:v>
                </c:pt>
                <c:pt idx="364">
                  <c:v>2014-12-24</c:v>
                </c:pt>
                <c:pt idx="365">
                  <c:v>2014-12-31</c:v>
                </c:pt>
                <c:pt idx="366">
                  <c:v>2015-01-07</c:v>
                </c:pt>
                <c:pt idx="367">
                  <c:v>2015-01-14</c:v>
                </c:pt>
                <c:pt idx="368">
                  <c:v>2015-01-21</c:v>
                </c:pt>
                <c:pt idx="369">
                  <c:v>2015-01-28</c:v>
                </c:pt>
                <c:pt idx="370">
                  <c:v>2015-02-04</c:v>
                </c:pt>
                <c:pt idx="371">
                  <c:v>2015-02-11</c:v>
                </c:pt>
                <c:pt idx="372">
                  <c:v>2015-02-18</c:v>
                </c:pt>
                <c:pt idx="373">
                  <c:v>2015-02-25</c:v>
                </c:pt>
                <c:pt idx="374">
                  <c:v>2015-03-04</c:v>
                </c:pt>
                <c:pt idx="375">
                  <c:v>2015-03-11</c:v>
                </c:pt>
                <c:pt idx="376">
                  <c:v>2015-03-18</c:v>
                </c:pt>
                <c:pt idx="377">
                  <c:v>2015-03-25</c:v>
                </c:pt>
                <c:pt idx="378">
                  <c:v>2015-04-01</c:v>
                </c:pt>
                <c:pt idx="379">
                  <c:v>2015-04-08</c:v>
                </c:pt>
                <c:pt idx="380">
                  <c:v>2015-04-15</c:v>
                </c:pt>
                <c:pt idx="381">
                  <c:v>2015-04-22</c:v>
                </c:pt>
                <c:pt idx="382">
                  <c:v>2015-04-29</c:v>
                </c:pt>
                <c:pt idx="383">
                  <c:v>2015-05-06</c:v>
                </c:pt>
                <c:pt idx="384">
                  <c:v>2015-05-13</c:v>
                </c:pt>
                <c:pt idx="385">
                  <c:v>2015-05-20</c:v>
                </c:pt>
                <c:pt idx="386">
                  <c:v>2015-05-27</c:v>
                </c:pt>
                <c:pt idx="387">
                  <c:v>2015-06-03</c:v>
                </c:pt>
                <c:pt idx="388">
                  <c:v>2015-06-10</c:v>
                </c:pt>
                <c:pt idx="389">
                  <c:v>2015-06-17</c:v>
                </c:pt>
                <c:pt idx="390">
                  <c:v>2015-06-24</c:v>
                </c:pt>
                <c:pt idx="391">
                  <c:v>2015-07-01</c:v>
                </c:pt>
                <c:pt idx="392">
                  <c:v>2015-07-08</c:v>
                </c:pt>
                <c:pt idx="393">
                  <c:v>2015-07-15</c:v>
                </c:pt>
                <c:pt idx="394">
                  <c:v>2015-07-22</c:v>
                </c:pt>
                <c:pt idx="395">
                  <c:v>2015-07-29</c:v>
                </c:pt>
                <c:pt idx="396">
                  <c:v>2015-08-05</c:v>
                </c:pt>
                <c:pt idx="397">
                  <c:v>2015-08-12</c:v>
                </c:pt>
                <c:pt idx="398">
                  <c:v>2015-08-19</c:v>
                </c:pt>
                <c:pt idx="399">
                  <c:v>2015-08-26</c:v>
                </c:pt>
                <c:pt idx="400">
                  <c:v>2015-09-02</c:v>
                </c:pt>
                <c:pt idx="401">
                  <c:v>2015-09-09</c:v>
                </c:pt>
                <c:pt idx="402">
                  <c:v>2015-09-16</c:v>
                </c:pt>
                <c:pt idx="403">
                  <c:v>2015-09-23</c:v>
                </c:pt>
                <c:pt idx="404">
                  <c:v>2015-09-30</c:v>
                </c:pt>
                <c:pt idx="405">
                  <c:v>2015-10-07</c:v>
                </c:pt>
                <c:pt idx="406">
                  <c:v>2015-10-14</c:v>
                </c:pt>
                <c:pt idx="407">
                  <c:v>2015-10-21</c:v>
                </c:pt>
                <c:pt idx="408">
                  <c:v>2015-10-28</c:v>
                </c:pt>
                <c:pt idx="409">
                  <c:v>2015-11-04</c:v>
                </c:pt>
                <c:pt idx="410">
                  <c:v>2015-11-11</c:v>
                </c:pt>
                <c:pt idx="411">
                  <c:v>2015-11-18</c:v>
                </c:pt>
                <c:pt idx="412">
                  <c:v>2015-11-25</c:v>
                </c:pt>
                <c:pt idx="413">
                  <c:v>2015-12-02</c:v>
                </c:pt>
                <c:pt idx="414">
                  <c:v>2015-12-09</c:v>
                </c:pt>
                <c:pt idx="415">
                  <c:v>2015-12-16</c:v>
                </c:pt>
                <c:pt idx="416">
                  <c:v>2015-12-23</c:v>
                </c:pt>
                <c:pt idx="417">
                  <c:v>2015-12-30</c:v>
                </c:pt>
                <c:pt idx="418">
                  <c:v>2016-01-06</c:v>
                </c:pt>
                <c:pt idx="419">
                  <c:v>2016-01-13</c:v>
                </c:pt>
                <c:pt idx="420">
                  <c:v>2016-01-20</c:v>
                </c:pt>
                <c:pt idx="421">
                  <c:v>2016-01-27</c:v>
                </c:pt>
                <c:pt idx="422">
                  <c:v>2016-02-03</c:v>
                </c:pt>
                <c:pt idx="423">
                  <c:v>2016-02-10</c:v>
                </c:pt>
                <c:pt idx="424">
                  <c:v>2016-02-17</c:v>
                </c:pt>
                <c:pt idx="425">
                  <c:v>2016-02-24</c:v>
                </c:pt>
                <c:pt idx="426">
                  <c:v>2016-03-02</c:v>
                </c:pt>
                <c:pt idx="427">
                  <c:v>2016-03-09</c:v>
                </c:pt>
                <c:pt idx="428">
                  <c:v>2016-03-16</c:v>
                </c:pt>
                <c:pt idx="429">
                  <c:v>2016-03-23</c:v>
                </c:pt>
                <c:pt idx="430">
                  <c:v>2016-03-30</c:v>
                </c:pt>
                <c:pt idx="431">
                  <c:v>2016-04-06</c:v>
                </c:pt>
                <c:pt idx="432">
                  <c:v>2016-04-13</c:v>
                </c:pt>
                <c:pt idx="433">
                  <c:v>2016-04-20</c:v>
                </c:pt>
                <c:pt idx="434">
                  <c:v>2016-04-27</c:v>
                </c:pt>
                <c:pt idx="435">
                  <c:v>2016-05-04</c:v>
                </c:pt>
                <c:pt idx="436">
                  <c:v>2016-05-11</c:v>
                </c:pt>
                <c:pt idx="437">
                  <c:v>2016-05-18</c:v>
                </c:pt>
                <c:pt idx="438">
                  <c:v>2016-05-25</c:v>
                </c:pt>
                <c:pt idx="439">
                  <c:v>2016-06-01</c:v>
                </c:pt>
                <c:pt idx="440">
                  <c:v>2016-06-08</c:v>
                </c:pt>
                <c:pt idx="441">
                  <c:v>2016-06-15</c:v>
                </c:pt>
                <c:pt idx="442">
                  <c:v>2016-06-22</c:v>
                </c:pt>
                <c:pt idx="443">
                  <c:v>2016-06-29</c:v>
                </c:pt>
                <c:pt idx="444">
                  <c:v>2016-07-06</c:v>
                </c:pt>
                <c:pt idx="445">
                  <c:v>2016-07-13</c:v>
                </c:pt>
                <c:pt idx="446">
                  <c:v>2016-07-20</c:v>
                </c:pt>
                <c:pt idx="447">
                  <c:v>2016-07-27</c:v>
                </c:pt>
                <c:pt idx="448">
                  <c:v>2016-08-03</c:v>
                </c:pt>
                <c:pt idx="449">
                  <c:v>2016-08-10</c:v>
                </c:pt>
                <c:pt idx="450">
                  <c:v>2016-08-17</c:v>
                </c:pt>
                <c:pt idx="451">
                  <c:v>2016-08-24</c:v>
                </c:pt>
                <c:pt idx="452">
                  <c:v>2016-08-31</c:v>
                </c:pt>
                <c:pt idx="453">
                  <c:v>2016-09-07</c:v>
                </c:pt>
                <c:pt idx="454">
                  <c:v>2016-09-14</c:v>
                </c:pt>
                <c:pt idx="455">
                  <c:v>2016-09-21</c:v>
                </c:pt>
                <c:pt idx="456">
                  <c:v>2016-09-28</c:v>
                </c:pt>
                <c:pt idx="457">
                  <c:v>2016-10-05</c:v>
                </c:pt>
                <c:pt idx="458">
                  <c:v>2016-10-12</c:v>
                </c:pt>
                <c:pt idx="459">
                  <c:v>2016-10-19</c:v>
                </c:pt>
                <c:pt idx="460">
                  <c:v>2016-10-26</c:v>
                </c:pt>
                <c:pt idx="461">
                  <c:v>2016-11-02</c:v>
                </c:pt>
                <c:pt idx="462">
                  <c:v>2016-11-09</c:v>
                </c:pt>
                <c:pt idx="463">
                  <c:v>2016-11-16</c:v>
                </c:pt>
                <c:pt idx="464">
                  <c:v>2016-11-23</c:v>
                </c:pt>
                <c:pt idx="465">
                  <c:v>2016-11-30</c:v>
                </c:pt>
                <c:pt idx="466">
                  <c:v>2016-12-07</c:v>
                </c:pt>
                <c:pt idx="467">
                  <c:v>2016-12-14</c:v>
                </c:pt>
                <c:pt idx="468">
                  <c:v>2016-12-21</c:v>
                </c:pt>
                <c:pt idx="469">
                  <c:v>2016-12-28</c:v>
                </c:pt>
                <c:pt idx="470">
                  <c:v>2017-01-04</c:v>
                </c:pt>
                <c:pt idx="471">
                  <c:v>2017-01-11</c:v>
                </c:pt>
                <c:pt idx="472">
                  <c:v>2017-01-18</c:v>
                </c:pt>
                <c:pt idx="473">
                  <c:v>2017-01-25</c:v>
                </c:pt>
                <c:pt idx="474">
                  <c:v>2017-02-01</c:v>
                </c:pt>
                <c:pt idx="475">
                  <c:v>2017-02-08</c:v>
                </c:pt>
                <c:pt idx="476">
                  <c:v>2017-02-15</c:v>
                </c:pt>
                <c:pt idx="477">
                  <c:v>2017-02-22</c:v>
                </c:pt>
                <c:pt idx="478">
                  <c:v>2017-03-01</c:v>
                </c:pt>
                <c:pt idx="479">
                  <c:v>2017-03-08</c:v>
                </c:pt>
                <c:pt idx="480">
                  <c:v>2017-03-15</c:v>
                </c:pt>
                <c:pt idx="481">
                  <c:v>2017-03-22</c:v>
                </c:pt>
                <c:pt idx="482">
                  <c:v>2017-03-29</c:v>
                </c:pt>
                <c:pt idx="483">
                  <c:v>2017-04-05</c:v>
                </c:pt>
                <c:pt idx="484">
                  <c:v>2017-04-12</c:v>
                </c:pt>
                <c:pt idx="485">
                  <c:v>2017-04-19</c:v>
                </c:pt>
                <c:pt idx="486">
                  <c:v>2017-04-26</c:v>
                </c:pt>
                <c:pt idx="487">
                  <c:v>2017-05-03</c:v>
                </c:pt>
                <c:pt idx="488">
                  <c:v>2017-05-10</c:v>
                </c:pt>
                <c:pt idx="489">
                  <c:v>2017-05-17</c:v>
                </c:pt>
                <c:pt idx="490">
                  <c:v>2017-05-24</c:v>
                </c:pt>
                <c:pt idx="491">
                  <c:v>2017-05-31</c:v>
                </c:pt>
                <c:pt idx="492">
                  <c:v>2017-06-07</c:v>
                </c:pt>
                <c:pt idx="493">
                  <c:v>2017-06-14</c:v>
                </c:pt>
                <c:pt idx="494">
                  <c:v>2017-06-21</c:v>
                </c:pt>
                <c:pt idx="495">
                  <c:v>2017-06-28</c:v>
                </c:pt>
                <c:pt idx="496">
                  <c:v>2017-07-05</c:v>
                </c:pt>
                <c:pt idx="497">
                  <c:v>2017-07-12</c:v>
                </c:pt>
                <c:pt idx="498">
                  <c:v>2017-07-19</c:v>
                </c:pt>
                <c:pt idx="499">
                  <c:v>2017-07-26</c:v>
                </c:pt>
                <c:pt idx="500">
                  <c:v>2017-08-02</c:v>
                </c:pt>
                <c:pt idx="501">
                  <c:v>2017-08-09</c:v>
                </c:pt>
                <c:pt idx="502">
                  <c:v>2017-08-16</c:v>
                </c:pt>
                <c:pt idx="503">
                  <c:v>2017-08-23</c:v>
                </c:pt>
                <c:pt idx="504">
                  <c:v>2017-08-30</c:v>
                </c:pt>
                <c:pt idx="505">
                  <c:v>2017-09-06</c:v>
                </c:pt>
                <c:pt idx="506">
                  <c:v>2017-09-13</c:v>
                </c:pt>
                <c:pt idx="507">
                  <c:v>2017-09-20</c:v>
                </c:pt>
                <c:pt idx="508">
                  <c:v>2017-09-27</c:v>
                </c:pt>
                <c:pt idx="509">
                  <c:v>2017-10-04</c:v>
                </c:pt>
                <c:pt idx="510">
                  <c:v>2017-10-11</c:v>
                </c:pt>
                <c:pt idx="511">
                  <c:v>2017-10-18</c:v>
                </c:pt>
                <c:pt idx="512">
                  <c:v>2017-10-25</c:v>
                </c:pt>
                <c:pt idx="513">
                  <c:v>2017-11-01</c:v>
                </c:pt>
                <c:pt idx="514">
                  <c:v>2017-11-08</c:v>
                </c:pt>
                <c:pt idx="515">
                  <c:v>2017-11-15</c:v>
                </c:pt>
                <c:pt idx="516">
                  <c:v>2017-11-22</c:v>
                </c:pt>
                <c:pt idx="517">
                  <c:v>2017-11-29</c:v>
                </c:pt>
                <c:pt idx="518">
                  <c:v>2017-12-06</c:v>
                </c:pt>
                <c:pt idx="519">
                  <c:v>2017-12-13</c:v>
                </c:pt>
                <c:pt idx="520">
                  <c:v>2017-12-20</c:v>
                </c:pt>
                <c:pt idx="521">
                  <c:v>2017-12-27</c:v>
                </c:pt>
                <c:pt idx="522">
                  <c:v>2018-01-03</c:v>
                </c:pt>
                <c:pt idx="523">
                  <c:v>2018-01-10</c:v>
                </c:pt>
                <c:pt idx="524">
                  <c:v>2018-01-17</c:v>
                </c:pt>
                <c:pt idx="525">
                  <c:v>2018-01-24</c:v>
                </c:pt>
                <c:pt idx="526">
                  <c:v>2018-01-31</c:v>
                </c:pt>
                <c:pt idx="527">
                  <c:v>2018-02-07</c:v>
                </c:pt>
                <c:pt idx="528">
                  <c:v>2018-02-14</c:v>
                </c:pt>
                <c:pt idx="529">
                  <c:v>2018-02-21</c:v>
                </c:pt>
                <c:pt idx="530">
                  <c:v>2018-02-28</c:v>
                </c:pt>
                <c:pt idx="531">
                  <c:v>2018-03-07</c:v>
                </c:pt>
                <c:pt idx="532">
                  <c:v>2018-03-14</c:v>
                </c:pt>
                <c:pt idx="533">
                  <c:v>2018-03-21</c:v>
                </c:pt>
                <c:pt idx="534">
                  <c:v>2018-03-28</c:v>
                </c:pt>
                <c:pt idx="535">
                  <c:v>2018-04-04</c:v>
                </c:pt>
                <c:pt idx="536">
                  <c:v>2018-04-11</c:v>
                </c:pt>
                <c:pt idx="537">
                  <c:v>2018-04-18</c:v>
                </c:pt>
                <c:pt idx="538">
                  <c:v>2018-04-25</c:v>
                </c:pt>
                <c:pt idx="539">
                  <c:v>2018-05-02</c:v>
                </c:pt>
                <c:pt idx="540">
                  <c:v>2018-05-09</c:v>
                </c:pt>
                <c:pt idx="541">
                  <c:v>2018-05-16</c:v>
                </c:pt>
                <c:pt idx="542">
                  <c:v>2018-05-23</c:v>
                </c:pt>
                <c:pt idx="543">
                  <c:v>2018-05-30</c:v>
                </c:pt>
                <c:pt idx="544">
                  <c:v>2018-06-06</c:v>
                </c:pt>
                <c:pt idx="545">
                  <c:v>2018-06-13</c:v>
                </c:pt>
                <c:pt idx="546">
                  <c:v>2018-06-20</c:v>
                </c:pt>
                <c:pt idx="547">
                  <c:v>2018-06-27</c:v>
                </c:pt>
                <c:pt idx="548">
                  <c:v>2018-07-04</c:v>
                </c:pt>
                <c:pt idx="549">
                  <c:v>2018-07-11</c:v>
                </c:pt>
                <c:pt idx="550">
                  <c:v>2018-07-18</c:v>
                </c:pt>
                <c:pt idx="551">
                  <c:v>2018-07-25</c:v>
                </c:pt>
                <c:pt idx="552">
                  <c:v>2018-08-01</c:v>
                </c:pt>
                <c:pt idx="553">
                  <c:v>2018-08-08</c:v>
                </c:pt>
                <c:pt idx="554">
                  <c:v>2018-08-15</c:v>
                </c:pt>
                <c:pt idx="555">
                  <c:v>2018-08-22</c:v>
                </c:pt>
                <c:pt idx="556">
                  <c:v>2018-08-29</c:v>
                </c:pt>
                <c:pt idx="557">
                  <c:v>2018-09-05</c:v>
                </c:pt>
                <c:pt idx="558">
                  <c:v>2018-09-12</c:v>
                </c:pt>
                <c:pt idx="559">
                  <c:v>2018-09-19</c:v>
                </c:pt>
                <c:pt idx="560">
                  <c:v>2018-09-26</c:v>
                </c:pt>
                <c:pt idx="561">
                  <c:v>2018-10-03</c:v>
                </c:pt>
                <c:pt idx="562">
                  <c:v>2018-10-10</c:v>
                </c:pt>
                <c:pt idx="563">
                  <c:v>2018-10-17</c:v>
                </c:pt>
                <c:pt idx="564">
                  <c:v>2018-10-24</c:v>
                </c:pt>
                <c:pt idx="565">
                  <c:v>2018-10-31</c:v>
                </c:pt>
                <c:pt idx="566">
                  <c:v>2018-11-07</c:v>
                </c:pt>
                <c:pt idx="567">
                  <c:v>2018-11-14</c:v>
                </c:pt>
                <c:pt idx="568">
                  <c:v>2018-11-21</c:v>
                </c:pt>
                <c:pt idx="569">
                  <c:v>2018-11-28</c:v>
                </c:pt>
                <c:pt idx="570">
                  <c:v>2018-12-05</c:v>
                </c:pt>
                <c:pt idx="571">
                  <c:v>2018-12-12</c:v>
                </c:pt>
                <c:pt idx="572">
                  <c:v>2018-12-19</c:v>
                </c:pt>
                <c:pt idx="573">
                  <c:v>2018-12-26</c:v>
                </c:pt>
                <c:pt idx="574">
                  <c:v>2019-01-02</c:v>
                </c:pt>
                <c:pt idx="575">
                  <c:v>2019-01-09</c:v>
                </c:pt>
                <c:pt idx="576">
                  <c:v>2019-01-16</c:v>
                </c:pt>
                <c:pt idx="577">
                  <c:v>2019-01-23</c:v>
                </c:pt>
                <c:pt idx="578">
                  <c:v>2019-01-30</c:v>
                </c:pt>
                <c:pt idx="579">
                  <c:v>2019-02-06</c:v>
                </c:pt>
                <c:pt idx="580">
                  <c:v>2019-02-13</c:v>
                </c:pt>
                <c:pt idx="581">
                  <c:v>2019-02-20</c:v>
                </c:pt>
                <c:pt idx="582">
                  <c:v>2019-02-27</c:v>
                </c:pt>
                <c:pt idx="583">
                  <c:v>2019-03-06</c:v>
                </c:pt>
                <c:pt idx="584">
                  <c:v>2019-03-13</c:v>
                </c:pt>
                <c:pt idx="585">
                  <c:v>2019-03-20</c:v>
                </c:pt>
                <c:pt idx="586">
                  <c:v>2019-03-27</c:v>
                </c:pt>
                <c:pt idx="587">
                  <c:v>2019-04-03</c:v>
                </c:pt>
                <c:pt idx="588">
                  <c:v>2019-04-10</c:v>
                </c:pt>
                <c:pt idx="589">
                  <c:v>2019-04-17</c:v>
                </c:pt>
                <c:pt idx="590">
                  <c:v>2019-04-24</c:v>
                </c:pt>
                <c:pt idx="591">
                  <c:v>2019-05-01</c:v>
                </c:pt>
                <c:pt idx="592">
                  <c:v>2019-05-08</c:v>
                </c:pt>
                <c:pt idx="593">
                  <c:v>2019-05-15</c:v>
                </c:pt>
                <c:pt idx="594">
                  <c:v>2019-05-22</c:v>
                </c:pt>
                <c:pt idx="595">
                  <c:v>2019-05-29</c:v>
                </c:pt>
                <c:pt idx="596">
                  <c:v>2019-06-05</c:v>
                </c:pt>
                <c:pt idx="597">
                  <c:v>2019-06-12</c:v>
                </c:pt>
                <c:pt idx="598">
                  <c:v>2019-06-19</c:v>
                </c:pt>
                <c:pt idx="599">
                  <c:v>2019-06-26</c:v>
                </c:pt>
                <c:pt idx="600">
                  <c:v>2019-07-03</c:v>
                </c:pt>
                <c:pt idx="601">
                  <c:v>2019-07-10</c:v>
                </c:pt>
                <c:pt idx="602">
                  <c:v>2019-07-17</c:v>
                </c:pt>
                <c:pt idx="603">
                  <c:v>2019-07-24</c:v>
                </c:pt>
                <c:pt idx="604">
                  <c:v>2019-07-31</c:v>
                </c:pt>
                <c:pt idx="605">
                  <c:v>2019-08-07</c:v>
                </c:pt>
                <c:pt idx="606">
                  <c:v>2019-08-14</c:v>
                </c:pt>
                <c:pt idx="607">
                  <c:v>2019-08-21</c:v>
                </c:pt>
                <c:pt idx="608">
                  <c:v>2019-08-28</c:v>
                </c:pt>
                <c:pt idx="609">
                  <c:v>2019-09-04</c:v>
                </c:pt>
                <c:pt idx="610">
                  <c:v>2019-09-11</c:v>
                </c:pt>
                <c:pt idx="611">
                  <c:v>2019-09-18</c:v>
                </c:pt>
                <c:pt idx="612">
                  <c:v>2019-09-25</c:v>
                </c:pt>
                <c:pt idx="613">
                  <c:v>2019-10-02</c:v>
                </c:pt>
                <c:pt idx="614">
                  <c:v>2019-10-09</c:v>
                </c:pt>
                <c:pt idx="615">
                  <c:v>2019-10-16</c:v>
                </c:pt>
                <c:pt idx="616">
                  <c:v>2019-10-23</c:v>
                </c:pt>
                <c:pt idx="617">
                  <c:v>2019-10-30</c:v>
                </c:pt>
                <c:pt idx="618">
                  <c:v>2019-11-06</c:v>
                </c:pt>
                <c:pt idx="619">
                  <c:v>2019-11-13</c:v>
                </c:pt>
                <c:pt idx="620">
                  <c:v>2019-11-20</c:v>
                </c:pt>
                <c:pt idx="621">
                  <c:v>2019-11-27</c:v>
                </c:pt>
                <c:pt idx="622">
                  <c:v>2019-12-04</c:v>
                </c:pt>
                <c:pt idx="623">
                  <c:v>2019-12-11</c:v>
                </c:pt>
                <c:pt idx="624">
                  <c:v>2019-12-18</c:v>
                </c:pt>
                <c:pt idx="625">
                  <c:v>2019-12-25</c:v>
                </c:pt>
                <c:pt idx="626">
                  <c:v>2020-01-01</c:v>
                </c:pt>
                <c:pt idx="627">
                  <c:v>2020-01-08</c:v>
                </c:pt>
                <c:pt idx="628">
                  <c:v>2020-01-15</c:v>
                </c:pt>
                <c:pt idx="629">
                  <c:v>2020-01-22</c:v>
                </c:pt>
                <c:pt idx="630">
                  <c:v>2020-01-29</c:v>
                </c:pt>
                <c:pt idx="631">
                  <c:v>2020-02-05</c:v>
                </c:pt>
                <c:pt idx="632">
                  <c:v>2020-02-12</c:v>
                </c:pt>
                <c:pt idx="633">
                  <c:v>2020-02-19</c:v>
                </c:pt>
                <c:pt idx="634">
                  <c:v>2020-02-26</c:v>
                </c:pt>
                <c:pt idx="635">
                  <c:v>2020-03-04</c:v>
                </c:pt>
                <c:pt idx="636">
                  <c:v>2020-03-11</c:v>
                </c:pt>
                <c:pt idx="637">
                  <c:v>2020-03-18</c:v>
                </c:pt>
                <c:pt idx="638">
                  <c:v>2020-03-25</c:v>
                </c:pt>
                <c:pt idx="639">
                  <c:v>2020-04-01</c:v>
                </c:pt>
                <c:pt idx="640">
                  <c:v>2020-04-08</c:v>
                </c:pt>
                <c:pt idx="641">
                  <c:v>2020-04-15</c:v>
                </c:pt>
                <c:pt idx="642">
                  <c:v>2020-04-22</c:v>
                </c:pt>
                <c:pt idx="643">
                  <c:v>2020-04-29</c:v>
                </c:pt>
                <c:pt idx="644">
                  <c:v>2020-05-06</c:v>
                </c:pt>
                <c:pt idx="645">
                  <c:v>2020-05-13</c:v>
                </c:pt>
                <c:pt idx="646">
                  <c:v>2020-05-20</c:v>
                </c:pt>
                <c:pt idx="647">
                  <c:v>2020-05-27</c:v>
                </c:pt>
                <c:pt idx="648">
                  <c:v>2020-06-03</c:v>
                </c:pt>
                <c:pt idx="649">
                  <c:v>2020-06-10</c:v>
                </c:pt>
                <c:pt idx="650">
                  <c:v>2020-06-17</c:v>
                </c:pt>
                <c:pt idx="651">
                  <c:v>2020-06-24</c:v>
                </c:pt>
                <c:pt idx="652">
                  <c:v>2020-07-01</c:v>
                </c:pt>
                <c:pt idx="653">
                  <c:v>2020-07-08</c:v>
                </c:pt>
                <c:pt idx="654">
                  <c:v>2020-07-15</c:v>
                </c:pt>
                <c:pt idx="655">
                  <c:v>2020-07-22</c:v>
                </c:pt>
                <c:pt idx="656">
                  <c:v>2020-07-29</c:v>
                </c:pt>
                <c:pt idx="657">
                  <c:v>2020-08-05</c:v>
                </c:pt>
                <c:pt idx="658">
                  <c:v>2020-08-12</c:v>
                </c:pt>
                <c:pt idx="659">
                  <c:v>2020-08-19</c:v>
                </c:pt>
                <c:pt idx="660">
                  <c:v>2020-08-26</c:v>
                </c:pt>
                <c:pt idx="661">
                  <c:v>2020-09-02</c:v>
                </c:pt>
                <c:pt idx="662">
                  <c:v>2020-09-09</c:v>
                </c:pt>
                <c:pt idx="663">
                  <c:v>2020-09-16</c:v>
                </c:pt>
                <c:pt idx="664">
                  <c:v>2020-09-23</c:v>
                </c:pt>
                <c:pt idx="665">
                  <c:v>2020-09-30</c:v>
                </c:pt>
                <c:pt idx="666">
                  <c:v>2020-10-07</c:v>
                </c:pt>
                <c:pt idx="667">
                  <c:v>2020-10-14</c:v>
                </c:pt>
                <c:pt idx="668">
                  <c:v>2020-10-21</c:v>
                </c:pt>
                <c:pt idx="669">
                  <c:v>2020-10-28</c:v>
                </c:pt>
                <c:pt idx="670">
                  <c:v>2020-11-04</c:v>
                </c:pt>
                <c:pt idx="671">
                  <c:v>2020-11-11</c:v>
                </c:pt>
                <c:pt idx="672">
                  <c:v>2020-11-18</c:v>
                </c:pt>
                <c:pt idx="673">
                  <c:v>2020-11-25</c:v>
                </c:pt>
                <c:pt idx="674">
                  <c:v>2020-12-02</c:v>
                </c:pt>
                <c:pt idx="675">
                  <c:v>2020-12-09</c:v>
                </c:pt>
                <c:pt idx="676">
                  <c:v>2020-12-16</c:v>
                </c:pt>
                <c:pt idx="677">
                  <c:v>2020-12-23</c:v>
                </c:pt>
                <c:pt idx="678">
                  <c:v>2020-12-30</c:v>
                </c:pt>
                <c:pt idx="679">
                  <c:v>2021-01-06</c:v>
                </c:pt>
                <c:pt idx="680">
                  <c:v>2021-01-13</c:v>
                </c:pt>
                <c:pt idx="681">
                  <c:v>2021-01-20</c:v>
                </c:pt>
                <c:pt idx="682">
                  <c:v>2021-01-27</c:v>
                </c:pt>
                <c:pt idx="683">
                  <c:v>2021-02-03</c:v>
                </c:pt>
                <c:pt idx="684">
                  <c:v>2021-02-10</c:v>
                </c:pt>
                <c:pt idx="685">
                  <c:v>2021-02-17</c:v>
                </c:pt>
                <c:pt idx="686">
                  <c:v>2021-02-24</c:v>
                </c:pt>
                <c:pt idx="687">
                  <c:v>2021-03-03</c:v>
                </c:pt>
                <c:pt idx="688">
                  <c:v>2021-03-10</c:v>
                </c:pt>
                <c:pt idx="689">
                  <c:v>2021-03-17</c:v>
                </c:pt>
                <c:pt idx="690">
                  <c:v>2021-03-24</c:v>
                </c:pt>
                <c:pt idx="691">
                  <c:v>2021-03-31</c:v>
                </c:pt>
                <c:pt idx="692">
                  <c:v>2021-04-07</c:v>
                </c:pt>
                <c:pt idx="693">
                  <c:v>2021-04-14</c:v>
                </c:pt>
                <c:pt idx="694">
                  <c:v>2021-04-21</c:v>
                </c:pt>
                <c:pt idx="695">
                  <c:v>2021-04-28</c:v>
                </c:pt>
                <c:pt idx="696">
                  <c:v>2021-05-05</c:v>
                </c:pt>
                <c:pt idx="697">
                  <c:v>2021-05-12</c:v>
                </c:pt>
                <c:pt idx="698">
                  <c:v>2021-05-19</c:v>
                </c:pt>
                <c:pt idx="699">
                  <c:v>2021-05-26</c:v>
                </c:pt>
                <c:pt idx="700">
                  <c:v>2021-06-02</c:v>
                </c:pt>
                <c:pt idx="701">
                  <c:v>2021-06-09</c:v>
                </c:pt>
                <c:pt idx="702">
                  <c:v>2021-06-16</c:v>
                </c:pt>
                <c:pt idx="703">
                  <c:v>2021-06-23</c:v>
                </c:pt>
                <c:pt idx="704">
                  <c:v>2021-06-30</c:v>
                </c:pt>
                <c:pt idx="705">
                  <c:v>2021-07-07</c:v>
                </c:pt>
                <c:pt idx="706">
                  <c:v>2021-07-14</c:v>
                </c:pt>
                <c:pt idx="707">
                  <c:v>2021-07-21</c:v>
                </c:pt>
                <c:pt idx="708">
                  <c:v>2021-07-28</c:v>
                </c:pt>
                <c:pt idx="709">
                  <c:v>2021-08-04</c:v>
                </c:pt>
                <c:pt idx="710">
                  <c:v>2021-08-11</c:v>
                </c:pt>
                <c:pt idx="711">
                  <c:v>2021-08-18</c:v>
                </c:pt>
                <c:pt idx="712">
                  <c:v>2021-08-25</c:v>
                </c:pt>
                <c:pt idx="713">
                  <c:v>2021-09-01</c:v>
                </c:pt>
                <c:pt idx="714">
                  <c:v>2021-09-08</c:v>
                </c:pt>
                <c:pt idx="715">
                  <c:v>2021-09-15</c:v>
                </c:pt>
                <c:pt idx="716">
                  <c:v>2021-09-22</c:v>
                </c:pt>
                <c:pt idx="717">
                  <c:v>2021-09-29</c:v>
                </c:pt>
                <c:pt idx="718">
                  <c:v>2021-10-06</c:v>
                </c:pt>
                <c:pt idx="719">
                  <c:v>2021-10-13</c:v>
                </c:pt>
                <c:pt idx="720">
                  <c:v>2021-10-20</c:v>
                </c:pt>
                <c:pt idx="721">
                  <c:v>2021-10-27</c:v>
                </c:pt>
                <c:pt idx="722">
                  <c:v>2021-11-03</c:v>
                </c:pt>
                <c:pt idx="723">
                  <c:v>2021-11-10</c:v>
                </c:pt>
                <c:pt idx="724">
                  <c:v>2021-11-17</c:v>
                </c:pt>
                <c:pt idx="725">
                  <c:v>2021-11-24</c:v>
                </c:pt>
                <c:pt idx="726">
                  <c:v>2021-12-01</c:v>
                </c:pt>
                <c:pt idx="727">
                  <c:v>2021-12-08</c:v>
                </c:pt>
                <c:pt idx="728">
                  <c:v>2021-12-15</c:v>
                </c:pt>
                <c:pt idx="729">
                  <c:v>2021-12-22</c:v>
                </c:pt>
                <c:pt idx="730">
                  <c:v>2021-12-29</c:v>
                </c:pt>
                <c:pt idx="731">
                  <c:v>2022-01-05</c:v>
                </c:pt>
                <c:pt idx="732">
                  <c:v>2022-01-12</c:v>
                </c:pt>
                <c:pt idx="733">
                  <c:v>2022-01-19</c:v>
                </c:pt>
                <c:pt idx="734">
                  <c:v>2022-01-26</c:v>
                </c:pt>
                <c:pt idx="735">
                  <c:v>2022-02-02</c:v>
                </c:pt>
                <c:pt idx="736">
                  <c:v>2022-02-09</c:v>
                </c:pt>
                <c:pt idx="737">
                  <c:v>2022-02-16</c:v>
                </c:pt>
                <c:pt idx="738">
                  <c:v>2022-02-23</c:v>
                </c:pt>
                <c:pt idx="739">
                  <c:v>2022-03-02</c:v>
                </c:pt>
                <c:pt idx="740">
                  <c:v>2022-03-09</c:v>
                </c:pt>
                <c:pt idx="741">
                  <c:v>2022-03-16</c:v>
                </c:pt>
                <c:pt idx="742">
                  <c:v>2022-03-23</c:v>
                </c:pt>
                <c:pt idx="743">
                  <c:v>2022-03-30</c:v>
                </c:pt>
                <c:pt idx="744">
                  <c:v>2022-04-06</c:v>
                </c:pt>
                <c:pt idx="745">
                  <c:v>2022-04-13</c:v>
                </c:pt>
                <c:pt idx="746">
                  <c:v>2022-04-20</c:v>
                </c:pt>
                <c:pt idx="747">
                  <c:v>2022-04-27</c:v>
                </c:pt>
                <c:pt idx="748">
                  <c:v>2022-05-04</c:v>
                </c:pt>
                <c:pt idx="749">
                  <c:v>2022-05-11</c:v>
                </c:pt>
                <c:pt idx="750">
                  <c:v>2022-05-18</c:v>
                </c:pt>
                <c:pt idx="751">
                  <c:v>2022-05-25</c:v>
                </c:pt>
                <c:pt idx="752">
                  <c:v>2022-06-01</c:v>
                </c:pt>
                <c:pt idx="753">
                  <c:v>2022-06-08</c:v>
                </c:pt>
                <c:pt idx="754">
                  <c:v>2022-06-15</c:v>
                </c:pt>
                <c:pt idx="755">
                  <c:v>2022-06-22</c:v>
                </c:pt>
                <c:pt idx="756">
                  <c:v>2022-06-29</c:v>
                </c:pt>
                <c:pt idx="757">
                  <c:v>2022-07-06</c:v>
                </c:pt>
                <c:pt idx="758">
                  <c:v>2022-07-13</c:v>
                </c:pt>
                <c:pt idx="759">
                  <c:v>2022-07-20</c:v>
                </c:pt>
                <c:pt idx="760">
                  <c:v>2022-07-27</c:v>
                </c:pt>
                <c:pt idx="761">
                  <c:v>2022-08-03</c:v>
                </c:pt>
                <c:pt idx="762">
                  <c:v>2022-08-10</c:v>
                </c:pt>
                <c:pt idx="763">
                  <c:v>2022-08-17</c:v>
                </c:pt>
                <c:pt idx="764">
                  <c:v>2022-08-24</c:v>
                </c:pt>
                <c:pt idx="765">
                  <c:v>2022-08-31</c:v>
                </c:pt>
                <c:pt idx="766">
                  <c:v>2022-09-07</c:v>
                </c:pt>
                <c:pt idx="767">
                  <c:v>2022-09-14</c:v>
                </c:pt>
                <c:pt idx="768">
                  <c:v>2022-09-21</c:v>
                </c:pt>
                <c:pt idx="769">
                  <c:v>2022-09-28</c:v>
                </c:pt>
                <c:pt idx="770">
                  <c:v>2022-10-05</c:v>
                </c:pt>
                <c:pt idx="771">
                  <c:v>2022-10-12</c:v>
                </c:pt>
              </c:strCache>
            </c:strRef>
          </c:cat>
          <c:val>
            <c:numRef>
              <c:f>Sheet2!$C$8:$C$779</c:f>
              <c:numCache>
                <c:formatCode>General</c:formatCode>
                <c:ptCount val="7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1542</c:v>
                </c:pt>
                <c:pt idx="55">
                  <c:v>5784</c:v>
                </c:pt>
                <c:pt idx="56">
                  <c:v>6824</c:v>
                </c:pt>
                <c:pt idx="57">
                  <c:v>7377</c:v>
                </c:pt>
                <c:pt idx="58">
                  <c:v>7377</c:v>
                </c:pt>
                <c:pt idx="59">
                  <c:v>63071</c:v>
                </c:pt>
                <c:pt idx="60">
                  <c:v>68529</c:v>
                </c:pt>
                <c:pt idx="61">
                  <c:v>68862</c:v>
                </c:pt>
                <c:pt idx="62">
                  <c:v>68935</c:v>
                </c:pt>
                <c:pt idx="63">
                  <c:v>226490</c:v>
                </c:pt>
                <c:pt idx="64">
                  <c:v>236964</c:v>
                </c:pt>
                <c:pt idx="65">
                  <c:v>236424</c:v>
                </c:pt>
                <c:pt idx="66">
                  <c:v>236638</c:v>
                </c:pt>
                <c:pt idx="67">
                  <c:v>287215</c:v>
                </c:pt>
                <c:pt idx="68">
                  <c:v>362599</c:v>
                </c:pt>
                <c:pt idx="69">
                  <c:v>367728</c:v>
                </c:pt>
                <c:pt idx="70">
                  <c:v>365835</c:v>
                </c:pt>
                <c:pt idx="71">
                  <c:v>384115</c:v>
                </c:pt>
                <c:pt idx="72">
                  <c:v>430485</c:v>
                </c:pt>
                <c:pt idx="73">
                  <c:v>430902</c:v>
                </c:pt>
                <c:pt idx="74">
                  <c:v>427612</c:v>
                </c:pt>
                <c:pt idx="75">
                  <c:v>427416</c:v>
                </c:pt>
                <c:pt idx="76">
                  <c:v>455337</c:v>
                </c:pt>
                <c:pt idx="77">
                  <c:v>467114</c:v>
                </c:pt>
                <c:pt idx="78">
                  <c:v>462534</c:v>
                </c:pt>
                <c:pt idx="79">
                  <c:v>462449</c:v>
                </c:pt>
                <c:pt idx="80">
                  <c:v>489057</c:v>
                </c:pt>
                <c:pt idx="81">
                  <c:v>537354</c:v>
                </c:pt>
                <c:pt idx="82">
                  <c:v>544507</c:v>
                </c:pt>
                <c:pt idx="83">
                  <c:v>542888</c:v>
                </c:pt>
                <c:pt idx="84">
                  <c:v>542885</c:v>
                </c:pt>
                <c:pt idx="85">
                  <c:v>607014</c:v>
                </c:pt>
                <c:pt idx="86">
                  <c:v>624264</c:v>
                </c:pt>
                <c:pt idx="87">
                  <c:v>624371</c:v>
                </c:pt>
                <c:pt idx="88">
                  <c:v>625257</c:v>
                </c:pt>
                <c:pt idx="89">
                  <c:v>650702</c:v>
                </c:pt>
                <c:pt idx="90">
                  <c:v>689228</c:v>
                </c:pt>
                <c:pt idx="91">
                  <c:v>692196</c:v>
                </c:pt>
                <c:pt idx="92">
                  <c:v>692281</c:v>
                </c:pt>
                <c:pt idx="93">
                  <c:v>702573</c:v>
                </c:pt>
                <c:pt idx="94">
                  <c:v>766543</c:v>
                </c:pt>
                <c:pt idx="95">
                  <c:v>776025</c:v>
                </c:pt>
                <c:pt idx="96">
                  <c:v>774454</c:v>
                </c:pt>
                <c:pt idx="97">
                  <c:v>774827</c:v>
                </c:pt>
                <c:pt idx="98">
                  <c:v>845692</c:v>
                </c:pt>
                <c:pt idx="99">
                  <c:v>854872</c:v>
                </c:pt>
                <c:pt idx="100">
                  <c:v>852156</c:v>
                </c:pt>
                <c:pt idx="101">
                  <c:v>854210</c:v>
                </c:pt>
                <c:pt idx="102">
                  <c:v>873984</c:v>
                </c:pt>
                <c:pt idx="103">
                  <c:v>904621</c:v>
                </c:pt>
                <c:pt idx="104">
                  <c:v>909575</c:v>
                </c:pt>
                <c:pt idx="105">
                  <c:v>908483</c:v>
                </c:pt>
                <c:pt idx="106">
                  <c:v>919021</c:v>
                </c:pt>
                <c:pt idx="107">
                  <c:v>968398</c:v>
                </c:pt>
                <c:pt idx="108">
                  <c:v>973241</c:v>
                </c:pt>
                <c:pt idx="109">
                  <c:v>970168</c:v>
                </c:pt>
                <c:pt idx="110">
                  <c:v>971386</c:v>
                </c:pt>
                <c:pt idx="111">
                  <c:v>1024577</c:v>
                </c:pt>
                <c:pt idx="112">
                  <c:v>1032735</c:v>
                </c:pt>
                <c:pt idx="113">
                  <c:v>1026789</c:v>
                </c:pt>
                <c:pt idx="114">
                  <c:v>1027452</c:v>
                </c:pt>
                <c:pt idx="115">
                  <c:v>1066832</c:v>
                </c:pt>
                <c:pt idx="116">
                  <c:v>1073519</c:v>
                </c:pt>
                <c:pt idx="117">
                  <c:v>1068609</c:v>
                </c:pt>
                <c:pt idx="118">
                  <c:v>1068713</c:v>
                </c:pt>
                <c:pt idx="119">
                  <c:v>1078273</c:v>
                </c:pt>
                <c:pt idx="120">
                  <c:v>1099865</c:v>
                </c:pt>
                <c:pt idx="121">
                  <c:v>1099763</c:v>
                </c:pt>
                <c:pt idx="122">
                  <c:v>1097297</c:v>
                </c:pt>
                <c:pt idx="123">
                  <c:v>1097579</c:v>
                </c:pt>
                <c:pt idx="124">
                  <c:v>1120963</c:v>
                </c:pt>
                <c:pt idx="125">
                  <c:v>1117932</c:v>
                </c:pt>
                <c:pt idx="126">
                  <c:v>1113513</c:v>
                </c:pt>
                <c:pt idx="127">
                  <c:v>1113651</c:v>
                </c:pt>
                <c:pt idx="128">
                  <c:v>1120991</c:v>
                </c:pt>
                <c:pt idx="129">
                  <c:v>1128424</c:v>
                </c:pt>
                <c:pt idx="130">
                  <c:v>1119271</c:v>
                </c:pt>
                <c:pt idx="131">
                  <c:v>1118272</c:v>
                </c:pt>
                <c:pt idx="132">
                  <c:v>1119851</c:v>
                </c:pt>
                <c:pt idx="133">
                  <c:v>1124453</c:v>
                </c:pt>
                <c:pt idx="134">
                  <c:v>1121831</c:v>
                </c:pt>
                <c:pt idx="135">
                  <c:v>1117629</c:v>
                </c:pt>
                <c:pt idx="136">
                  <c:v>1118117</c:v>
                </c:pt>
                <c:pt idx="137">
                  <c:v>1117158</c:v>
                </c:pt>
                <c:pt idx="138">
                  <c:v>1111424</c:v>
                </c:pt>
                <c:pt idx="139">
                  <c:v>1103169</c:v>
                </c:pt>
                <c:pt idx="140">
                  <c:v>1103168</c:v>
                </c:pt>
                <c:pt idx="141">
                  <c:v>1101606</c:v>
                </c:pt>
                <c:pt idx="142">
                  <c:v>1092079</c:v>
                </c:pt>
                <c:pt idx="143">
                  <c:v>1086158</c:v>
                </c:pt>
                <c:pt idx="144">
                  <c:v>1078539</c:v>
                </c:pt>
                <c:pt idx="145">
                  <c:v>1078539</c:v>
                </c:pt>
                <c:pt idx="146">
                  <c:v>1067874</c:v>
                </c:pt>
                <c:pt idx="147">
                  <c:v>1059445</c:v>
                </c:pt>
                <c:pt idx="148">
                  <c:v>1051037</c:v>
                </c:pt>
                <c:pt idx="149">
                  <c:v>1051037</c:v>
                </c:pt>
                <c:pt idx="150">
                  <c:v>1045569</c:v>
                </c:pt>
                <c:pt idx="151">
                  <c:v>1038075</c:v>
                </c:pt>
                <c:pt idx="152">
                  <c:v>1024817</c:v>
                </c:pt>
                <c:pt idx="153">
                  <c:v>1022653</c:v>
                </c:pt>
                <c:pt idx="154">
                  <c:v>1020681</c:v>
                </c:pt>
                <c:pt idx="155">
                  <c:v>1008654</c:v>
                </c:pt>
                <c:pt idx="156">
                  <c:v>1001432</c:v>
                </c:pt>
                <c:pt idx="157">
                  <c:v>992141</c:v>
                </c:pt>
                <c:pt idx="158">
                  <c:v>992141</c:v>
                </c:pt>
                <c:pt idx="159">
                  <c:v>988717</c:v>
                </c:pt>
                <c:pt idx="160">
                  <c:v>975533</c:v>
                </c:pt>
                <c:pt idx="161">
                  <c:v>965077</c:v>
                </c:pt>
                <c:pt idx="162">
                  <c:v>965077</c:v>
                </c:pt>
                <c:pt idx="163">
                  <c:v>963182</c:v>
                </c:pt>
                <c:pt idx="164">
                  <c:v>958375</c:v>
                </c:pt>
                <c:pt idx="165">
                  <c:v>950256</c:v>
                </c:pt>
                <c:pt idx="166">
                  <c:v>948932</c:v>
                </c:pt>
                <c:pt idx="167">
                  <c:v>947552</c:v>
                </c:pt>
                <c:pt idx="168">
                  <c:v>943994</c:v>
                </c:pt>
                <c:pt idx="169">
                  <c:v>938111</c:v>
                </c:pt>
                <c:pt idx="170">
                  <c:v>937155</c:v>
                </c:pt>
                <c:pt idx="171">
                  <c:v>937155</c:v>
                </c:pt>
                <c:pt idx="172">
                  <c:v>933934</c:v>
                </c:pt>
                <c:pt idx="173">
                  <c:v>930565</c:v>
                </c:pt>
                <c:pt idx="174">
                  <c:v>927021</c:v>
                </c:pt>
                <c:pt idx="175">
                  <c:v>927021</c:v>
                </c:pt>
                <c:pt idx="176">
                  <c:v>925546</c:v>
                </c:pt>
                <c:pt idx="177">
                  <c:v>922625</c:v>
                </c:pt>
                <c:pt idx="178">
                  <c:v>917856</c:v>
                </c:pt>
                <c:pt idx="179">
                  <c:v>917856</c:v>
                </c:pt>
                <c:pt idx="180">
                  <c:v>917377</c:v>
                </c:pt>
                <c:pt idx="181">
                  <c:v>914429</c:v>
                </c:pt>
                <c:pt idx="182">
                  <c:v>911980</c:v>
                </c:pt>
                <c:pt idx="183">
                  <c:v>908853</c:v>
                </c:pt>
                <c:pt idx="184">
                  <c:v>908853</c:v>
                </c:pt>
                <c:pt idx="185">
                  <c:v>905008</c:v>
                </c:pt>
                <c:pt idx="186">
                  <c:v>901226</c:v>
                </c:pt>
                <c:pt idx="187">
                  <c:v>897285</c:v>
                </c:pt>
                <c:pt idx="188">
                  <c:v>897285</c:v>
                </c:pt>
                <c:pt idx="189">
                  <c:v>895264</c:v>
                </c:pt>
                <c:pt idx="190">
                  <c:v>892475</c:v>
                </c:pt>
                <c:pt idx="191">
                  <c:v>884945</c:v>
                </c:pt>
                <c:pt idx="192">
                  <c:v>884945</c:v>
                </c:pt>
                <c:pt idx="193">
                  <c:v>884945</c:v>
                </c:pt>
                <c:pt idx="194">
                  <c:v>879434</c:v>
                </c:pt>
                <c:pt idx="195">
                  <c:v>875659</c:v>
                </c:pt>
                <c:pt idx="196">
                  <c:v>870883</c:v>
                </c:pt>
                <c:pt idx="197">
                  <c:v>870883</c:v>
                </c:pt>
                <c:pt idx="198">
                  <c:v>867108</c:v>
                </c:pt>
                <c:pt idx="199">
                  <c:v>858169</c:v>
                </c:pt>
                <c:pt idx="200">
                  <c:v>849261</c:v>
                </c:pt>
                <c:pt idx="201">
                  <c:v>849261</c:v>
                </c:pt>
                <c:pt idx="202">
                  <c:v>847692</c:v>
                </c:pt>
                <c:pt idx="203">
                  <c:v>841828</c:v>
                </c:pt>
                <c:pt idx="204">
                  <c:v>829130</c:v>
                </c:pt>
                <c:pt idx="205">
                  <c:v>827052</c:v>
                </c:pt>
                <c:pt idx="206">
                  <c:v>840154</c:v>
                </c:pt>
                <c:pt idx="207">
                  <c:v>850127</c:v>
                </c:pt>
                <c:pt idx="208">
                  <c:v>847756</c:v>
                </c:pt>
                <c:pt idx="209">
                  <c:v>837699</c:v>
                </c:pt>
                <c:pt idx="210">
                  <c:v>838264</c:v>
                </c:pt>
                <c:pt idx="211">
                  <c:v>852878</c:v>
                </c:pt>
                <c:pt idx="212">
                  <c:v>846377</c:v>
                </c:pt>
                <c:pt idx="213">
                  <c:v>835847</c:v>
                </c:pt>
                <c:pt idx="214">
                  <c:v>836018</c:v>
                </c:pt>
                <c:pt idx="215">
                  <c:v>843684</c:v>
                </c:pt>
                <c:pt idx="216">
                  <c:v>851789</c:v>
                </c:pt>
                <c:pt idx="217">
                  <c:v>847865</c:v>
                </c:pt>
                <c:pt idx="218">
                  <c:v>840796</c:v>
                </c:pt>
                <c:pt idx="219">
                  <c:v>846170</c:v>
                </c:pt>
                <c:pt idx="220">
                  <c:v>848168</c:v>
                </c:pt>
                <c:pt idx="221">
                  <c:v>845079</c:v>
                </c:pt>
                <c:pt idx="222">
                  <c:v>836792</c:v>
                </c:pt>
                <c:pt idx="223">
                  <c:v>836793</c:v>
                </c:pt>
                <c:pt idx="224">
                  <c:v>859952</c:v>
                </c:pt>
                <c:pt idx="225">
                  <c:v>860985</c:v>
                </c:pt>
                <c:pt idx="226">
                  <c:v>847805</c:v>
                </c:pt>
                <c:pt idx="227">
                  <c:v>847824</c:v>
                </c:pt>
                <c:pt idx="228">
                  <c:v>853426</c:v>
                </c:pt>
                <c:pt idx="229">
                  <c:v>862658</c:v>
                </c:pt>
                <c:pt idx="230">
                  <c:v>853657</c:v>
                </c:pt>
                <c:pt idx="231">
                  <c:v>851754</c:v>
                </c:pt>
                <c:pt idx="232">
                  <c:v>854075</c:v>
                </c:pt>
                <c:pt idx="233">
                  <c:v>863295</c:v>
                </c:pt>
                <c:pt idx="234">
                  <c:v>862674</c:v>
                </c:pt>
                <c:pt idx="235">
                  <c:v>855013</c:v>
                </c:pt>
                <c:pt idx="236">
                  <c:v>855044</c:v>
                </c:pt>
                <c:pt idx="237">
                  <c:v>866913</c:v>
                </c:pt>
                <c:pt idx="238">
                  <c:v>865384</c:v>
                </c:pt>
                <c:pt idx="239">
                  <c:v>853423</c:v>
                </c:pt>
                <c:pt idx="240">
                  <c:v>853490</c:v>
                </c:pt>
                <c:pt idx="241">
                  <c:v>856997</c:v>
                </c:pt>
                <c:pt idx="242">
                  <c:v>857412</c:v>
                </c:pt>
                <c:pt idx="243">
                  <c:v>852640</c:v>
                </c:pt>
                <c:pt idx="244">
                  <c:v>843687</c:v>
                </c:pt>
                <c:pt idx="245">
                  <c:v>843722</c:v>
                </c:pt>
                <c:pt idx="246">
                  <c:v>856042</c:v>
                </c:pt>
                <c:pt idx="247">
                  <c:v>847899</c:v>
                </c:pt>
                <c:pt idx="248">
                  <c:v>834989</c:v>
                </c:pt>
                <c:pt idx="249">
                  <c:v>834993</c:v>
                </c:pt>
                <c:pt idx="250">
                  <c:v>862349</c:v>
                </c:pt>
                <c:pt idx="251">
                  <c:v>868219</c:v>
                </c:pt>
                <c:pt idx="252">
                  <c:v>852013</c:v>
                </c:pt>
                <c:pt idx="253">
                  <c:v>852055</c:v>
                </c:pt>
                <c:pt idx="254">
                  <c:v>857344</c:v>
                </c:pt>
                <c:pt idx="255">
                  <c:v>886243</c:v>
                </c:pt>
                <c:pt idx="256">
                  <c:v>893547</c:v>
                </c:pt>
                <c:pt idx="257">
                  <c:v>883627</c:v>
                </c:pt>
                <c:pt idx="258">
                  <c:v>890104</c:v>
                </c:pt>
                <c:pt idx="259">
                  <c:v>929964</c:v>
                </c:pt>
                <c:pt idx="260">
                  <c:v>941054</c:v>
                </c:pt>
                <c:pt idx="261">
                  <c:v>926658</c:v>
                </c:pt>
                <c:pt idx="262">
                  <c:v>926703</c:v>
                </c:pt>
                <c:pt idx="263">
                  <c:v>937121</c:v>
                </c:pt>
                <c:pt idx="264">
                  <c:v>969132</c:v>
                </c:pt>
                <c:pt idx="265">
                  <c:v>968245</c:v>
                </c:pt>
                <c:pt idx="266">
                  <c:v>965865</c:v>
                </c:pt>
                <c:pt idx="267">
                  <c:v>978320</c:v>
                </c:pt>
                <c:pt idx="268">
                  <c:v>1020359</c:v>
                </c:pt>
                <c:pt idx="269">
                  <c:v>1025649</c:v>
                </c:pt>
                <c:pt idx="270">
                  <c:v>1015939</c:v>
                </c:pt>
                <c:pt idx="271">
                  <c:v>1028660</c:v>
                </c:pt>
                <c:pt idx="272">
                  <c:v>1071681</c:v>
                </c:pt>
                <c:pt idx="273">
                  <c:v>1079379</c:v>
                </c:pt>
                <c:pt idx="274">
                  <c:v>1070957</c:v>
                </c:pt>
                <c:pt idx="275">
                  <c:v>1071050</c:v>
                </c:pt>
                <c:pt idx="276">
                  <c:v>1120829</c:v>
                </c:pt>
                <c:pt idx="277">
                  <c:v>1136630</c:v>
                </c:pt>
                <c:pt idx="278">
                  <c:v>1121457</c:v>
                </c:pt>
                <c:pt idx="279">
                  <c:v>1121546</c:v>
                </c:pt>
                <c:pt idx="280">
                  <c:v>1136472</c:v>
                </c:pt>
                <c:pt idx="281">
                  <c:v>1167535</c:v>
                </c:pt>
                <c:pt idx="282">
                  <c:v>1175093</c:v>
                </c:pt>
                <c:pt idx="283">
                  <c:v>1164975</c:v>
                </c:pt>
                <c:pt idx="284">
                  <c:v>1164995</c:v>
                </c:pt>
                <c:pt idx="285">
                  <c:v>1207165</c:v>
                </c:pt>
                <c:pt idx="286">
                  <c:v>1219174</c:v>
                </c:pt>
                <c:pt idx="287">
                  <c:v>1208134</c:v>
                </c:pt>
                <c:pt idx="288">
                  <c:v>1208139</c:v>
                </c:pt>
                <c:pt idx="289">
                  <c:v>1219350</c:v>
                </c:pt>
                <c:pt idx="290">
                  <c:v>1252151</c:v>
                </c:pt>
                <c:pt idx="291">
                  <c:v>1246950</c:v>
                </c:pt>
                <c:pt idx="292">
                  <c:v>1246964</c:v>
                </c:pt>
                <c:pt idx="293">
                  <c:v>1264747</c:v>
                </c:pt>
                <c:pt idx="294">
                  <c:v>1294998</c:v>
                </c:pt>
                <c:pt idx="295">
                  <c:v>1298177</c:v>
                </c:pt>
                <c:pt idx="296">
                  <c:v>1291369</c:v>
                </c:pt>
                <c:pt idx="297">
                  <c:v>1291466</c:v>
                </c:pt>
                <c:pt idx="298">
                  <c:v>1337250</c:v>
                </c:pt>
                <c:pt idx="299">
                  <c:v>1349949</c:v>
                </c:pt>
                <c:pt idx="300">
                  <c:v>1342104</c:v>
                </c:pt>
                <c:pt idx="301">
                  <c:v>1342147</c:v>
                </c:pt>
                <c:pt idx="302">
                  <c:v>1384556</c:v>
                </c:pt>
                <c:pt idx="303">
                  <c:v>1393291</c:v>
                </c:pt>
                <c:pt idx="304">
                  <c:v>1394674</c:v>
                </c:pt>
                <c:pt idx="305">
                  <c:v>1393693</c:v>
                </c:pt>
                <c:pt idx="306">
                  <c:v>1399531</c:v>
                </c:pt>
                <c:pt idx="307">
                  <c:v>1432865</c:v>
                </c:pt>
                <c:pt idx="308">
                  <c:v>1443747</c:v>
                </c:pt>
                <c:pt idx="309">
                  <c:v>1439860</c:v>
                </c:pt>
                <c:pt idx="310">
                  <c:v>1446039</c:v>
                </c:pt>
                <c:pt idx="311">
                  <c:v>1483401</c:v>
                </c:pt>
                <c:pt idx="312">
                  <c:v>1497105</c:v>
                </c:pt>
                <c:pt idx="313">
                  <c:v>1490160</c:v>
                </c:pt>
                <c:pt idx="314">
                  <c:v>1490166</c:v>
                </c:pt>
                <c:pt idx="315">
                  <c:v>1506478</c:v>
                </c:pt>
                <c:pt idx="316">
                  <c:v>1532995</c:v>
                </c:pt>
                <c:pt idx="317">
                  <c:v>1536375</c:v>
                </c:pt>
                <c:pt idx="318">
                  <c:v>1532228</c:v>
                </c:pt>
                <c:pt idx="319">
                  <c:v>1532240</c:v>
                </c:pt>
                <c:pt idx="320">
                  <c:v>1564558</c:v>
                </c:pt>
                <c:pt idx="321">
                  <c:v>1574316</c:v>
                </c:pt>
                <c:pt idx="322">
                  <c:v>1570100</c:v>
                </c:pt>
                <c:pt idx="323">
                  <c:v>1570123</c:v>
                </c:pt>
                <c:pt idx="324">
                  <c:v>1601651</c:v>
                </c:pt>
                <c:pt idx="325">
                  <c:v>1607329</c:v>
                </c:pt>
                <c:pt idx="326">
                  <c:v>1603108</c:v>
                </c:pt>
                <c:pt idx="327">
                  <c:v>1603108</c:v>
                </c:pt>
                <c:pt idx="328">
                  <c:v>1633056</c:v>
                </c:pt>
                <c:pt idx="329">
                  <c:v>1634315</c:v>
                </c:pt>
                <c:pt idx="330">
                  <c:v>1632912</c:v>
                </c:pt>
                <c:pt idx="331">
                  <c:v>1631875</c:v>
                </c:pt>
                <c:pt idx="332">
                  <c:v>1641693</c:v>
                </c:pt>
                <c:pt idx="333">
                  <c:v>1652419</c:v>
                </c:pt>
                <c:pt idx="334">
                  <c:v>1653589</c:v>
                </c:pt>
                <c:pt idx="335">
                  <c:v>1647983</c:v>
                </c:pt>
                <c:pt idx="336">
                  <c:v>1647989</c:v>
                </c:pt>
                <c:pt idx="337">
                  <c:v>1667951</c:v>
                </c:pt>
                <c:pt idx="338">
                  <c:v>1671470</c:v>
                </c:pt>
                <c:pt idx="339">
                  <c:v>1663900</c:v>
                </c:pt>
                <c:pt idx="340">
                  <c:v>1663901</c:v>
                </c:pt>
                <c:pt idx="341">
                  <c:v>1670348</c:v>
                </c:pt>
                <c:pt idx="342">
                  <c:v>1681443</c:v>
                </c:pt>
                <c:pt idx="343">
                  <c:v>1675777</c:v>
                </c:pt>
                <c:pt idx="344">
                  <c:v>1674363</c:v>
                </c:pt>
                <c:pt idx="345">
                  <c:v>1678405</c:v>
                </c:pt>
                <c:pt idx="346">
                  <c:v>1683812</c:v>
                </c:pt>
                <c:pt idx="347">
                  <c:v>1684285</c:v>
                </c:pt>
                <c:pt idx="348">
                  <c:v>1678313</c:v>
                </c:pt>
                <c:pt idx="349">
                  <c:v>1678317</c:v>
                </c:pt>
                <c:pt idx="350">
                  <c:v>1701731</c:v>
                </c:pt>
                <c:pt idx="351">
                  <c:v>1708147</c:v>
                </c:pt>
                <c:pt idx="352">
                  <c:v>1696422</c:v>
                </c:pt>
                <c:pt idx="353">
                  <c:v>1696425</c:v>
                </c:pt>
                <c:pt idx="354">
                  <c:v>1702153</c:v>
                </c:pt>
                <c:pt idx="355">
                  <c:v>1714392</c:v>
                </c:pt>
                <c:pt idx="356">
                  <c:v>1723502</c:v>
                </c:pt>
                <c:pt idx="357">
                  <c:v>1717894</c:v>
                </c:pt>
                <c:pt idx="358">
                  <c:v>1717896</c:v>
                </c:pt>
                <c:pt idx="359">
                  <c:v>1736533</c:v>
                </c:pt>
                <c:pt idx="360">
                  <c:v>1736861</c:v>
                </c:pt>
                <c:pt idx="361">
                  <c:v>1729800</c:v>
                </c:pt>
                <c:pt idx="362">
                  <c:v>1729814</c:v>
                </c:pt>
                <c:pt idx="363">
                  <c:v>1743607</c:v>
                </c:pt>
                <c:pt idx="364">
                  <c:v>1749822</c:v>
                </c:pt>
                <c:pt idx="365">
                  <c:v>1738339</c:v>
                </c:pt>
                <c:pt idx="366">
                  <c:v>1736838</c:v>
                </c:pt>
                <c:pt idx="367">
                  <c:v>1738967</c:v>
                </c:pt>
                <c:pt idx="368">
                  <c:v>1745000</c:v>
                </c:pt>
                <c:pt idx="369">
                  <c:v>1745524</c:v>
                </c:pt>
                <c:pt idx="370">
                  <c:v>1738678</c:v>
                </c:pt>
                <c:pt idx="371">
                  <c:v>1738682</c:v>
                </c:pt>
                <c:pt idx="372">
                  <c:v>1752651</c:v>
                </c:pt>
                <c:pt idx="373">
                  <c:v>1750115</c:v>
                </c:pt>
                <c:pt idx="374">
                  <c:v>1740223</c:v>
                </c:pt>
                <c:pt idx="375">
                  <c:v>1740229</c:v>
                </c:pt>
                <c:pt idx="376">
                  <c:v>1749027</c:v>
                </c:pt>
                <c:pt idx="377">
                  <c:v>1741251</c:v>
                </c:pt>
                <c:pt idx="378">
                  <c:v>1731921</c:v>
                </c:pt>
                <c:pt idx="379">
                  <c:v>1731930</c:v>
                </c:pt>
                <c:pt idx="380">
                  <c:v>1734356</c:v>
                </c:pt>
                <c:pt idx="381">
                  <c:v>1733265</c:v>
                </c:pt>
                <c:pt idx="382">
                  <c:v>1729360</c:v>
                </c:pt>
                <c:pt idx="383">
                  <c:v>1718860</c:v>
                </c:pt>
                <c:pt idx="384">
                  <c:v>1722428</c:v>
                </c:pt>
                <c:pt idx="385">
                  <c:v>1736926</c:v>
                </c:pt>
                <c:pt idx="386">
                  <c:v>1733239</c:v>
                </c:pt>
                <c:pt idx="387">
                  <c:v>1722435</c:v>
                </c:pt>
                <c:pt idx="388">
                  <c:v>1722436</c:v>
                </c:pt>
                <c:pt idx="389">
                  <c:v>1742963</c:v>
                </c:pt>
                <c:pt idx="390">
                  <c:v>1749981</c:v>
                </c:pt>
                <c:pt idx="391">
                  <c:v>1731974</c:v>
                </c:pt>
                <c:pt idx="392">
                  <c:v>1732060</c:v>
                </c:pt>
                <c:pt idx="393">
                  <c:v>1736754</c:v>
                </c:pt>
                <c:pt idx="394">
                  <c:v>1748293</c:v>
                </c:pt>
                <c:pt idx="395">
                  <c:v>1743198</c:v>
                </c:pt>
                <c:pt idx="396">
                  <c:v>1734849</c:v>
                </c:pt>
                <c:pt idx="397">
                  <c:v>1734871</c:v>
                </c:pt>
                <c:pt idx="398">
                  <c:v>1750045</c:v>
                </c:pt>
                <c:pt idx="399">
                  <c:v>1745761</c:v>
                </c:pt>
                <c:pt idx="400">
                  <c:v>1736645</c:v>
                </c:pt>
                <c:pt idx="401">
                  <c:v>1736692</c:v>
                </c:pt>
                <c:pt idx="402">
                  <c:v>1741365</c:v>
                </c:pt>
                <c:pt idx="403">
                  <c:v>1750467</c:v>
                </c:pt>
                <c:pt idx="404">
                  <c:v>1742850</c:v>
                </c:pt>
                <c:pt idx="405">
                  <c:v>1741237</c:v>
                </c:pt>
                <c:pt idx="406">
                  <c:v>1743427</c:v>
                </c:pt>
                <c:pt idx="407">
                  <c:v>1750153</c:v>
                </c:pt>
                <c:pt idx="408">
                  <c:v>1750513</c:v>
                </c:pt>
                <c:pt idx="409">
                  <c:v>1744095</c:v>
                </c:pt>
                <c:pt idx="410">
                  <c:v>1744103</c:v>
                </c:pt>
                <c:pt idx="411">
                  <c:v>1755619</c:v>
                </c:pt>
                <c:pt idx="412">
                  <c:v>1755338</c:v>
                </c:pt>
                <c:pt idx="413">
                  <c:v>1744789</c:v>
                </c:pt>
                <c:pt idx="414">
                  <c:v>1744791</c:v>
                </c:pt>
                <c:pt idx="415">
                  <c:v>1755674</c:v>
                </c:pt>
                <c:pt idx="416">
                  <c:v>1760243</c:v>
                </c:pt>
                <c:pt idx="417">
                  <c:v>1753365</c:v>
                </c:pt>
                <c:pt idx="418">
                  <c:v>1747464</c:v>
                </c:pt>
                <c:pt idx="419">
                  <c:v>1749343</c:v>
                </c:pt>
                <c:pt idx="420">
                  <c:v>1754295</c:v>
                </c:pt>
                <c:pt idx="421">
                  <c:v>1750750</c:v>
                </c:pt>
                <c:pt idx="422">
                  <c:v>1744179</c:v>
                </c:pt>
                <c:pt idx="423">
                  <c:v>1744180</c:v>
                </c:pt>
                <c:pt idx="424">
                  <c:v>1758846</c:v>
                </c:pt>
                <c:pt idx="425">
                  <c:v>1758567</c:v>
                </c:pt>
                <c:pt idx="426">
                  <c:v>1751827</c:v>
                </c:pt>
                <c:pt idx="427">
                  <c:v>1751830</c:v>
                </c:pt>
                <c:pt idx="428">
                  <c:v>1755396</c:v>
                </c:pt>
                <c:pt idx="429">
                  <c:v>1760233</c:v>
                </c:pt>
                <c:pt idx="430">
                  <c:v>1754490</c:v>
                </c:pt>
                <c:pt idx="431">
                  <c:v>1753087</c:v>
                </c:pt>
                <c:pt idx="432">
                  <c:v>1754950</c:v>
                </c:pt>
                <c:pt idx="433">
                  <c:v>1759088</c:v>
                </c:pt>
                <c:pt idx="434">
                  <c:v>1753287</c:v>
                </c:pt>
                <c:pt idx="435">
                  <c:v>1744827</c:v>
                </c:pt>
                <c:pt idx="436">
                  <c:v>1744827</c:v>
                </c:pt>
                <c:pt idx="437">
                  <c:v>1757176</c:v>
                </c:pt>
                <c:pt idx="438">
                  <c:v>1751154</c:v>
                </c:pt>
                <c:pt idx="439">
                  <c:v>1743075</c:v>
                </c:pt>
                <c:pt idx="440">
                  <c:v>1743081</c:v>
                </c:pt>
                <c:pt idx="441">
                  <c:v>1749348</c:v>
                </c:pt>
                <c:pt idx="442">
                  <c:v>1754939</c:v>
                </c:pt>
                <c:pt idx="443">
                  <c:v>1752101</c:v>
                </c:pt>
                <c:pt idx="444">
                  <c:v>1743541</c:v>
                </c:pt>
                <c:pt idx="445">
                  <c:v>1743541</c:v>
                </c:pt>
                <c:pt idx="446">
                  <c:v>1753963</c:v>
                </c:pt>
                <c:pt idx="447">
                  <c:v>1750346</c:v>
                </c:pt>
                <c:pt idx="448">
                  <c:v>1741102</c:v>
                </c:pt>
                <c:pt idx="449">
                  <c:v>1741104</c:v>
                </c:pt>
                <c:pt idx="450">
                  <c:v>1756479</c:v>
                </c:pt>
                <c:pt idx="451">
                  <c:v>1763047</c:v>
                </c:pt>
                <c:pt idx="452">
                  <c:v>1743979</c:v>
                </c:pt>
                <c:pt idx="453">
                  <c:v>1743984</c:v>
                </c:pt>
                <c:pt idx="454">
                  <c:v>1746769</c:v>
                </c:pt>
                <c:pt idx="455">
                  <c:v>1750995</c:v>
                </c:pt>
                <c:pt idx="456">
                  <c:v>1748606</c:v>
                </c:pt>
                <c:pt idx="457">
                  <c:v>1736877</c:v>
                </c:pt>
                <c:pt idx="458">
                  <c:v>1736877</c:v>
                </c:pt>
                <c:pt idx="459">
                  <c:v>1755623</c:v>
                </c:pt>
                <c:pt idx="460">
                  <c:v>1749656</c:v>
                </c:pt>
                <c:pt idx="461">
                  <c:v>1735843</c:v>
                </c:pt>
                <c:pt idx="462">
                  <c:v>1735848</c:v>
                </c:pt>
                <c:pt idx="463">
                  <c:v>1742619</c:v>
                </c:pt>
                <c:pt idx="464">
                  <c:v>1754607</c:v>
                </c:pt>
                <c:pt idx="465">
                  <c:v>1743295</c:v>
                </c:pt>
                <c:pt idx="466">
                  <c:v>1740677</c:v>
                </c:pt>
                <c:pt idx="467">
                  <c:v>1746307</c:v>
                </c:pt>
                <c:pt idx="468">
                  <c:v>1750983</c:v>
                </c:pt>
                <c:pt idx="469">
                  <c:v>1753620</c:v>
                </c:pt>
                <c:pt idx="470">
                  <c:v>1741391</c:v>
                </c:pt>
                <c:pt idx="471">
                  <c:v>1741392</c:v>
                </c:pt>
                <c:pt idx="472">
                  <c:v>1741390</c:v>
                </c:pt>
                <c:pt idx="473">
                  <c:v>1747998</c:v>
                </c:pt>
                <c:pt idx="474">
                  <c:v>1744621</c:v>
                </c:pt>
                <c:pt idx="475">
                  <c:v>1744640</c:v>
                </c:pt>
                <c:pt idx="476">
                  <c:v>1752994</c:v>
                </c:pt>
                <c:pt idx="477">
                  <c:v>1767220</c:v>
                </c:pt>
                <c:pt idx="478">
                  <c:v>1769161</c:v>
                </c:pt>
                <c:pt idx="479">
                  <c:v>1763189</c:v>
                </c:pt>
                <c:pt idx="480">
                  <c:v>1768204</c:v>
                </c:pt>
                <c:pt idx="481">
                  <c:v>1774777</c:v>
                </c:pt>
                <c:pt idx="482">
                  <c:v>1773998</c:v>
                </c:pt>
                <c:pt idx="483">
                  <c:v>1769122</c:v>
                </c:pt>
                <c:pt idx="484">
                  <c:v>1770840</c:v>
                </c:pt>
                <c:pt idx="485">
                  <c:v>1778681</c:v>
                </c:pt>
                <c:pt idx="486">
                  <c:v>1776263</c:v>
                </c:pt>
                <c:pt idx="487">
                  <c:v>1769015</c:v>
                </c:pt>
                <c:pt idx="488">
                  <c:v>1769016</c:v>
                </c:pt>
                <c:pt idx="489">
                  <c:v>1779813</c:v>
                </c:pt>
                <c:pt idx="490">
                  <c:v>1783274</c:v>
                </c:pt>
                <c:pt idx="491">
                  <c:v>1770955</c:v>
                </c:pt>
                <c:pt idx="492">
                  <c:v>1770958</c:v>
                </c:pt>
                <c:pt idx="493">
                  <c:v>1774237</c:v>
                </c:pt>
                <c:pt idx="494">
                  <c:v>1776360</c:v>
                </c:pt>
                <c:pt idx="495">
                  <c:v>1776569</c:v>
                </c:pt>
                <c:pt idx="496">
                  <c:v>1770281</c:v>
                </c:pt>
                <c:pt idx="497">
                  <c:v>1770281</c:v>
                </c:pt>
                <c:pt idx="498">
                  <c:v>1782005</c:v>
                </c:pt>
                <c:pt idx="499">
                  <c:v>1777468</c:v>
                </c:pt>
                <c:pt idx="500">
                  <c:v>1769018</c:v>
                </c:pt>
                <c:pt idx="501">
                  <c:v>1769029</c:v>
                </c:pt>
                <c:pt idx="502">
                  <c:v>1773013</c:v>
                </c:pt>
                <c:pt idx="503">
                  <c:v>1778311</c:v>
                </c:pt>
                <c:pt idx="504">
                  <c:v>1769138</c:v>
                </c:pt>
                <c:pt idx="505">
                  <c:v>1767553</c:v>
                </c:pt>
                <c:pt idx="506">
                  <c:v>1769667</c:v>
                </c:pt>
                <c:pt idx="507">
                  <c:v>1776075</c:v>
                </c:pt>
                <c:pt idx="508">
                  <c:v>1775004</c:v>
                </c:pt>
                <c:pt idx="509">
                  <c:v>1768160</c:v>
                </c:pt>
                <c:pt idx="510">
                  <c:v>1768160</c:v>
                </c:pt>
                <c:pt idx="511">
                  <c:v>1779981</c:v>
                </c:pt>
                <c:pt idx="512">
                  <c:v>1775200</c:v>
                </c:pt>
                <c:pt idx="513">
                  <c:v>1770627</c:v>
                </c:pt>
                <c:pt idx="514">
                  <c:v>1770630</c:v>
                </c:pt>
                <c:pt idx="515">
                  <c:v>1774991</c:v>
                </c:pt>
                <c:pt idx="516">
                  <c:v>1778016</c:v>
                </c:pt>
                <c:pt idx="517">
                  <c:v>1773723</c:v>
                </c:pt>
                <c:pt idx="518">
                  <c:v>1767095</c:v>
                </c:pt>
                <c:pt idx="519">
                  <c:v>1768986</c:v>
                </c:pt>
                <c:pt idx="520">
                  <c:v>1775374</c:v>
                </c:pt>
                <c:pt idx="521">
                  <c:v>1772503</c:v>
                </c:pt>
                <c:pt idx="522">
                  <c:v>1764929</c:v>
                </c:pt>
                <c:pt idx="523">
                  <c:v>1764929</c:v>
                </c:pt>
                <c:pt idx="524">
                  <c:v>1773942</c:v>
                </c:pt>
                <c:pt idx="525">
                  <c:v>1770655</c:v>
                </c:pt>
                <c:pt idx="526">
                  <c:v>1760744</c:v>
                </c:pt>
                <c:pt idx="527">
                  <c:v>1760743</c:v>
                </c:pt>
                <c:pt idx="528">
                  <c:v>1763931</c:v>
                </c:pt>
                <c:pt idx="529">
                  <c:v>1767250</c:v>
                </c:pt>
                <c:pt idx="530">
                  <c:v>1765308</c:v>
                </c:pt>
                <c:pt idx="531">
                  <c:v>1759991</c:v>
                </c:pt>
                <c:pt idx="532">
                  <c:v>1762446</c:v>
                </c:pt>
                <c:pt idx="533">
                  <c:v>1764005</c:v>
                </c:pt>
                <c:pt idx="534">
                  <c:v>1759398</c:v>
                </c:pt>
                <c:pt idx="535">
                  <c:v>1754368</c:v>
                </c:pt>
                <c:pt idx="536">
                  <c:v>1754368</c:v>
                </c:pt>
                <c:pt idx="537">
                  <c:v>1759025</c:v>
                </c:pt>
                <c:pt idx="538">
                  <c:v>1754198</c:v>
                </c:pt>
                <c:pt idx="539">
                  <c:v>1744972</c:v>
                </c:pt>
                <c:pt idx="540">
                  <c:v>1744972</c:v>
                </c:pt>
                <c:pt idx="541">
                  <c:v>1746096</c:v>
                </c:pt>
                <c:pt idx="542">
                  <c:v>1745594</c:v>
                </c:pt>
                <c:pt idx="543">
                  <c:v>1735958</c:v>
                </c:pt>
                <c:pt idx="544">
                  <c:v>1734592</c:v>
                </c:pt>
                <c:pt idx="545">
                  <c:v>1735328</c:v>
                </c:pt>
                <c:pt idx="546">
                  <c:v>1734050</c:v>
                </c:pt>
                <c:pt idx="547">
                  <c:v>1727127</c:v>
                </c:pt>
                <c:pt idx="548">
                  <c:v>1721272</c:v>
                </c:pt>
                <c:pt idx="549">
                  <c:v>1721273</c:v>
                </c:pt>
                <c:pt idx="550">
                  <c:v>1725435</c:v>
                </c:pt>
                <c:pt idx="551">
                  <c:v>1719129</c:v>
                </c:pt>
                <c:pt idx="552">
                  <c:v>1709542</c:v>
                </c:pt>
                <c:pt idx="553">
                  <c:v>1709545</c:v>
                </c:pt>
                <c:pt idx="554">
                  <c:v>1710719</c:v>
                </c:pt>
                <c:pt idx="555">
                  <c:v>1707285</c:v>
                </c:pt>
                <c:pt idx="556">
                  <c:v>1702566</c:v>
                </c:pt>
                <c:pt idx="557">
                  <c:v>1697006</c:v>
                </c:pt>
                <c:pt idx="558">
                  <c:v>1697008</c:v>
                </c:pt>
                <c:pt idx="559">
                  <c:v>1698520</c:v>
                </c:pt>
                <c:pt idx="560">
                  <c:v>1688684</c:v>
                </c:pt>
                <c:pt idx="561">
                  <c:v>1681775</c:v>
                </c:pt>
                <c:pt idx="562">
                  <c:v>1681778</c:v>
                </c:pt>
                <c:pt idx="563">
                  <c:v>1682760</c:v>
                </c:pt>
                <c:pt idx="564">
                  <c:v>1679605</c:v>
                </c:pt>
                <c:pt idx="565">
                  <c:v>1668989</c:v>
                </c:pt>
                <c:pt idx="566">
                  <c:v>1668989</c:v>
                </c:pt>
                <c:pt idx="567">
                  <c:v>1669512</c:v>
                </c:pt>
                <c:pt idx="568">
                  <c:v>1664697</c:v>
                </c:pt>
                <c:pt idx="569">
                  <c:v>1658247</c:v>
                </c:pt>
                <c:pt idx="570">
                  <c:v>1653470</c:v>
                </c:pt>
                <c:pt idx="571">
                  <c:v>1653470</c:v>
                </c:pt>
                <c:pt idx="572">
                  <c:v>1651413</c:v>
                </c:pt>
                <c:pt idx="573">
                  <c:v>1643501</c:v>
                </c:pt>
                <c:pt idx="574">
                  <c:v>1637123</c:v>
                </c:pt>
                <c:pt idx="575">
                  <c:v>1637123</c:v>
                </c:pt>
                <c:pt idx="576">
                  <c:v>1635891</c:v>
                </c:pt>
                <c:pt idx="577">
                  <c:v>1631659</c:v>
                </c:pt>
                <c:pt idx="578">
                  <c:v>1622822</c:v>
                </c:pt>
                <c:pt idx="579">
                  <c:v>1621809</c:v>
                </c:pt>
                <c:pt idx="580">
                  <c:v>1621830</c:v>
                </c:pt>
                <c:pt idx="581">
                  <c:v>1617809</c:v>
                </c:pt>
                <c:pt idx="582">
                  <c:v>1611390</c:v>
                </c:pt>
                <c:pt idx="583">
                  <c:v>1607609</c:v>
                </c:pt>
                <c:pt idx="584">
                  <c:v>1607631</c:v>
                </c:pt>
                <c:pt idx="585">
                  <c:v>1603445</c:v>
                </c:pt>
                <c:pt idx="586">
                  <c:v>1596623</c:v>
                </c:pt>
                <c:pt idx="587">
                  <c:v>1592723</c:v>
                </c:pt>
                <c:pt idx="588">
                  <c:v>1592750</c:v>
                </c:pt>
                <c:pt idx="589">
                  <c:v>1590771</c:v>
                </c:pt>
                <c:pt idx="590">
                  <c:v>1585990</c:v>
                </c:pt>
                <c:pt idx="591">
                  <c:v>1575433</c:v>
                </c:pt>
                <c:pt idx="592">
                  <c:v>1575433</c:v>
                </c:pt>
                <c:pt idx="593">
                  <c:v>1574619</c:v>
                </c:pt>
                <c:pt idx="594">
                  <c:v>1567383</c:v>
                </c:pt>
                <c:pt idx="595">
                  <c:v>1561854</c:v>
                </c:pt>
                <c:pt idx="596">
                  <c:v>1555405</c:v>
                </c:pt>
                <c:pt idx="597">
                  <c:v>1555405</c:v>
                </c:pt>
                <c:pt idx="598">
                  <c:v>1552659</c:v>
                </c:pt>
                <c:pt idx="599">
                  <c:v>1539956</c:v>
                </c:pt>
                <c:pt idx="600">
                  <c:v>1532726</c:v>
                </c:pt>
                <c:pt idx="601">
                  <c:v>1532726</c:v>
                </c:pt>
                <c:pt idx="602">
                  <c:v>1530305</c:v>
                </c:pt>
                <c:pt idx="603">
                  <c:v>1524796</c:v>
                </c:pt>
                <c:pt idx="604">
                  <c:v>1511775</c:v>
                </c:pt>
                <c:pt idx="605">
                  <c:v>1511775</c:v>
                </c:pt>
                <c:pt idx="606">
                  <c:v>1512462</c:v>
                </c:pt>
                <c:pt idx="607">
                  <c:v>1504938</c:v>
                </c:pt>
                <c:pt idx="608">
                  <c:v>1495931</c:v>
                </c:pt>
                <c:pt idx="609">
                  <c:v>1489605</c:v>
                </c:pt>
                <c:pt idx="610">
                  <c:v>1489605</c:v>
                </c:pt>
                <c:pt idx="611">
                  <c:v>1488692</c:v>
                </c:pt>
                <c:pt idx="612">
                  <c:v>1478238</c:v>
                </c:pt>
                <c:pt idx="613">
                  <c:v>1467258</c:v>
                </c:pt>
                <c:pt idx="614">
                  <c:v>1467264</c:v>
                </c:pt>
                <c:pt idx="615">
                  <c:v>1468940</c:v>
                </c:pt>
                <c:pt idx="616">
                  <c:v>1461114</c:v>
                </c:pt>
                <c:pt idx="617">
                  <c:v>1447476</c:v>
                </c:pt>
                <c:pt idx="618">
                  <c:v>1445771</c:v>
                </c:pt>
                <c:pt idx="619">
                  <c:v>1446392</c:v>
                </c:pt>
                <c:pt idx="620">
                  <c:v>1442091</c:v>
                </c:pt>
                <c:pt idx="621">
                  <c:v>1431440</c:v>
                </c:pt>
                <c:pt idx="622">
                  <c:v>1423724</c:v>
                </c:pt>
                <c:pt idx="623">
                  <c:v>1423725</c:v>
                </c:pt>
                <c:pt idx="624">
                  <c:v>1426314</c:v>
                </c:pt>
                <c:pt idx="625">
                  <c:v>1420886</c:v>
                </c:pt>
                <c:pt idx="626">
                  <c:v>1408677</c:v>
                </c:pt>
                <c:pt idx="627">
                  <c:v>1408677</c:v>
                </c:pt>
                <c:pt idx="628">
                  <c:v>1408479</c:v>
                </c:pt>
                <c:pt idx="629">
                  <c:v>1402961</c:v>
                </c:pt>
                <c:pt idx="630">
                  <c:v>1393781</c:v>
                </c:pt>
                <c:pt idx="631">
                  <c:v>1387289</c:v>
                </c:pt>
                <c:pt idx="632">
                  <c:v>1387894</c:v>
                </c:pt>
                <c:pt idx="633">
                  <c:v>1389889</c:v>
                </c:pt>
                <c:pt idx="634">
                  <c:v>1379007</c:v>
                </c:pt>
                <c:pt idx="635">
                  <c:v>1371844</c:v>
                </c:pt>
                <c:pt idx="636">
                  <c:v>1371846</c:v>
                </c:pt>
                <c:pt idx="637">
                  <c:v>1370430</c:v>
                </c:pt>
                <c:pt idx="638">
                  <c:v>1371585</c:v>
                </c:pt>
                <c:pt idx="639">
                  <c:v>1427520</c:v>
                </c:pt>
                <c:pt idx="640">
                  <c:v>1459202</c:v>
                </c:pt>
                <c:pt idx="641">
                  <c:v>1475778</c:v>
                </c:pt>
                <c:pt idx="642">
                  <c:v>1585868</c:v>
                </c:pt>
                <c:pt idx="643">
                  <c:v>1615134</c:v>
                </c:pt>
                <c:pt idx="644">
                  <c:v>1605141</c:v>
                </c:pt>
                <c:pt idx="645">
                  <c:v>1631040</c:v>
                </c:pt>
                <c:pt idx="646">
                  <c:v>1796148</c:v>
                </c:pt>
                <c:pt idx="647">
                  <c:v>1855270</c:v>
                </c:pt>
                <c:pt idx="648">
                  <c:v>1835322</c:v>
                </c:pt>
                <c:pt idx="649">
                  <c:v>1835595</c:v>
                </c:pt>
                <c:pt idx="650">
                  <c:v>1913008</c:v>
                </c:pt>
                <c:pt idx="651">
                  <c:v>1929415</c:v>
                </c:pt>
                <c:pt idx="652">
                  <c:v>1911363</c:v>
                </c:pt>
                <c:pt idx="653">
                  <c:v>1911401</c:v>
                </c:pt>
                <c:pt idx="654">
                  <c:v>1924016</c:v>
                </c:pt>
                <c:pt idx="655">
                  <c:v>1961251</c:v>
                </c:pt>
                <c:pt idx="656">
                  <c:v>1954967</c:v>
                </c:pt>
                <c:pt idx="657">
                  <c:v>1933456</c:v>
                </c:pt>
                <c:pt idx="658">
                  <c:v>1933536</c:v>
                </c:pt>
                <c:pt idx="659">
                  <c:v>1979015</c:v>
                </c:pt>
                <c:pt idx="660">
                  <c:v>1977745</c:v>
                </c:pt>
                <c:pt idx="661">
                  <c:v>1949234</c:v>
                </c:pt>
                <c:pt idx="662">
                  <c:v>1949547</c:v>
                </c:pt>
                <c:pt idx="663">
                  <c:v>1975298</c:v>
                </c:pt>
                <c:pt idx="664">
                  <c:v>2020027</c:v>
                </c:pt>
                <c:pt idx="665">
                  <c:v>1988789</c:v>
                </c:pt>
                <c:pt idx="666">
                  <c:v>1982787</c:v>
                </c:pt>
                <c:pt idx="667">
                  <c:v>1991969</c:v>
                </c:pt>
                <c:pt idx="668">
                  <c:v>2035499</c:v>
                </c:pt>
                <c:pt idx="669">
                  <c:v>2027280</c:v>
                </c:pt>
                <c:pt idx="670">
                  <c:v>2000323</c:v>
                </c:pt>
                <c:pt idx="671">
                  <c:v>2000361</c:v>
                </c:pt>
                <c:pt idx="672">
                  <c:v>2047230</c:v>
                </c:pt>
                <c:pt idx="673">
                  <c:v>2050033</c:v>
                </c:pt>
                <c:pt idx="674">
                  <c:v>2003617</c:v>
                </c:pt>
                <c:pt idx="675">
                  <c:v>2003651</c:v>
                </c:pt>
                <c:pt idx="676">
                  <c:v>2035832</c:v>
                </c:pt>
                <c:pt idx="677">
                  <c:v>2082343</c:v>
                </c:pt>
                <c:pt idx="678">
                  <c:v>2066409</c:v>
                </c:pt>
                <c:pt idx="679">
                  <c:v>2039468</c:v>
                </c:pt>
                <c:pt idx="680">
                  <c:v>2039532</c:v>
                </c:pt>
                <c:pt idx="681">
                  <c:v>2107435</c:v>
                </c:pt>
                <c:pt idx="682">
                  <c:v>2099392</c:v>
                </c:pt>
                <c:pt idx="683">
                  <c:v>2069783</c:v>
                </c:pt>
                <c:pt idx="684">
                  <c:v>2069790</c:v>
                </c:pt>
                <c:pt idx="685">
                  <c:v>2166348</c:v>
                </c:pt>
                <c:pt idx="686">
                  <c:v>2191183</c:v>
                </c:pt>
                <c:pt idx="687">
                  <c:v>2133250</c:v>
                </c:pt>
                <c:pt idx="688">
                  <c:v>2133402</c:v>
                </c:pt>
                <c:pt idx="689">
                  <c:v>2217249</c:v>
                </c:pt>
                <c:pt idx="690">
                  <c:v>2245823</c:v>
                </c:pt>
                <c:pt idx="691">
                  <c:v>2184590</c:v>
                </c:pt>
                <c:pt idx="692">
                  <c:v>2184684</c:v>
                </c:pt>
                <c:pt idx="693">
                  <c:v>2193875</c:v>
                </c:pt>
                <c:pt idx="694">
                  <c:v>2238592</c:v>
                </c:pt>
                <c:pt idx="695">
                  <c:v>2223186</c:v>
                </c:pt>
                <c:pt idx="696">
                  <c:v>2191325</c:v>
                </c:pt>
                <c:pt idx="697">
                  <c:v>2191325</c:v>
                </c:pt>
                <c:pt idx="698">
                  <c:v>2271147</c:v>
                </c:pt>
                <c:pt idx="699">
                  <c:v>2273224</c:v>
                </c:pt>
                <c:pt idx="700">
                  <c:v>2244270</c:v>
                </c:pt>
                <c:pt idx="701">
                  <c:v>2244270</c:v>
                </c:pt>
                <c:pt idx="702">
                  <c:v>2281168</c:v>
                </c:pt>
                <c:pt idx="703">
                  <c:v>2349210</c:v>
                </c:pt>
                <c:pt idx="704">
                  <c:v>2324549</c:v>
                </c:pt>
                <c:pt idx="705">
                  <c:v>2319637</c:v>
                </c:pt>
                <c:pt idx="706">
                  <c:v>2331456</c:v>
                </c:pt>
                <c:pt idx="707">
                  <c:v>2400622</c:v>
                </c:pt>
                <c:pt idx="708">
                  <c:v>2406329</c:v>
                </c:pt>
                <c:pt idx="709">
                  <c:v>2384785</c:v>
                </c:pt>
                <c:pt idx="710">
                  <c:v>2384785</c:v>
                </c:pt>
                <c:pt idx="711">
                  <c:v>2459313</c:v>
                </c:pt>
                <c:pt idx="712">
                  <c:v>2470391</c:v>
                </c:pt>
                <c:pt idx="713">
                  <c:v>2438067</c:v>
                </c:pt>
                <c:pt idx="714">
                  <c:v>2438068</c:v>
                </c:pt>
                <c:pt idx="715">
                  <c:v>2460801</c:v>
                </c:pt>
                <c:pt idx="716">
                  <c:v>2528275</c:v>
                </c:pt>
                <c:pt idx="717">
                  <c:v>2518985</c:v>
                </c:pt>
                <c:pt idx="718">
                  <c:v>2494739</c:v>
                </c:pt>
                <c:pt idx="719">
                  <c:v>2494753</c:v>
                </c:pt>
                <c:pt idx="720">
                  <c:v>2554642</c:v>
                </c:pt>
                <c:pt idx="721">
                  <c:v>2552034</c:v>
                </c:pt>
                <c:pt idx="722">
                  <c:v>2527821</c:v>
                </c:pt>
                <c:pt idx="723">
                  <c:v>2537187</c:v>
                </c:pt>
                <c:pt idx="724">
                  <c:v>2595925</c:v>
                </c:pt>
                <c:pt idx="725">
                  <c:v>2618874</c:v>
                </c:pt>
                <c:pt idx="726">
                  <c:v>2576407</c:v>
                </c:pt>
                <c:pt idx="727">
                  <c:v>2570914</c:v>
                </c:pt>
                <c:pt idx="728">
                  <c:v>2597031</c:v>
                </c:pt>
                <c:pt idx="729">
                  <c:v>2644732</c:v>
                </c:pt>
                <c:pt idx="730">
                  <c:v>2635024</c:v>
                </c:pt>
                <c:pt idx="731">
                  <c:v>2615548</c:v>
                </c:pt>
                <c:pt idx="732">
                  <c:v>2615562</c:v>
                </c:pt>
                <c:pt idx="733">
                  <c:v>2681701</c:v>
                </c:pt>
                <c:pt idx="734">
                  <c:v>2683837</c:v>
                </c:pt>
                <c:pt idx="735">
                  <c:v>2660843</c:v>
                </c:pt>
                <c:pt idx="736">
                  <c:v>2660850</c:v>
                </c:pt>
                <c:pt idx="737">
                  <c:v>2680201</c:v>
                </c:pt>
                <c:pt idx="738">
                  <c:v>2714342</c:v>
                </c:pt>
                <c:pt idx="739">
                  <c:v>2695130</c:v>
                </c:pt>
                <c:pt idx="740">
                  <c:v>2691358</c:v>
                </c:pt>
                <c:pt idx="741">
                  <c:v>2708402</c:v>
                </c:pt>
                <c:pt idx="742">
                  <c:v>2737626</c:v>
                </c:pt>
                <c:pt idx="743">
                  <c:v>2718624</c:v>
                </c:pt>
                <c:pt idx="744">
                  <c:v>2715355</c:v>
                </c:pt>
                <c:pt idx="745">
                  <c:v>2718902</c:v>
                </c:pt>
                <c:pt idx="746">
                  <c:v>2737547</c:v>
                </c:pt>
                <c:pt idx="747">
                  <c:v>2729416</c:v>
                </c:pt>
                <c:pt idx="748">
                  <c:v>2715016</c:v>
                </c:pt>
                <c:pt idx="749">
                  <c:v>2715021</c:v>
                </c:pt>
                <c:pt idx="750">
                  <c:v>2734426</c:v>
                </c:pt>
                <c:pt idx="751">
                  <c:v>2727560</c:v>
                </c:pt>
                <c:pt idx="752">
                  <c:v>2707446</c:v>
                </c:pt>
                <c:pt idx="753">
                  <c:v>2707446</c:v>
                </c:pt>
                <c:pt idx="754">
                  <c:v>2716605</c:v>
                </c:pt>
                <c:pt idx="755">
                  <c:v>2730647</c:v>
                </c:pt>
                <c:pt idx="756">
                  <c:v>2720563</c:v>
                </c:pt>
                <c:pt idx="757">
                  <c:v>2709329</c:v>
                </c:pt>
                <c:pt idx="758">
                  <c:v>2709336</c:v>
                </c:pt>
                <c:pt idx="759">
                  <c:v>2730856</c:v>
                </c:pt>
                <c:pt idx="760">
                  <c:v>2728229</c:v>
                </c:pt>
                <c:pt idx="761">
                  <c:v>2717483</c:v>
                </c:pt>
                <c:pt idx="762">
                  <c:v>2717558</c:v>
                </c:pt>
                <c:pt idx="763">
                  <c:v>2727548</c:v>
                </c:pt>
                <c:pt idx="764">
                  <c:v>2729484</c:v>
                </c:pt>
                <c:pt idx="765">
                  <c:v>2709268</c:v>
                </c:pt>
                <c:pt idx="766">
                  <c:v>2709289</c:v>
                </c:pt>
                <c:pt idx="767">
                  <c:v>2710611</c:v>
                </c:pt>
                <c:pt idx="768">
                  <c:v>2715898</c:v>
                </c:pt>
                <c:pt idx="769">
                  <c:v>2702231</c:v>
                </c:pt>
                <c:pt idx="770">
                  <c:v>2698158</c:v>
                </c:pt>
                <c:pt idx="771">
                  <c:v>2698158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CA-46B8-9C2A-0879B199E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01744"/>
        <c:axId val="33402160"/>
      </c:lineChart>
      <c:catAx>
        <c:axId val="3340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2160"/>
        <c:crosses val="autoZero"/>
        <c:auto val="1"/>
        <c:lblAlgn val="ctr"/>
        <c:lblOffset val="100"/>
        <c:noMultiLvlLbl val="0"/>
      </c:catAx>
      <c:valAx>
        <c:axId val="33402160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0.10048</cdr:x>
      <cdr:y>0.04943</cdr:y>
    </cdr:from>
    <cdr:to>
      <cdr:x>0.88806</cdr:x>
      <cdr:y>0.87061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526195" y="161925"/>
          <a:ext cx="4124596" cy="2690034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0.09889</cdr:x>
      <cdr:y>0.05637</cdr:y>
    </cdr:from>
    <cdr:to>
      <cdr:x>0.88745</cdr:x>
      <cdr:y>0.87315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517883" y="184659"/>
          <a:ext cx="4129713" cy="26756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25% of marketable Federal Debt; 20 percent of household mortgages.  Total Fed assets increase by over 1.2 tr in 9 weeks;</a:t>
            </a:r>
          </a:p>
          <a:p>
            <a:r>
              <a:rPr lang="en-US" dirty="0"/>
              <a:t>Then by over 2.6 tr second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BO_AfterTax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laborshare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kcullen@ewu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West Virginia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Winter,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120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</a:t>
            </a:r>
            <a:r>
              <a:rPr lang="en-US"/>
              <a:t>: Post-Tax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648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Gin</a:t>
            </a:r>
            <a:r>
              <a:rPr lang="en-US" dirty="0"/>
              <a:t>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Gini coefficient – a numerical measure that summarizes the overall dispersion of income</a:t>
            </a:r>
          </a:p>
          <a:p>
            <a:pPr lvl="1"/>
            <a:r>
              <a:rPr lang="en-US" dirty="0"/>
              <a:t>Ranges from 0 –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 = perfect equality – everyone has the same income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 = perfect inequality – one person has all the income</a:t>
            </a:r>
          </a:p>
          <a:p>
            <a:pPr lvl="1"/>
            <a:r>
              <a:rPr lang="en-US" dirty="0"/>
              <a:t>In practice: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0.5 – 0.7 – highly unequal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996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30" y="21265"/>
            <a:ext cx="8534399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</a:t>
            </a:r>
            <a:r>
              <a:rPr lang="en-US" dirty="0"/>
              <a:t>enz Curve of Income Distribution</a:t>
            </a:r>
            <a:endParaRPr lang="en-GB" dirty="0"/>
          </a:p>
        </p:txBody>
      </p:sp>
      <p:pic>
        <p:nvPicPr>
          <p:cNvPr id="233477" name="Picture 5" descr="fig05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169960"/>
            <a:ext cx="8534400" cy="3870325"/>
          </a:xfrm>
          <a:noFill/>
          <a:ln/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798296" y="5337892"/>
            <a:ext cx="11084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 greater the curvature of the Lorenz Curve, the greater is the degree of 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10658992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 Income Distribution: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Gini Coefficients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b="15508"/>
          <a:stretch>
            <a:fillRect/>
          </a:stretch>
        </p:blipFill>
        <p:spPr>
          <a:xfrm>
            <a:off x="1857746" y="1388226"/>
            <a:ext cx="7979975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324034-7478-430D-8739-B4DA58C5C848}"/>
              </a:ext>
            </a:extLst>
          </p:cNvPr>
          <p:cNvSpPr/>
          <p:nvPr/>
        </p:nvSpPr>
        <p:spPr>
          <a:xfrm>
            <a:off x="3848793" y="4052455"/>
            <a:ext cx="710738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(1/25): 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(2/1): 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(2/8): 	Trade Deficits and Exchange Rates (Alan Deardorff)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(2/15): 	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(2/22):	Economic Inequality (Kelley Cullen,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(3/1):	Monetary Policy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07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7566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Income tax rates have decreased.</a:t>
            </a:r>
          </a:p>
          <a:p>
            <a:r>
              <a:rPr lang="en-US" sz="2000" dirty="0"/>
              <a:t>But so have the income cutoffs.</a:t>
            </a:r>
          </a:p>
          <a:p>
            <a:endParaRPr lang="en-US" sz="2000" dirty="0"/>
          </a:p>
          <a:p>
            <a:r>
              <a:rPr lang="en-US" sz="2000" dirty="0"/>
              <a:t>So lower rates, but now applied </a:t>
            </a:r>
          </a:p>
          <a:p>
            <a:r>
              <a:rPr lang="en-US" sz="2000" dirty="0"/>
              <a:t>to broader tax base (more people)</a:t>
            </a:r>
          </a:p>
        </p:txBody>
      </p:sp>
    </p:spTree>
    <p:extLst>
      <p:ext uri="{BB962C8B-B14F-4D97-AF65-F5344CB8AC3E}">
        <p14:creationId xmlns:p14="http://schemas.microsoft.com/office/powerpoint/2010/main" val="677773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05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More “superstar” firms/workers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72F-2CFA-4441-AD53-FD043506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Eff</a:t>
            </a:r>
            <a:r>
              <a:rPr lang="en-US" dirty="0"/>
              <a:t>ects of the Unhinging?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67C6C-E10E-DC4A-AC94-B9CF182B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324667" y="1171079"/>
            <a:ext cx="6201591" cy="45158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7505-D0A3-2845-8DD5-94485F8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44174-FCEC-2C41-BA7F-AB81B7085753}"/>
              </a:ext>
            </a:extLst>
          </p:cNvPr>
          <p:cNvSpPr txBox="1"/>
          <p:nvPr/>
        </p:nvSpPr>
        <p:spPr>
          <a:xfrm>
            <a:off x="8071138" y="2090171"/>
            <a:ext cx="3241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Labor’s Share of Income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1960:  66%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2011:  56%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2016:  58%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2FE3-BC7B-B249-A926-9319AD042BAE}"/>
              </a:ext>
            </a:extLst>
          </p:cNvPr>
          <p:cNvSpPr txBox="1"/>
          <p:nvPr/>
        </p:nvSpPr>
        <p:spPr>
          <a:xfrm>
            <a:off x="8071138" y="6413908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348647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Concentration within Industries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88984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49" y="0"/>
            <a:ext cx="1070125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Gro</a:t>
            </a:r>
            <a:r>
              <a:rPr lang="en-US" dirty="0"/>
              <a:t>wing Dispersion in Capital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7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</a:t>
            </a:r>
            <a:r>
              <a:rPr lang="en-US"/>
              <a:t>in 1970 and </a:t>
            </a:r>
            <a:r>
              <a:rPr lang="en-US" dirty="0"/>
              <a:t>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891111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displace jobs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</a:t>
            </a:r>
          </a:p>
          <a:p>
            <a:pPr lvl="1"/>
            <a:r>
              <a:rPr lang="en-US" dirty="0"/>
              <a:t>But high-skill workers not immune to effects of globalization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Increased globalization and trade</a:t>
            </a:r>
          </a:p>
          <a:p>
            <a:pPr lvl="1"/>
            <a:r>
              <a:rPr lang="en-US" dirty="0"/>
              <a:t>Institutions and policy choices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6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</a:t>
            </a:r>
          </a:p>
          <a:p>
            <a:pPr lvl="2"/>
            <a:r>
              <a:rPr lang="en-US" dirty="0"/>
              <a:t>Or inequality can concentrates resources with the most capable investors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inequality</a:t>
            </a:r>
          </a:p>
          <a:p>
            <a:pPr lvl="2"/>
            <a:r>
              <a:rPr lang="en-US" dirty="0"/>
              <a:t>Depends on personal beliefs about origins and consequences of inequality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Kelley Cullen,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Eastern Washington University (EWU)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March 1,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</a:t>
            </a:r>
          </a:p>
          <a:p>
            <a:pPr lvl="1"/>
            <a:r>
              <a:rPr lang="en-US" dirty="0"/>
              <a:t>Improve counseling - paths to higher ed and funding for low-income students</a:t>
            </a:r>
          </a:p>
          <a:p>
            <a:pPr lvl="1"/>
            <a:r>
              <a:rPr lang="en-US" dirty="0"/>
              <a:t>Invest in early childhood education, not later (e.g. universal pre-k)</a:t>
            </a:r>
          </a:p>
          <a:p>
            <a:pPr lvl="1"/>
            <a:r>
              <a:rPr lang="en-US" dirty="0"/>
              <a:t>Promote opportunities for wealth-building</a:t>
            </a:r>
          </a:p>
          <a:p>
            <a:pPr lvl="1"/>
            <a:r>
              <a:rPr lang="en-US" dirty="0"/>
              <a:t>Increase housing supply, especially in high-price, high-opportunity cities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</a:t>
            </a:r>
          </a:p>
          <a:p>
            <a:pPr lvl="1"/>
            <a:r>
              <a:rPr lang="en-US" dirty="0"/>
              <a:t>Programs to address racial bias and discrimination in work and criminal justice</a:t>
            </a:r>
          </a:p>
          <a:p>
            <a:pPr lvl="1"/>
            <a:r>
              <a:rPr lang="en-US" dirty="0"/>
              <a:t>Efforts to desegregate and facilitate greater interaction across racial groups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52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tradeoffs.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1154-F82F-4834-9B72-A8C8DC7C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netary Policy: QE Has Been a Big Deal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1ED89-DEC9-4213-9D39-7733CAD1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9A50E1-72EE-BEE6-5DE5-A6A9696F71D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83074" y="1141637"/>
          <a:ext cx="1051560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681B6F-E43A-9007-D6B6-E120B76A9563}"/>
              </a:ext>
            </a:extLst>
          </p:cNvPr>
          <p:cNvSpPr txBox="1"/>
          <p:nvPr/>
        </p:nvSpPr>
        <p:spPr>
          <a:xfrm>
            <a:off x="7528560" y="6457890"/>
            <a:ext cx="382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 Federal Reserve 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EBCC3-847C-A90D-FDD9-159ECA43046A}"/>
              </a:ext>
            </a:extLst>
          </p:cNvPr>
          <p:cNvSpPr txBox="1"/>
          <p:nvPr/>
        </p:nvSpPr>
        <p:spPr>
          <a:xfrm>
            <a:off x="4144248" y="2592729"/>
            <a:ext cx="3903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Next Week: Geoffrey </a:t>
            </a:r>
            <a:r>
              <a:rPr lang="en-US" sz="2400" dirty="0" err="1"/>
              <a:t>Woglom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688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Kelley Cullen,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kcullen@ewu.edu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779-464B-EC6A-B897-ECC875A6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8" y="0"/>
            <a:ext cx="1059734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6161-5B9C-9D81-952E-DD340D20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94604-75AE-492D-A76C-D8BC1DEF00CB}"/>
              </a:ext>
            </a:extLst>
          </p:cNvPr>
          <p:cNvSpPr txBox="1"/>
          <p:nvPr/>
        </p:nvSpPr>
        <p:spPr>
          <a:xfrm>
            <a:off x="931745" y="1800224"/>
            <a:ext cx="438518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602D5C-75B0-4BF0-FE57-C153D75E1F0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124338" y="2323444"/>
            <a:ext cx="2" cy="3077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093-03F4-6431-D911-0D83EF3EEA81}"/>
              </a:ext>
            </a:extLst>
          </p:cNvPr>
          <p:cNvSpPr txBox="1"/>
          <p:nvPr/>
        </p:nvSpPr>
        <p:spPr>
          <a:xfrm>
            <a:off x="459798" y="2631221"/>
            <a:ext cx="5329083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evenly income/wealth is divided across a population</a:t>
            </a:r>
          </a:p>
          <a:p>
            <a:endParaRPr lang="en-US" sz="2400" dirty="0"/>
          </a:p>
          <a:p>
            <a:r>
              <a:rPr lang="en-US" sz="2400" dirty="0"/>
              <a:t>It is about the distribution of some measure and not a comparison between sub-groups.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15CA7-FF54-F5A3-217D-6EA327CBCE23}"/>
              </a:ext>
            </a:extLst>
          </p:cNvPr>
          <p:cNvSpPr txBox="1"/>
          <p:nvPr/>
        </p:nvSpPr>
        <p:spPr>
          <a:xfrm>
            <a:off x="6567948" y="1800224"/>
            <a:ext cx="43851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 between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2F547E-5C3A-17CA-7DE2-4818D8D0E48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8760542" y="2323444"/>
            <a:ext cx="0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BF17B-70F9-5A84-C648-DF2FE453E214}"/>
              </a:ext>
            </a:extLst>
          </p:cNvPr>
          <p:cNvSpPr txBox="1"/>
          <p:nvPr/>
        </p:nvSpPr>
        <p:spPr>
          <a:xfrm>
            <a:off x="6096000" y="2631221"/>
            <a:ext cx="5329084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Are there differences between different groups of people?</a:t>
            </a:r>
          </a:p>
          <a:p>
            <a:endParaRPr lang="en-US" sz="2400" dirty="0"/>
          </a:p>
          <a:p>
            <a:r>
              <a:rPr lang="en-US" sz="2400" dirty="0"/>
              <a:t>Are observable outcomes different based on group characteristics?</a:t>
            </a:r>
          </a:p>
          <a:p>
            <a:endParaRPr lang="en-US" sz="2400" dirty="0"/>
          </a:p>
          <a:p>
            <a:r>
              <a:rPr lang="en-US" sz="2400" dirty="0"/>
              <a:t>Ex: racial inequality or gender pay gap</a:t>
            </a:r>
          </a:p>
        </p:txBody>
      </p:sp>
    </p:spTree>
    <p:extLst>
      <p:ext uri="{BB962C8B-B14F-4D97-AF65-F5344CB8AC3E}">
        <p14:creationId xmlns:p14="http://schemas.microsoft.com/office/powerpoint/2010/main" val="2075760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14970</TotalTime>
  <Words>2468</Words>
  <Application>Microsoft Macintosh PowerPoint</Application>
  <PresentationFormat>Widescreen</PresentationFormat>
  <Paragraphs>429</Paragraphs>
  <Slides>55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Most of the Action Is at the Top: Post-Tax</vt:lpstr>
      <vt:lpstr>Wage Growth Patterns Have Changed!</vt:lpstr>
      <vt:lpstr>Gini Coefficient</vt:lpstr>
      <vt:lpstr>Lorenz Curve of Income Distribution</vt:lpstr>
      <vt:lpstr>US  Income Distribution: 2015</vt:lpstr>
      <vt:lpstr>Income Share Changes Between 1970  and 2020</vt:lpstr>
      <vt:lpstr>How Has Inequality Influenced Incomes?</vt:lpstr>
      <vt:lpstr>Income and Wealth Gini Coefficients</vt:lpstr>
      <vt:lpstr>Wealth Concentration Has Been Rising</vt:lpstr>
      <vt:lpstr>Wealth is More and More Concentrated</vt:lpstr>
      <vt:lpstr>Wealth Inequality Exceeds Income Inequality</vt:lpstr>
      <vt:lpstr>Where Does Income Inequality Come From?</vt:lpstr>
      <vt:lpstr>Government Policy and Inequality</vt:lpstr>
      <vt:lpstr>Tax and Transfer Programs and Inequality</vt:lpstr>
      <vt:lpstr>Tax Rates Over Time</vt:lpstr>
      <vt:lpstr>The Top Tax Rate and Income Cutoff</vt:lpstr>
      <vt:lpstr>Dramatically Less Progressivity in the Tax Code</vt:lpstr>
      <vt:lpstr>Market Forces and Inequality</vt:lpstr>
      <vt:lpstr>Labor Income is Unhinged from Productivity</vt:lpstr>
      <vt:lpstr> Effects of the Unhinging?</vt:lpstr>
      <vt:lpstr> Declining Unionization</vt:lpstr>
      <vt:lpstr>Growing Concentration within Industries</vt:lpstr>
      <vt:lpstr> Growing Dispersion in Capital Returns</vt:lpstr>
      <vt:lpstr> CEO Pay Has Been Growing Rapidly</vt:lpstr>
      <vt:lpstr> CEO Compensation – Tied to Stock Prices</vt:lpstr>
      <vt:lpstr> Immigration and Inequality</vt:lpstr>
      <vt:lpstr> Immigration and Inequality</vt:lpstr>
      <vt:lpstr>Technological Change and Inequality</vt:lpstr>
      <vt:lpstr>Technology Effects on Low Income Workers</vt:lpstr>
      <vt:lpstr>Globalization</vt:lpstr>
      <vt:lpstr>What is driving increasing inequality?</vt:lpstr>
      <vt:lpstr>Why Does Inequality Matter?</vt:lpstr>
      <vt:lpstr>PowerPoint Presentation</vt:lpstr>
      <vt:lpstr>Inequality Can Also Directly Affect GDP</vt:lpstr>
      <vt:lpstr> Addressing Inequality: Is It A Problem?</vt:lpstr>
      <vt:lpstr>Addressing Inequality:  Immediately Available Policy Solutions</vt:lpstr>
      <vt:lpstr>Addressing Inequality:  Long Term</vt:lpstr>
      <vt:lpstr>What to do About Inequality?</vt:lpstr>
      <vt:lpstr> Summary</vt:lpstr>
      <vt:lpstr>Monetary Policy: QE Has Been a Big Deal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314</cp:revision>
  <cp:lastPrinted>2023-03-01T20:54:49Z</cp:lastPrinted>
  <dcterms:created xsi:type="dcterms:W3CDTF">2017-05-03T22:30:38Z</dcterms:created>
  <dcterms:modified xsi:type="dcterms:W3CDTF">2023-03-01T20:57:47Z</dcterms:modified>
</cp:coreProperties>
</file>