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194" r:id="rId2"/>
    <p:sldId id="4001" r:id="rId3"/>
    <p:sldId id="436" r:id="rId4"/>
    <p:sldId id="4182" r:id="rId5"/>
    <p:sldId id="4173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66" r:id="rId17"/>
    <p:sldId id="348" r:id="rId18"/>
    <p:sldId id="347" r:id="rId19"/>
    <p:sldId id="1094" r:id="rId20"/>
    <p:sldId id="4097" r:id="rId21"/>
    <p:sldId id="1733" r:id="rId22"/>
    <p:sldId id="1159" r:id="rId23"/>
    <p:sldId id="4174" r:id="rId24"/>
    <p:sldId id="4198" r:id="rId25"/>
    <p:sldId id="4095" r:id="rId26"/>
    <p:sldId id="1670" r:id="rId27"/>
    <p:sldId id="1099" r:id="rId28"/>
    <p:sldId id="380" r:id="rId29"/>
    <p:sldId id="381" r:id="rId30"/>
    <p:sldId id="1156" r:id="rId31"/>
    <p:sldId id="370" r:id="rId32"/>
    <p:sldId id="4172" r:id="rId33"/>
    <p:sldId id="1152" r:id="rId34"/>
    <p:sldId id="383" r:id="rId35"/>
    <p:sldId id="4167" r:id="rId36"/>
    <p:sldId id="1125" r:id="rId37"/>
    <p:sldId id="4168" r:id="rId38"/>
    <p:sldId id="1149" r:id="rId39"/>
    <p:sldId id="373" r:id="rId40"/>
    <p:sldId id="337" r:id="rId41"/>
    <p:sldId id="1230" r:id="rId42"/>
    <p:sldId id="317" r:id="rId43"/>
    <p:sldId id="374" r:id="rId44"/>
    <p:sldId id="384" r:id="rId45"/>
    <p:sldId id="376" r:id="rId46"/>
    <p:sldId id="314" r:id="rId47"/>
    <p:sldId id="303" r:id="rId48"/>
    <p:sldId id="385" r:id="rId49"/>
    <p:sldId id="3544" r:id="rId50"/>
    <p:sldId id="4169" r:id="rId51"/>
    <p:sldId id="386" r:id="rId52"/>
    <p:sldId id="1162" r:id="rId53"/>
    <p:sldId id="3543" r:id="rId54"/>
    <p:sldId id="1158" r:id="rId55"/>
    <p:sldId id="389" r:id="rId56"/>
    <p:sldId id="4070" r:id="rId57"/>
    <p:sldId id="41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kcullen@ew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Georgia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Aug-Sep,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Kelley L. Cullen,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82A423-FC02-45D0-9B55-046060A1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3AD12-94CA-498F-ACD3-E4FF649D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</p:spTree>
    <p:extLst>
      <p:ext uri="{BB962C8B-B14F-4D97-AF65-F5344CB8AC3E}">
        <p14:creationId xmlns:p14="http://schemas.microsoft.com/office/powerpoint/2010/main" val="209954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(8/23):	Climate Change Economics (Sarah Jacobson, Williams College) </a:t>
            </a:r>
          </a:p>
          <a:p>
            <a:pPr lvl="1"/>
            <a:r>
              <a:rPr lang="en-US" dirty="0"/>
              <a:t>Week 2 (8/30): 	Economics of Immigration (Jennifer Alix-Garcia, Oregon St. Univ.)</a:t>
            </a:r>
          </a:p>
          <a:p>
            <a:pPr lvl="1"/>
            <a:r>
              <a:rPr lang="en-US" b="1" dirty="0"/>
              <a:t>Week 3 (9/6): 	Economic Inequality (Kelley Cullen, E. Washington University)</a:t>
            </a:r>
          </a:p>
          <a:p>
            <a:pPr lvl="1"/>
            <a:r>
              <a:rPr lang="en-US" dirty="0"/>
              <a:t>Week 4 (9/13):	Federal Debt (Brian Peterson, Central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Kelley Cullen,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E. </a:t>
            </a:r>
            <a:r>
              <a:rPr lang="en-US" sz="2800" i="1">
                <a:solidFill>
                  <a:schemeClr val="bg1"/>
                </a:solidFill>
              </a:rPr>
              <a:t>Washington University</a:t>
            </a: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September 6,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Brian Peterson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673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Kelley Cullen,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kcullen@ewu.edu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14960</TotalTime>
  <Words>2401</Words>
  <Application>Microsoft Macintosh PowerPoint</Application>
  <PresentationFormat>Widescreen</PresentationFormat>
  <Paragraphs>426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 Income Distribution: 2015</vt:lpstr>
      <vt:lpstr>Income Share Changes Between 1970  and 2020</vt:lpstr>
      <vt:lpstr>How Has Inequality Influenced Incomes?</vt:lpstr>
      <vt:lpstr>Income and Wealth Gini Coefficients</vt:lpstr>
      <vt:lpstr>Your Local Inequality Trend</vt:lpstr>
      <vt:lpstr>Your Local Inequality Trend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The Federal Debt: Brian Peterson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309</cp:revision>
  <cp:lastPrinted>2022-03-31T21:23:13Z</cp:lastPrinted>
  <dcterms:created xsi:type="dcterms:W3CDTF">2017-05-03T22:30:38Z</dcterms:created>
  <dcterms:modified xsi:type="dcterms:W3CDTF">2022-09-09T18:21:45Z</dcterms:modified>
</cp:coreProperties>
</file>