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1153" r:id="rId2"/>
    <p:sldId id="327" r:id="rId3"/>
    <p:sldId id="1148" r:id="rId4"/>
    <p:sldId id="306" r:id="rId5"/>
    <p:sldId id="1159" r:id="rId6"/>
    <p:sldId id="1099" r:id="rId7"/>
    <p:sldId id="1733" r:id="rId8"/>
    <p:sldId id="323" r:id="rId9"/>
    <p:sldId id="385" r:id="rId10"/>
    <p:sldId id="301" r:id="rId11"/>
    <p:sldId id="386" r:id="rId12"/>
    <p:sldId id="1157" r:id="rId13"/>
    <p:sldId id="311" r:id="rId14"/>
    <p:sldId id="389" r:id="rId15"/>
    <p:sldId id="10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46" autoAdjust="0"/>
    <p:restoredTop sz="93741"/>
  </p:normalViewPr>
  <p:slideViewPr>
    <p:cSldViewPr snapToGrid="0" snapToObjects="1">
      <p:cViewPr varScale="1">
        <p:scale>
          <a:sx n="51" d="100"/>
          <a:sy n="51" d="100"/>
        </p:scale>
        <p:origin x="232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>
                <a:solidFill>
                  <a:schemeClr val="bg1"/>
                </a:solidFill>
              </a:rPr>
              <a:t>Executive Director</a:t>
            </a:r>
            <a:r>
              <a:rPr lang="en-US" sz="2800" i="1" dirty="0">
                <a:solidFill>
                  <a:schemeClr val="bg1"/>
                </a:solidFill>
              </a:rPr>
              <a:t>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Redwood High School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April 22-23,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400235" y="3556784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5244428" y="2232715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259963" y="2604762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A0CDE-110B-4A49-8B4E-17D91A091E9B}"/>
              </a:ext>
            </a:extLst>
          </p:cNvPr>
          <p:cNvSpPr txBox="1"/>
          <p:nvPr/>
        </p:nvSpPr>
        <p:spPr>
          <a:xfrm>
            <a:off x="5215908" y="5333444"/>
            <a:ext cx="3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0B3BF-A060-F947-94ED-D7055130DE13}"/>
              </a:ext>
            </a:extLst>
          </p:cNvPr>
          <p:cNvSpPr txBox="1"/>
          <p:nvPr/>
        </p:nvSpPr>
        <p:spPr>
          <a:xfrm>
            <a:off x="3356396" y="5333444"/>
            <a:ext cx="41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142B8-4F7B-9E47-9570-579164505678}"/>
              </a:ext>
            </a:extLst>
          </p:cNvPr>
          <p:cNvSpPr txBox="1"/>
          <p:nvPr/>
        </p:nvSpPr>
        <p:spPr>
          <a:xfrm>
            <a:off x="6698076" y="1418836"/>
            <a:ext cx="169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GDP Sweet Spot</a:t>
            </a:r>
          </a:p>
        </p:txBody>
      </p:sp>
    </p:spTree>
    <p:extLst>
      <p:ext uri="{BB962C8B-B14F-4D97-AF65-F5344CB8AC3E}">
        <p14:creationId xmlns:p14="http://schemas.microsoft.com/office/powerpoint/2010/main" val="21898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9" grpId="0"/>
      <p:bldP spid="3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94051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It can be addressed through policy.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1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16465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28321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48.1%</a:t>
            </a:r>
          </a:p>
          <a:p>
            <a:r>
              <a:rPr lang="en-US" b="0" dirty="0"/>
              <a:t>CA: 48.7%</a:t>
            </a:r>
          </a:p>
          <a:p>
            <a:r>
              <a:rPr lang="en-US" b="0" dirty="0"/>
              <a:t>Marin: 53.2% - all time high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2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1123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69541</TotalTime>
  <Words>742</Words>
  <Application>Microsoft Macintosh PowerPoint</Application>
  <PresentationFormat>Widescreen</PresentationFormat>
  <Paragraphs>136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Custom Design</vt:lpstr>
      <vt:lpstr>Economic Inequality</vt:lpstr>
      <vt:lpstr>Credits and Disclaimer</vt:lpstr>
      <vt:lpstr> National Income Inequality: Share of Top 10%</vt:lpstr>
      <vt:lpstr>The Abrupt Increase in Inequality</vt:lpstr>
      <vt:lpstr>Income and Wealth Inequality</vt:lpstr>
      <vt:lpstr>Wealth Inequality Exceeds Income Inequality</vt:lpstr>
      <vt:lpstr>How Has Inequality Influenced Incomes?</vt:lpstr>
      <vt:lpstr>Where Does Inequality Come From?</vt:lpstr>
      <vt:lpstr>Why Does Inequality Matter?</vt:lpstr>
      <vt:lpstr>How Much Inequality Is too Much?</vt:lpstr>
      <vt:lpstr> Addressing Inequality: Is It A Problem?</vt:lpstr>
      <vt:lpstr> An International Perspective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342</cp:revision>
  <cp:lastPrinted>2018-04-14T23:01:43Z</cp:lastPrinted>
  <dcterms:created xsi:type="dcterms:W3CDTF">2017-05-03T22:30:38Z</dcterms:created>
  <dcterms:modified xsi:type="dcterms:W3CDTF">2021-04-23T15:26:04Z</dcterms:modified>
</cp:coreProperties>
</file>