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0"/>
  </p:notesMasterIdLst>
  <p:sldIdLst>
    <p:sldId id="4101" r:id="rId2"/>
    <p:sldId id="4001" r:id="rId3"/>
    <p:sldId id="1152" r:id="rId4"/>
    <p:sldId id="1110" r:id="rId5"/>
    <p:sldId id="4504" r:id="rId6"/>
    <p:sldId id="332" r:id="rId7"/>
    <p:sldId id="421" r:id="rId8"/>
    <p:sldId id="4505" r:id="rId9"/>
    <p:sldId id="4501" r:id="rId10"/>
    <p:sldId id="1071" r:id="rId11"/>
    <p:sldId id="1271" r:id="rId12"/>
    <p:sldId id="4506" r:id="rId13"/>
    <p:sldId id="1309" r:id="rId14"/>
    <p:sldId id="1266" r:id="rId15"/>
    <p:sldId id="4408" r:id="rId16"/>
    <p:sldId id="4411" r:id="rId17"/>
    <p:sldId id="4412" r:id="rId18"/>
    <p:sldId id="4413" r:id="rId19"/>
    <p:sldId id="4502" r:id="rId20"/>
    <p:sldId id="4419" r:id="rId21"/>
    <p:sldId id="1278" r:id="rId22"/>
    <p:sldId id="1045" r:id="rId23"/>
    <p:sldId id="1150" r:id="rId24"/>
    <p:sldId id="1281" r:id="rId25"/>
    <p:sldId id="4421" r:id="rId26"/>
    <p:sldId id="1296" r:id="rId27"/>
    <p:sldId id="4420" r:id="rId28"/>
    <p:sldId id="102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14" autoAdjust="0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92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1" d="100"/>
        <a:sy n="171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testimonials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Ross Valley Rotary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June 5,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18650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$27.0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0747591-618A-FF4C-52F2-6D42C826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2" y="1091406"/>
            <a:ext cx="9843453" cy="50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0" name="Content Placeholder 9" descr="A picture containing screenshot, font, logo, circle&#10;&#10;Description automatically generated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35" y="1249865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6" y="5493352"/>
            <a:ext cx="5684055" cy="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1072E-8C19-12D0-09D6-28CD659A35B0}"/>
              </a:ext>
            </a:extLst>
          </p:cNvPr>
          <p:cNvSpPr/>
          <p:nvPr/>
        </p:nvSpPr>
        <p:spPr>
          <a:xfrm>
            <a:off x="6096000" y="3051313"/>
            <a:ext cx="2829339" cy="665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4" name="Content Placeholder 13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353" y="1104419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408894" y="3429000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were low, but have risen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3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8971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$1,373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E20C9-31EE-4D13-86F8-6B5C69ADB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677" y="2038904"/>
            <a:ext cx="10856645" cy="27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Federal Reserve</a:t>
            </a:r>
          </a:p>
          <a:p>
            <a:pPr lvl="1"/>
            <a:r>
              <a:rPr lang="en-US" dirty="0"/>
              <a:t>Foreign government and individuals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Jan.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300753"/>
            <a:ext cx="6092178" cy="4256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28.9%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84429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46651</TotalTime>
  <Words>1047</Words>
  <Application>Microsoft Macintosh PowerPoint</Application>
  <PresentationFormat>Widescreen</PresentationFormat>
  <Paragraphs>235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Credits and Disclaimer</vt:lpstr>
      <vt:lpstr>What Does the US Govt. Budget Look Like?</vt:lpstr>
      <vt:lpstr>PowerPoint Presentation</vt:lpstr>
      <vt:lpstr>Debt vs. Deficit</vt:lpstr>
      <vt:lpstr> How Does the US Government Borrow?</vt:lpstr>
      <vt:lpstr>Who Holds Debt to Foreigners, Jan. 2024</vt:lpstr>
      <vt:lpstr>Important Points:</vt:lpstr>
      <vt:lpstr>Not All Debt Is Created Equal </vt:lpstr>
      <vt:lpstr>Two Measures of the Debt</vt:lpstr>
      <vt:lpstr>The All-Important Relative Debt</vt:lpstr>
      <vt:lpstr>Relative Debt and Deficit</vt:lpstr>
      <vt:lpstr>Two Measures of RELATIVE Debt</vt:lpstr>
      <vt:lpstr>But Let’s Think About Today</vt:lpstr>
      <vt:lpstr>Why Has the Federal Debt Risen So Much?</vt:lpstr>
      <vt:lpstr>Tax Cuts Have Driven The Debt Increases</vt:lpstr>
      <vt:lpstr>Now Let’s Think About Today and the Future</vt:lpstr>
      <vt:lpstr>Interest Will Grow as a Share of the Deficit</vt:lpstr>
      <vt:lpstr>What Are the Primary Drivers Going Forward?</vt:lpstr>
      <vt:lpstr>How to Think About the Debt</vt:lpstr>
      <vt:lpstr>Is The Debt a Problem Today?</vt:lpstr>
      <vt:lpstr>Not All Borrowing Is Bad!</vt:lpstr>
      <vt:lpstr>What About a Fiscal Crisis?</vt:lpstr>
      <vt:lpstr>Summary</vt:lpstr>
      <vt:lpstr>Bottom Line:  We Need to Worry about  the Debt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320</cp:revision>
  <cp:lastPrinted>2024-06-05T22:21:45Z</cp:lastPrinted>
  <dcterms:created xsi:type="dcterms:W3CDTF">2017-05-03T22:30:38Z</dcterms:created>
  <dcterms:modified xsi:type="dcterms:W3CDTF">2024-06-05T22:21:46Z</dcterms:modified>
</cp:coreProperties>
</file>